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7" r:id="rId3"/>
    <p:sldId id="258" r:id="rId4"/>
    <p:sldId id="259" r:id="rId5"/>
    <p:sldId id="261" r:id="rId6"/>
    <p:sldId id="262" r:id="rId7"/>
    <p:sldId id="308" r:id="rId8"/>
    <p:sldId id="309" r:id="rId9"/>
    <p:sldId id="310" r:id="rId10"/>
    <p:sldId id="311" r:id="rId11"/>
    <p:sldId id="312" r:id="rId12"/>
    <p:sldId id="313" r:id="rId13"/>
    <p:sldId id="265" r:id="rId14"/>
    <p:sldId id="314" r:id="rId15"/>
    <p:sldId id="315" r:id="rId16"/>
    <p:sldId id="316" r:id="rId17"/>
    <p:sldId id="317" r:id="rId18"/>
  </p:sldIdLst>
  <p:sldSz cx="9144000" cy="5143500" type="screen16x9"/>
  <p:notesSz cx="6858000" cy="9144000"/>
  <p:embeddedFontLst>
    <p:embeddedFont>
      <p:font typeface="Aharoni" panose="02010803020104030203" pitchFamily="2" charset="-79"/>
      <p:bold r:id="rId20"/>
    </p:embeddedFont>
    <p:embeddedFont>
      <p:font typeface="Bungee" pitchFamily="2" charset="77"/>
      <p:regular r:id="rId21"/>
    </p:embeddedFont>
    <p:embeddedFont>
      <p:font typeface="Inter" panose="020B05020300000000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DEAF8-C3C9-4C02-85CE-2FA391E9CE8A}">
  <a:tblStyle styleId="{D86DEAF8-C3C9-4C02-85CE-2FA391E9CE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136"/>
      </p:cViewPr>
      <p:guideLst/>
    </p:cSldViewPr>
  </p:slideViewPr>
  <p:notesTextViewPr>
    <p:cViewPr>
      <p:scale>
        <a:sx n="1" d="1"/>
        <a:sy n="1" d="1"/>
      </p:scale>
      <p:origin x="0" y="-1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en-US" sz="1100" b="1" i="0" u="none" strike="noStrike" kern="1200" cap="none" dirty="0">
                <a:solidFill>
                  <a:schemeClr val="tx1"/>
                </a:solidFill>
                <a:effectLst/>
                <a:latin typeface="Arial"/>
                <a:ea typeface="Arial"/>
                <a:cs typeface="Arial"/>
                <a:sym typeface="Arial"/>
              </a:rPr>
            </a:br>
            <a:r>
              <a:rPr lang="en-US" sz="1100" b="1" i="0" u="none" strike="noStrike" kern="1200" cap="none" dirty="0">
                <a:solidFill>
                  <a:schemeClr val="tx1"/>
                </a:solidFill>
                <a:effectLst/>
                <a:latin typeface="Arial"/>
                <a:ea typeface="Arial"/>
                <a:cs typeface="Arial"/>
                <a:sym typeface="Arial"/>
              </a:rPr>
              <a:t>ARIMA as a feature: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Autoregressive Integrated Moving Average (ARIMA) — This was one of the most popular techniques for predicting future values of time series data (in the pre-neural networks ages). Let’s add it and see if it comes off as an important predictive feature.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ARIMA is a technique for predicting time series data. We will show how to use it, and all though ARIMA will not serve as our final prediction, we will use it as a technique to denoise the stock a little and to (possibly) extract some new patters or features.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4942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There is a difference between validation and training error which may be indicative of an underfit model. This may be due to the how the data was split up as JPM price increased greatly during the test data portion.</a:t>
            </a:r>
            <a:endParaRPr dirty="0"/>
          </a:p>
        </p:txBody>
      </p:sp>
    </p:spTree>
    <p:extLst>
      <p:ext uri="{BB962C8B-B14F-4D97-AF65-F5344CB8AC3E}">
        <p14:creationId xmlns:p14="http://schemas.microsoft.com/office/powerpoint/2010/main" val="878667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prediction plot has kept up with trend and it doesn’t look to bad but when we look at actual JPM stock price it is quite the opposite, JPM started booming as the color changes from red to blue</a:t>
            </a:r>
          </a:p>
          <a:p>
            <a:r>
              <a:rPr lang="en-US" dirty="0"/>
              <a:t>Conclusion LSTM does not do a good job at predicting day to day values and the way the test and training data was split I was set up for failure</a:t>
            </a:r>
          </a:p>
        </p:txBody>
      </p:sp>
    </p:spTree>
    <p:extLst>
      <p:ext uri="{BB962C8B-B14F-4D97-AF65-F5344CB8AC3E}">
        <p14:creationId xmlns:p14="http://schemas.microsoft.com/office/powerpoint/2010/main" val="161575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bb1e9488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bb1e9488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MISTAKES OF PREVIOUS NOTEBOOK:</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1. OVERFITTING DUE TO LIMITED DATASIZE</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2. EXCESSIVE FEATURE EXTRACTION</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3. HAVING WRONG PREDICTIONS DUE TO WRONG TYPE OF NORMALIZATION</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4. NO HYPERPARAMTER TUNING</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Still JPM stock price but I am getting data since inception. The data is easier </a:t>
            </a:r>
            <a:r>
              <a:rPr lang="en-US" dirty="0" err="1"/>
              <a:t>ot</a:t>
            </a:r>
            <a:r>
              <a:rPr lang="en-US" dirty="0"/>
              <a:t> observe and see the progress of JPM. Train 6000 test 1000</a:t>
            </a:r>
            <a:endParaRPr dirty="0"/>
          </a:p>
        </p:txBody>
      </p:sp>
    </p:spTree>
    <p:extLst>
      <p:ext uri="{BB962C8B-B14F-4D97-AF65-F5344CB8AC3E}">
        <p14:creationId xmlns:p14="http://schemas.microsoft.com/office/powerpoint/2010/main" val="244854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this model instead of feature generation I normalized average prices and try to predict based on them instead of feature </a:t>
            </a:r>
            <a:r>
              <a:rPr lang="en-US" dirty="0" err="1"/>
              <a:t>enginerring</a:t>
            </a:r>
            <a:r>
              <a:rPr lang="en-US" dirty="0"/>
              <a:t>.</a:t>
            </a:r>
          </a:p>
          <a:p>
            <a:r>
              <a:rPr lang="en-US" sz="1100" b="0" i="0" u="none" strike="noStrike" cap="none" dirty="0">
                <a:solidFill>
                  <a:srgbClr val="000000"/>
                </a:solidFill>
                <a:effectLst/>
                <a:latin typeface="Arial"/>
                <a:ea typeface="Arial"/>
                <a:cs typeface="Arial"/>
                <a:sym typeface="Arial"/>
              </a:rPr>
              <a:t>generate data and labels</a:t>
            </a:r>
          </a:p>
          <a:p>
            <a:r>
              <a:rPr lang="en-US" sz="1100" b="0" i="0" u="none" strike="noStrike" cap="none" dirty="0">
                <a:solidFill>
                  <a:srgbClr val="000000"/>
                </a:solidFill>
                <a:effectLst/>
                <a:latin typeface="Arial"/>
                <a:ea typeface="Arial"/>
                <a:cs typeface="Arial"/>
                <a:sym typeface="Arial"/>
              </a:rPr>
              <a:t>generate simple full length data and labels and make an array for indices using closing prices</a:t>
            </a:r>
          </a:p>
          <a:p>
            <a:r>
              <a:rPr lang="en-US" sz="1100" b="0" i="0" u="none" strike="noStrike" cap="none" dirty="0">
                <a:solidFill>
                  <a:srgbClr val="000000"/>
                </a:solidFill>
                <a:effectLst/>
                <a:latin typeface="Arial"/>
                <a:ea typeface="Arial"/>
                <a:cs typeface="Arial"/>
                <a:sym typeface="Arial"/>
              </a:rPr>
              <a:t>use this generated rolled out batches as input for LSTM </a:t>
            </a:r>
          </a:p>
          <a:p>
            <a:r>
              <a:rPr lang="en-US" sz="1100" b="0" i="0" u="none" strike="noStrike" cap="none" dirty="0">
                <a:solidFill>
                  <a:srgbClr val="000000"/>
                </a:solidFill>
                <a:effectLst/>
                <a:latin typeface="Arial"/>
                <a:ea typeface="Arial"/>
                <a:cs typeface="Arial"/>
                <a:sym typeface="Arial"/>
              </a:rPr>
              <a:t>the input will be the data and output will be the labels based on the prices</a:t>
            </a:r>
          </a:p>
          <a:p>
            <a:r>
              <a:rPr lang="en-US" dirty="0"/>
              <a:t>Run on 50 epochs, 100 epochs was killing my kernel</a:t>
            </a:r>
          </a:p>
          <a:p>
            <a:r>
              <a:rPr lang="en-US" dirty="0"/>
              <a:t>#####  We predict stock price movements and not stock price over time</a:t>
            </a:r>
          </a:p>
          <a:p>
            <a:endParaRPr lang="en-US" dirty="0"/>
          </a:p>
          <a:p>
            <a:r>
              <a:rPr lang="en-US" dirty="0"/>
              <a:t>#### The blue ticks indicate changes in the stock price movement i.e. their momentum</a:t>
            </a:r>
          </a:p>
          <a:p>
            <a:endParaRPr lang="en-US" dirty="0"/>
          </a:p>
          <a:p>
            <a:r>
              <a:rPr lang="en-US" dirty="0"/>
              <a:t>#### This is calculated by splitting the unroll sequence generator</a:t>
            </a:r>
          </a:p>
          <a:p>
            <a:endParaRPr lang="en-US" dirty="0"/>
          </a:p>
          <a:p>
            <a:r>
              <a:rPr lang="en-US" dirty="0"/>
              <a:t>#### The Y axis between 0 and 3.5 and all price movement are between them.</a:t>
            </a:r>
          </a:p>
          <a:p>
            <a:endParaRPr lang="en-US" dirty="0"/>
          </a:p>
          <a:p>
            <a:r>
              <a:rPr lang="en-US" dirty="0"/>
              <a:t>#### But our LSTM model is not predicting very well . It seems to capture the downward trends better than upwards ones.</a:t>
            </a:r>
          </a:p>
          <a:p>
            <a:endParaRPr lang="en-US" dirty="0"/>
          </a:p>
          <a:p>
            <a:r>
              <a:rPr lang="en-US" dirty="0"/>
              <a:t>#### But generally over a longer time LSTM can detect stock price movements much better than it can detect stock prices</a:t>
            </a:r>
          </a:p>
        </p:txBody>
      </p:sp>
    </p:spTree>
    <p:extLst>
      <p:ext uri="{BB962C8B-B14F-4D97-AF65-F5344CB8AC3E}">
        <p14:creationId xmlns:p14="http://schemas.microsoft.com/office/powerpoint/2010/main" val="2342322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There aren’t many applications of GANs being used for predicting time-series data as in our case. The main idea, however, should be same — we want to predict future stock movements. In the future, the pattern and behavior of </a:t>
            </a:r>
            <a:r>
              <a:rPr lang="en-US" sz="1100" b="0" i="0" u="none" strike="noStrike" cap="none" dirty="0" err="1">
                <a:solidFill>
                  <a:srgbClr val="000000"/>
                </a:solidFill>
                <a:effectLst/>
                <a:latin typeface="Arial"/>
                <a:ea typeface="Arial"/>
                <a:cs typeface="Arial"/>
                <a:sym typeface="Arial"/>
              </a:rPr>
              <a:t>jpm</a:t>
            </a:r>
            <a:r>
              <a:rPr lang="en-US" sz="1100" b="0" i="0" u="none" strike="noStrike" cap="none" dirty="0">
                <a:solidFill>
                  <a:srgbClr val="000000"/>
                </a:solidFill>
                <a:effectLst/>
                <a:latin typeface="Arial"/>
                <a:ea typeface="Arial"/>
                <a:cs typeface="Arial"/>
                <a:sym typeface="Arial"/>
              </a:rPr>
              <a:t> stock should be more or less the same </a:t>
            </a:r>
          </a:p>
          <a:p>
            <a:r>
              <a:rPr lang="en-US" sz="1100" b="0" i="0" u="none" strike="noStrike" cap="none" dirty="0">
                <a:solidFill>
                  <a:srgbClr val="000000"/>
                </a:solidFill>
                <a:effectLst/>
                <a:latin typeface="Arial"/>
                <a:ea typeface="Arial"/>
                <a:cs typeface="Arial"/>
                <a:sym typeface="Arial"/>
              </a:rPr>
              <a:t>Generative Adversarial Networks (GAN) have been recently used mainly in creating realistic images, paintings, and video clips.</a:t>
            </a:r>
            <a:endParaRPr lang="en-US" dirty="0"/>
          </a:p>
        </p:txBody>
      </p:sp>
    </p:spTree>
    <p:extLst>
      <p:ext uri="{BB962C8B-B14F-4D97-AF65-F5344CB8AC3E}">
        <p14:creationId xmlns:p14="http://schemas.microsoft.com/office/powerpoint/2010/main" val="118312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b87ace34f_0_26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b87ace34f_0_26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b0906d0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b0906d0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b35060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b35060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This is by no means any form of investment advice. Predicting the price of a stock is an extremely difficult task to accomplish </a:t>
            </a:r>
            <a:r>
              <a:rPr lang="en-US" sz="1100" b="0" i="0" u="none" strike="noStrike" cap="none" dirty="0" err="1">
                <a:solidFill>
                  <a:srgbClr val="000000"/>
                </a:solidFill>
                <a:effectLst/>
                <a:latin typeface="Arial"/>
                <a:ea typeface="Arial"/>
                <a:cs typeface="Arial"/>
                <a:sym typeface="Arial"/>
              </a:rPr>
              <a:t>becuase</a:t>
            </a:r>
            <a:r>
              <a:rPr lang="en-US" sz="1100" b="0" i="0" u="none" strike="noStrike" cap="none" dirty="0">
                <a:solidFill>
                  <a:srgbClr val="000000"/>
                </a:solidFill>
                <a:effectLst/>
                <a:latin typeface="Arial"/>
                <a:ea typeface="Arial"/>
                <a:cs typeface="Arial"/>
                <a:sym typeface="Arial"/>
              </a:rPr>
              <a:t> if it wasn't, everyone would be rich. Changes in stock price reflect the release of new information, changes in market generally, or random movements. Stock prices are thus described as a "random walk" meaning each day's deviations from the central value are random and </a:t>
            </a:r>
            <a:r>
              <a:rPr lang="en-US" sz="1100" b="0" i="0" u="none" strike="noStrike" cap="none" dirty="0" err="1">
                <a:solidFill>
                  <a:srgbClr val="000000"/>
                </a:solidFill>
                <a:effectLst/>
                <a:latin typeface="Arial"/>
                <a:ea typeface="Arial"/>
                <a:cs typeface="Arial"/>
                <a:sym typeface="Arial"/>
              </a:rPr>
              <a:t>unpredicatble</a:t>
            </a:r>
            <a:r>
              <a:rPr lang="en-US" sz="1100" b="0" i="0" u="none" strike="noStrike" cap="none" dirty="0">
                <a:solidFill>
                  <a:srgbClr val="000000"/>
                </a:solidFill>
                <a:effectLst/>
                <a:latin typeface="Arial"/>
                <a:ea typeface="Arial"/>
                <a:cs typeface="Arial"/>
                <a:sym typeface="Arial"/>
              </a:rPr>
              <a:t>. But Despite these silly hypotheses that withstood the test od time difficulty we will try our best to predict JPM stock price based on many features.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b0906d0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b0906d0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dirty="0">
                <a:solidFill>
                  <a:schemeClr val="tx1"/>
                </a:solidFill>
                <a:effectLst/>
                <a:latin typeface="Arial"/>
                <a:ea typeface="Arial"/>
                <a:cs typeface="Arial"/>
                <a:sym typeface="Arial"/>
              </a:rPr>
              <a:t>  We need to understand what affects whether JPM stock price will move up or down. It is what people as a whole think. Hence, we need to incorporate as much information (depicting the stock from different aspects and angles) as possible. (We will use daily data - 1,585 days to train the various algorithms (70% of the data we have) and predict the next 680 days (test data). Then we will compare the predicted results with a test (hold-out) data. Each type of data (we will refer to it as </a:t>
            </a:r>
            <a:r>
              <a:rPr lang="en-US" sz="1100" b="0" i="1" u="none" strike="noStrike" kern="1200" cap="none" dirty="0">
                <a:solidFill>
                  <a:schemeClr val="tx1"/>
                </a:solidFill>
                <a:effectLst/>
                <a:latin typeface="Arial"/>
                <a:ea typeface="Arial"/>
                <a:cs typeface="Arial"/>
                <a:sym typeface="Arial"/>
              </a:rPr>
              <a:t>feature</a:t>
            </a:r>
            <a:r>
              <a:rPr lang="en-US" sz="1100" b="0" i="0" u="none" strike="noStrike" kern="1200" cap="none" dirty="0">
                <a:solidFill>
                  <a:schemeClr val="tx1"/>
                </a:solidFill>
                <a:effectLst/>
                <a:latin typeface="Arial"/>
                <a:ea typeface="Arial"/>
                <a:cs typeface="Arial"/>
                <a:sym typeface="Arial"/>
              </a:rPr>
              <a:t>) is explained in greater detail in later sections, but, as a high level overview, the features we will use are: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dirty="0">
                <a:solidFill>
                  <a:schemeClr val="tx1"/>
                </a:solidFill>
                <a:effectLst/>
                <a:latin typeface="Arial"/>
                <a:ea typeface="Arial"/>
                <a:cs typeface="Arial"/>
                <a:sym typeface="Arial"/>
              </a:rPr>
              <a:t>  We need to understand what affects whether JPM stock price will move up or down. It is what people as a whole think. Hence, we need to incorporate as much information (depicting the stock from different aspects and angles) as possible. (We will use daily data - 1,585 days to train the various algorithms (70% of the data we have) and predict the next 680 days (test data). Then we will compare the predicted results with a test (hold-out) data. Each type of data (we will refer to it as </a:t>
            </a:r>
            <a:r>
              <a:rPr lang="en-US" sz="1100" b="0" i="1" u="none" strike="noStrike" kern="1200" cap="none" dirty="0">
                <a:solidFill>
                  <a:schemeClr val="tx1"/>
                </a:solidFill>
                <a:effectLst/>
                <a:latin typeface="Arial"/>
                <a:ea typeface="Arial"/>
                <a:cs typeface="Arial"/>
                <a:sym typeface="Arial"/>
              </a:rPr>
              <a:t>feature</a:t>
            </a:r>
            <a:r>
              <a:rPr lang="en-US" sz="1100" b="0" i="0" u="none" strike="noStrike" kern="1200" cap="none" dirty="0">
                <a:solidFill>
                  <a:schemeClr val="tx1"/>
                </a:solidFill>
                <a:effectLst/>
                <a:latin typeface="Arial"/>
                <a:ea typeface="Arial"/>
                <a:cs typeface="Arial"/>
                <a:sym typeface="Arial"/>
              </a:rPr>
              <a:t>) is explained in greater detail in later sections, but, as a high level overview, the features we will use are:</a:t>
            </a:r>
            <a:endParaRPr lang="en-US"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dirty="0">
                <a:solidFill>
                  <a:schemeClr val="tx1"/>
                </a:solidFill>
                <a:effectLst/>
                <a:latin typeface="Arial"/>
                <a:ea typeface="Arial"/>
                <a:cs typeface="Arial"/>
                <a:sym typeface="Arial"/>
              </a:rPr>
              <a:t>1600 training days 800 test days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7509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kern="1200" cap="none" dirty="0">
                <a:solidFill>
                  <a:schemeClr val="tx1"/>
                </a:solidFill>
                <a:effectLst/>
                <a:latin typeface="Arial"/>
                <a:ea typeface="Arial"/>
                <a:cs typeface="Arial"/>
                <a:sym typeface="Arial"/>
              </a:rPr>
              <a:t>List of technical indicators and explanation:</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1. Bollinger bands: Bollinger Bands are a volatility indicator. Bands are consists of Moving Average (MA) line, a upper band and lower band. </a:t>
            </a:r>
          </a:p>
          <a:p>
            <a:r>
              <a:rPr lang="en-US" sz="1100" b="1" i="0" u="none" strike="noStrike" kern="1200" cap="none" dirty="0">
                <a:solidFill>
                  <a:schemeClr val="tx1"/>
                </a:solidFill>
                <a:effectLst/>
                <a:latin typeface="Arial"/>
                <a:ea typeface="Arial"/>
                <a:cs typeface="Arial"/>
                <a:sym typeface="Arial"/>
              </a:rPr>
              <a:t>2. EMA: Moving averages just average out the data for a given time so we know how the company's closing price are trending for a given amount of days. example for 4 days is price was 22,23 ,45,1</a:t>
            </a:r>
            <a:r>
              <a:rPr lang="en-US" sz="1100" b="0" i="0" u="none" strike="noStrike" kern="1200" cap="none" dirty="0">
                <a:solidFill>
                  <a:schemeClr val="tx1"/>
                </a:solidFill>
                <a:effectLst/>
                <a:latin typeface="Arial"/>
                <a:ea typeface="Arial"/>
                <a:cs typeface="Arial"/>
                <a:sym typeface="Arial"/>
              </a:rPr>
              <a:t> </a:t>
            </a:r>
            <a:r>
              <a:rPr lang="en-US" sz="1100" b="1" i="0" u="none" strike="noStrike" kern="1200" cap="none" dirty="0">
                <a:solidFill>
                  <a:schemeClr val="tx1"/>
                </a:solidFill>
                <a:effectLst/>
                <a:latin typeface="Arial"/>
                <a:ea typeface="Arial"/>
                <a:cs typeface="Arial"/>
                <a:sym typeface="Arial"/>
              </a:rPr>
              <a:t>(the company crashed on 4th day) the average would be 23. Now 23 is a below average value so it gives us an idea that 45 was indeed just a fluke.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3. Momentum: It is the measurement of the speed or velocity of price changes, or the rate of change in price movement for a particular asset</a:t>
            </a:r>
            <a:endParaRPr lang="en-US" sz="1100" b="0" i="0" u="none" strike="noStrike" kern="1200" cap="none" dirty="0">
              <a:solidFill>
                <a:schemeClr val="tx1"/>
              </a:solidFill>
              <a:effectLst/>
              <a:latin typeface="Arial"/>
              <a:ea typeface="Arial"/>
              <a:cs typeface="Arial"/>
              <a:sym typeface="Arial"/>
            </a:endParaRPr>
          </a:p>
          <a:p>
            <a:br>
              <a:rPr lang="en-US" dirty="0"/>
            </a:br>
            <a:r>
              <a:rPr lang="en-US" sz="1100" b="1" i="0" u="none" strike="noStrike" kern="1200" cap="none" dirty="0">
                <a:solidFill>
                  <a:schemeClr val="tx1"/>
                </a:solidFill>
                <a:effectLst/>
                <a:latin typeface="Arial"/>
                <a:ea typeface="Arial"/>
                <a:cs typeface="Arial"/>
                <a:sym typeface="Arial"/>
              </a:rPr>
              <a:t>Momentum=V−Vx</a:t>
            </a:r>
            <a:r>
              <a:rPr lang="en-US" sz="1100" b="0" i="0" u="none" strike="noStrike" kern="1200" cap="none" dirty="0">
                <a:solidFill>
                  <a:schemeClr val="tx1"/>
                </a:solidFill>
                <a:effectLst/>
                <a:latin typeface="Arial"/>
                <a:ea typeface="Arial"/>
                <a:cs typeface="Arial"/>
                <a:sym typeface="Arial"/>
              </a:rPr>
              <a:t> </a:t>
            </a:r>
            <a:r>
              <a:rPr lang="en-US" sz="1100" b="1" i="0" u="none" strike="noStrike" kern="1200" cap="none" dirty="0">
                <a:solidFill>
                  <a:schemeClr val="tx1"/>
                </a:solidFill>
                <a:effectLst/>
                <a:latin typeface="Arial"/>
                <a:ea typeface="Arial"/>
                <a:cs typeface="Arial"/>
                <a:sym typeface="Arial"/>
              </a:rPr>
              <a:t>where: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V=Latest price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Vx=Closing price</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x=Number of days ago</a:t>
            </a:r>
            <a:endParaRPr lang="en-US" sz="1100" b="0" i="0" u="none" strike="noStrike" kern="1200" cap="none" dirty="0">
              <a:solidFill>
                <a:schemeClr val="tx1"/>
              </a:solidFill>
              <a:effectLst/>
              <a:latin typeface="Arial"/>
              <a:ea typeface="Arial"/>
              <a:cs typeface="Arial"/>
              <a:sym typeface="Arial"/>
            </a:endParaRPr>
          </a:p>
          <a:p>
            <a:endParaRPr lang="en-US" dirty="0"/>
          </a:p>
          <a:p>
            <a:r>
              <a:rPr lang="en-US" sz="1100" b="1" i="0" u="none" strike="noStrike" kern="1200" cap="none" dirty="0">
                <a:solidFill>
                  <a:schemeClr val="tx1"/>
                </a:solidFill>
                <a:effectLst/>
                <a:latin typeface="Arial"/>
                <a:ea typeface="Arial"/>
                <a:cs typeface="Arial"/>
                <a:sym typeface="Arial"/>
              </a:rPr>
              <a:t>THE FIRST PLOT IS SELF EXPLANATORY</a:t>
            </a:r>
            <a:endParaRPr lang="en-US" sz="1100" b="0" i="0" u="none" strike="noStrike" kern="1200" cap="none" dirty="0">
              <a:solidFill>
                <a:schemeClr val="tx1"/>
              </a:solidFill>
              <a:effectLst/>
              <a:latin typeface="Arial"/>
              <a:ea typeface="Arial"/>
              <a:cs typeface="Arial"/>
              <a:sym typeface="Arial"/>
            </a:endParaRPr>
          </a:p>
          <a:p>
            <a:r>
              <a:rPr lang="en-US" sz="1100" b="1" i="0" u="none" strike="noStrike" kern="1200" cap="none" dirty="0">
                <a:solidFill>
                  <a:schemeClr val="tx1"/>
                </a:solidFill>
                <a:effectLst/>
                <a:latin typeface="Arial"/>
                <a:ea typeface="Arial"/>
                <a:cs typeface="Arial"/>
                <a:sym typeface="Arial"/>
              </a:rPr>
              <a:t>THE SECOND PLOT IS SHOWING THE THRESHOLD BETWEEN MACD AND MOMENTUM. AS YOU CAN SEE MOMENTUM IS GIVING AN AVERAGE VALUE OF THE MACD IN BETEEEN THE PEAK VALUES AND THE HIGHEST OR LOWEST VALUES. MACD DEPENDS ON THE MOVING AVERAGE FEATURES AS CALCULATED ABOVE</a:t>
            </a:r>
            <a:endParaRPr lang="en-US" sz="1100" b="0" i="0" u="none" strike="noStrike" kern="1200" cap="none" dirty="0">
              <a:solidFill>
                <a:schemeClr val="tx1"/>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345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kern="1200" cap="none" dirty="0">
                <a:solidFill>
                  <a:schemeClr val="tx1"/>
                </a:solidFill>
                <a:effectLst/>
                <a:latin typeface="Arial"/>
                <a:ea typeface="Arial"/>
                <a:cs typeface="Arial"/>
                <a:sym typeface="Arial"/>
              </a:rPr>
              <a:t>Fourier Transform uses many spectral components to try and train data. From time domain its converted to frequency domain and then calculated. After that it's reconverted into time domain where it's plotted.</a:t>
            </a:r>
            <a:r>
              <a:rPr lang="en-US" sz="1100" b="0" i="0" u="none" strike="noStrike" kern="1200" cap="none" dirty="0">
                <a:solidFill>
                  <a:schemeClr val="tx1"/>
                </a:solidFill>
                <a:effectLst/>
                <a:latin typeface="Arial"/>
                <a:ea typeface="Arial"/>
                <a:cs typeface="Arial"/>
                <a:sym typeface="Arial"/>
              </a:rPr>
              <a:t> </a:t>
            </a:r>
            <a:r>
              <a:rPr lang="en-US" sz="1100" b="1" i="0" u="none" strike="noStrike" kern="1200" cap="none" dirty="0">
                <a:solidFill>
                  <a:schemeClr val="tx1"/>
                </a:solidFill>
                <a:effectLst/>
                <a:latin typeface="Arial"/>
                <a:ea typeface="Arial"/>
                <a:cs typeface="Arial"/>
                <a:sym typeface="Arial"/>
              </a:rPr>
              <a:t>Fourier Transform as indicator helps to extract predominate cycle from a series of data</a:t>
            </a:r>
          </a:p>
          <a:p>
            <a:endParaRPr lang="en-US" sz="1100" b="1" i="0" u="none" strike="noStrike" kern="1200" cap="none" dirty="0">
              <a:solidFill>
                <a:schemeClr val="tx1"/>
              </a:solidFill>
              <a:effectLst/>
              <a:latin typeface="Arial"/>
              <a:ea typeface="Arial"/>
              <a:cs typeface="Arial"/>
              <a:sym typeface="Arial"/>
            </a:endParaRPr>
          </a:p>
          <a:p>
            <a:r>
              <a:rPr lang="en-US" sz="1100" b="1" i="0" u="none" strike="noStrike" kern="1200" cap="none" dirty="0" err="1">
                <a:solidFill>
                  <a:schemeClr val="tx1"/>
                </a:solidFill>
                <a:effectLst/>
                <a:latin typeface="Arial"/>
                <a:ea typeface="Arial"/>
                <a:cs typeface="Arial"/>
                <a:sym typeface="Arial"/>
              </a:rPr>
              <a:t>Ith</a:t>
            </a:r>
            <a:r>
              <a:rPr lang="en-US" sz="1100" b="1" i="0" u="none" strike="noStrike" kern="1200" cap="none" dirty="0">
                <a:solidFill>
                  <a:schemeClr val="tx1"/>
                </a:solidFill>
                <a:effectLst/>
                <a:latin typeface="Arial"/>
                <a:ea typeface="Arial"/>
                <a:cs typeface="Arial"/>
                <a:sym typeface="Arial"/>
              </a:rPr>
              <a:t> 100 is the best so we move in with </a:t>
            </a:r>
            <a:r>
              <a:rPr lang="en-US" sz="1100" b="1" i="0" u="none" strike="noStrike" kern="1200" cap="none" dirty="0" err="1">
                <a:solidFill>
                  <a:schemeClr val="tx1"/>
                </a:solidFill>
                <a:effectLst/>
                <a:latin typeface="Arial"/>
                <a:ea typeface="Arial"/>
                <a:cs typeface="Arial"/>
                <a:sym typeface="Arial"/>
              </a:rPr>
              <a:t>taht</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46713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a:endParaRPr/>
          </a:p>
        </p:txBody>
      </p:sp>
      <p:sp>
        <p:nvSpPr>
          <p:cNvPr id="10" name="Google Shape;10;p2"/>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a:endParaRPr/>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alphaModFix/>
          </a:blip>
          <a:stretch>
            <a:fillRect/>
          </a:stretch>
        </a:blip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TITLE_ONLY_1_1">
    <p:bg>
      <p:bgPr>
        <a:blipFill>
          <a:blip r:embed="rId2">
            <a:alphaModFix/>
          </a:blip>
          <a:stretch>
            <a:fillRect/>
          </a:stretch>
        </a:blip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alphaModFix/>
          </a:blip>
          <a:stretch>
            <a:fillRect/>
          </a:stretch>
        </a:blip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68600" y="2820534"/>
            <a:ext cx="3132600" cy="560100"/>
          </a:xfrm>
          <a:prstGeom prst="rect">
            <a:avLst/>
          </a:prstGeom>
        </p:spPr>
        <p:txBody>
          <a:bodyPr spcFirstLastPara="1" wrap="square" lIns="91425" tIns="91425" rIns="91425" bIns="91425" anchor="ctr" anchorCtr="0">
            <a:noAutofit/>
          </a:bodyPr>
          <a:lstStyle>
            <a:lvl1pPr lvl="0" algn="r">
              <a:lnSpc>
                <a:spcPct val="15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068600" y="1059788"/>
            <a:ext cx="3132600" cy="147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5068600" y="3586913"/>
            <a:ext cx="3132600" cy="496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9" name="Google Shape;19;p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4" name="Google Shape;2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4"/>
          <p:cNvSpPr/>
          <p:nvPr/>
        </p:nvSpPr>
        <p:spPr>
          <a:xfrm rot="2700000">
            <a:off x="7952397" y="-241774"/>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2700000">
            <a:off x="8256806" y="1056283"/>
            <a:ext cx="943988" cy="943988"/>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a:endParaRPr/>
          </a:p>
        </p:txBody>
      </p:sp>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549400" y="2286950"/>
            <a:ext cx="4045200" cy="839100"/>
          </a:xfrm>
          <a:prstGeom prst="rect">
            <a:avLst/>
          </a:prstGeom>
        </p:spPr>
        <p:txBody>
          <a:bodyPr spcFirstLastPara="1" wrap="square" lIns="91425" tIns="91425" rIns="91425" bIns="91425" anchor="ctr" anchorCtr="0">
            <a:noAutofit/>
          </a:bodyPr>
          <a:lstStyle>
            <a:lvl1pPr lvl="0" algn="ctr">
              <a:lnSpc>
                <a:spcPct val="150000"/>
              </a:lnSpc>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2549400" y="3436500"/>
            <a:ext cx="4045200" cy="685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9"/>
          <p:cNvSpPr/>
          <p:nvPr/>
        </p:nvSpPr>
        <p:spPr>
          <a:xfrm rot="8100000">
            <a:off x="7648502" y="-1584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8100000">
            <a:off x="6837142" y="2492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429113">
            <a:off x="-754320" y="35930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59" name="Google Shape;59;p9"/>
          <p:cNvSpPr/>
          <p:nvPr/>
        </p:nvSpPr>
        <p:spPr>
          <a:xfrm rot="-429113">
            <a:off x="-1039920" y="31226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60" name="Google Shape;60;p9"/>
          <p:cNvSpPr/>
          <p:nvPr/>
        </p:nvSpPr>
        <p:spPr>
          <a:xfrm rot="8100000">
            <a:off x="-609242" y="1508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8100000">
            <a:off x="847884" y="-16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rot="5400000">
            <a:off x="7583692" y="3349184"/>
            <a:ext cx="2196000" cy="2874159"/>
            <a:chOff x="7583692" y="-555803"/>
            <a:chExt cx="2196000" cy="2874159"/>
          </a:xfrm>
        </p:grpSpPr>
        <p:sp>
          <p:nvSpPr>
            <p:cNvPr id="63" name="Google Shape;63;p9"/>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a:endParaRPr/>
          </a:p>
        </p:txBody>
      </p:sp>
      <p:sp>
        <p:nvSpPr>
          <p:cNvPr id="90" name="Google Shape;90;p13"/>
          <p:cNvSpPr txBox="1">
            <a:spLocks noGrp="1"/>
          </p:cNvSpPr>
          <p:nvPr>
            <p:ph type="title" idx="2" hasCustomPrompt="1"/>
          </p:nvPr>
        </p:nvSpPr>
        <p:spPr>
          <a:xfrm>
            <a:off x="49125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2" name="Google Shape;92;p1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3" name="Google Shape;93;p13"/>
          <p:cNvSpPr txBox="1">
            <a:spLocks noGrp="1"/>
          </p:cNvSpPr>
          <p:nvPr>
            <p:ph type="title" idx="4" hasCustomPrompt="1"/>
          </p:nvPr>
        </p:nvSpPr>
        <p:spPr>
          <a:xfrm>
            <a:off x="470910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5" name="Google Shape;95;p1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3"/>
          <p:cNvSpPr txBox="1">
            <a:spLocks noGrp="1"/>
          </p:cNvSpPr>
          <p:nvPr>
            <p:ph type="title" idx="7" hasCustomPrompt="1"/>
          </p:nvPr>
        </p:nvSpPr>
        <p:spPr>
          <a:xfrm>
            <a:off x="49125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a:spLocks noGrp="1"/>
          </p:cNvSpPr>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8" name="Google Shape;98;p1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9" name="Google Shape;99;p13"/>
          <p:cNvSpPr txBox="1">
            <a:spLocks noGrp="1"/>
          </p:cNvSpPr>
          <p:nvPr>
            <p:ph type="title" idx="13" hasCustomPrompt="1"/>
          </p:nvPr>
        </p:nvSpPr>
        <p:spPr>
          <a:xfrm>
            <a:off x="470910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a:spLocks noGrp="1"/>
          </p:cNvSpPr>
          <p:nvPr>
            <p:ph type="subTitle" idx="14"/>
          </p:nvPr>
        </p:nvSpPr>
        <p:spPr>
          <a:xfrm>
            <a:off x="6023200"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01" name="Google Shape;101;p13"/>
          <p:cNvSpPr txBox="1">
            <a:spLocks noGrp="1"/>
          </p:cNvSpPr>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2" name="Google Shape;102;p1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6281300" y="-9932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05" name="Google Shape;105;p13"/>
          <p:cNvSpPr/>
          <p:nvPr/>
        </p:nvSpPr>
        <p:spPr>
          <a:xfrm>
            <a:off x="-5967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907150" y="2820534"/>
            <a:ext cx="3132600" cy="560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5" name="Google Shape;115;p15"/>
          <p:cNvSpPr txBox="1">
            <a:spLocks noGrp="1"/>
          </p:cNvSpPr>
          <p:nvPr>
            <p:ph type="title" idx="2" hasCustomPrompt="1"/>
          </p:nvPr>
        </p:nvSpPr>
        <p:spPr>
          <a:xfrm>
            <a:off x="907150" y="1059788"/>
            <a:ext cx="3132600" cy="1479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chemeClr val="accent6"/>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6" name="Google Shape;116;p15"/>
          <p:cNvSpPr txBox="1">
            <a:spLocks noGrp="1"/>
          </p:cNvSpPr>
          <p:nvPr>
            <p:ph type="subTitle" idx="1"/>
          </p:nvPr>
        </p:nvSpPr>
        <p:spPr>
          <a:xfrm>
            <a:off x="907150" y="3586913"/>
            <a:ext cx="3132600" cy="49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7" name="Google Shape;117;p15"/>
          <p:cNvSpPr/>
          <p:nvPr/>
        </p:nvSpPr>
        <p:spPr>
          <a:xfrm rot="-8100000" flipH="1">
            <a:off x="7830872" y="-35701"/>
            <a:ext cx="1650387" cy="164996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8100000" flipH="1">
            <a:off x="6938843" y="-175880"/>
            <a:ext cx="1202364" cy="120215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alphaModFix/>
          </a:blip>
          <a:stretch>
            <a:fillRect/>
          </a:stretch>
        </a:blipFill>
        <a:effectLst/>
      </p:bgPr>
    </p:bg>
    <p:spTree>
      <p:nvGrpSpPr>
        <p:cNvPr id="1" name="Shape 2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1"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p:nvPr/>
        </p:nvSpPr>
        <p:spPr>
          <a:xfrm>
            <a:off x="756425" y="2342200"/>
            <a:ext cx="4283100" cy="6696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31"/>
          <p:cNvGrpSpPr/>
          <p:nvPr/>
        </p:nvGrpSpPr>
        <p:grpSpPr>
          <a:xfrm>
            <a:off x="2334425" y="-106550"/>
            <a:ext cx="6847883" cy="5279450"/>
            <a:chOff x="2334425" y="-106550"/>
            <a:chExt cx="6847883" cy="5279450"/>
          </a:xfrm>
        </p:grpSpPr>
        <p:sp>
          <p:nvSpPr>
            <p:cNvPr id="240" name="Google Shape;240;p31"/>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sp>
          <p:nvSpPr>
            <p:cNvPr id="241" name="Google Shape;241;p31"/>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31"/>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5762908" y="2168013"/>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31"/>
          <p:cNvSpPr/>
          <p:nvPr/>
        </p:nvSpPr>
        <p:spPr>
          <a:xfrm>
            <a:off x="769450" y="3827125"/>
            <a:ext cx="4283100" cy="371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txBox="1">
            <a:spLocks noGrp="1"/>
          </p:cNvSpPr>
          <p:nvPr>
            <p:ph type="ctrTitle"/>
          </p:nvPr>
        </p:nvSpPr>
        <p:spPr>
          <a:xfrm>
            <a:off x="839225" y="1297716"/>
            <a:ext cx="4640700" cy="28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Predicting </a:t>
            </a:r>
            <a:r>
              <a:rPr lang="en" dirty="0" err="1">
                <a:solidFill>
                  <a:schemeClr val="accent6"/>
                </a:solidFill>
              </a:rPr>
              <a:t>jp</a:t>
            </a:r>
            <a:r>
              <a:rPr lang="en" dirty="0">
                <a:solidFill>
                  <a:schemeClr val="accent6"/>
                </a:solidFill>
              </a:rPr>
              <a:t> </a:t>
            </a:r>
            <a:r>
              <a:rPr lang="en" dirty="0" err="1">
                <a:solidFill>
                  <a:schemeClr val="accent6"/>
                </a:solidFill>
              </a:rPr>
              <a:t>morgan</a:t>
            </a:r>
            <a:r>
              <a:rPr lang="en" dirty="0">
                <a:solidFill>
                  <a:schemeClr val="accent6"/>
                </a:solidFill>
              </a:rPr>
              <a:t> stock price</a:t>
            </a:r>
            <a:endParaRPr dirty="0"/>
          </a:p>
        </p:txBody>
      </p:sp>
      <p:sp>
        <p:nvSpPr>
          <p:cNvPr id="295" name="Google Shape;295;p31"/>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Michael </a:t>
            </a:r>
            <a:r>
              <a:rPr lang="en" dirty="0" err="1"/>
              <a:t>Rozenvasser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Arima as a feature</a:t>
            </a:r>
            <a:endParaRPr dirty="0"/>
          </a:p>
        </p:txBody>
      </p:sp>
      <p:pic>
        <p:nvPicPr>
          <p:cNvPr id="5" name="Content Placeholder 8" descr="Chart, line chart&#10;&#10;Description automatically generated">
            <a:extLst>
              <a:ext uri="{FF2B5EF4-FFF2-40B4-BE49-F238E27FC236}">
                <a16:creationId xmlns:a16="http://schemas.microsoft.com/office/drawing/2014/main" id="{B989C4FB-15A0-9045-BC01-05B021A41B63}"/>
              </a:ext>
            </a:extLst>
          </p:cNvPr>
          <p:cNvPicPr>
            <a:picLocks noChangeAspect="1"/>
          </p:cNvPicPr>
          <p:nvPr/>
        </p:nvPicPr>
        <p:blipFill>
          <a:blip r:embed="rId3"/>
          <a:stretch>
            <a:fillRect/>
          </a:stretch>
        </p:blipFill>
        <p:spPr>
          <a:xfrm>
            <a:off x="1241530" y="1449183"/>
            <a:ext cx="6660940" cy="3337158"/>
          </a:xfrm>
          <a:prstGeom prst="rect">
            <a:avLst/>
          </a:prstGeom>
          <a:noFill/>
          <a:ln>
            <a:noFill/>
          </a:ln>
        </p:spPr>
      </p:pic>
    </p:spTree>
    <p:extLst>
      <p:ext uri="{BB962C8B-B14F-4D97-AF65-F5344CB8AC3E}">
        <p14:creationId xmlns:p14="http://schemas.microsoft.com/office/powerpoint/2010/main" val="241120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Underfit model</a:t>
            </a:r>
            <a:endParaRPr dirty="0"/>
          </a:p>
        </p:txBody>
      </p:sp>
      <p:pic>
        <p:nvPicPr>
          <p:cNvPr id="4" name="Content Placeholder 4" descr="Chart&#10;&#10;Description automatically generated with medium confidence">
            <a:extLst>
              <a:ext uri="{FF2B5EF4-FFF2-40B4-BE49-F238E27FC236}">
                <a16:creationId xmlns:a16="http://schemas.microsoft.com/office/drawing/2014/main" id="{1F207A04-3C85-3D4C-A443-6B1B0E5E99A7}"/>
              </a:ext>
            </a:extLst>
          </p:cNvPr>
          <p:cNvPicPr>
            <a:picLocks noChangeAspect="1"/>
          </p:cNvPicPr>
          <p:nvPr/>
        </p:nvPicPr>
        <p:blipFill>
          <a:blip r:embed="rId3"/>
          <a:stretch>
            <a:fillRect/>
          </a:stretch>
        </p:blipFill>
        <p:spPr>
          <a:xfrm>
            <a:off x="1950113" y="1385576"/>
            <a:ext cx="5397500" cy="3467100"/>
          </a:xfrm>
          <a:prstGeom prst="rect">
            <a:avLst/>
          </a:prstGeom>
          <a:noFill/>
          <a:ln>
            <a:noFill/>
          </a:ln>
        </p:spPr>
      </p:pic>
    </p:spTree>
    <p:extLst>
      <p:ext uri="{BB962C8B-B14F-4D97-AF65-F5344CB8AC3E}">
        <p14:creationId xmlns:p14="http://schemas.microsoft.com/office/powerpoint/2010/main" val="57028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0901-9223-7846-A7D9-A732BBBE0ECD}"/>
              </a:ext>
            </a:extLst>
          </p:cNvPr>
          <p:cNvSpPr>
            <a:spLocks noGrp="1"/>
          </p:cNvSpPr>
          <p:nvPr>
            <p:ph type="title"/>
          </p:nvPr>
        </p:nvSpPr>
        <p:spPr/>
        <p:txBody>
          <a:bodyPr/>
          <a:lstStyle/>
          <a:p>
            <a:r>
              <a:rPr lang="en-US" dirty="0"/>
              <a:t>Model results</a:t>
            </a:r>
          </a:p>
        </p:txBody>
      </p:sp>
      <p:pic>
        <p:nvPicPr>
          <p:cNvPr id="5" name="Picture 4" descr="Chart, line chart&#10;&#10;Description automatically generated">
            <a:extLst>
              <a:ext uri="{FF2B5EF4-FFF2-40B4-BE49-F238E27FC236}">
                <a16:creationId xmlns:a16="http://schemas.microsoft.com/office/drawing/2014/main" id="{E19AEAFA-69D0-C444-B216-3115C116E715}"/>
              </a:ext>
            </a:extLst>
          </p:cNvPr>
          <p:cNvPicPr>
            <a:picLocks noChangeAspect="1"/>
          </p:cNvPicPr>
          <p:nvPr/>
        </p:nvPicPr>
        <p:blipFill>
          <a:blip r:embed="rId3"/>
          <a:stretch>
            <a:fillRect/>
          </a:stretch>
        </p:blipFill>
        <p:spPr>
          <a:xfrm>
            <a:off x="720000" y="1244075"/>
            <a:ext cx="5245100" cy="3454400"/>
          </a:xfrm>
          <a:prstGeom prst="rect">
            <a:avLst/>
          </a:prstGeom>
        </p:spPr>
      </p:pic>
      <p:sp>
        <p:nvSpPr>
          <p:cNvPr id="6" name="TextBox 5">
            <a:extLst>
              <a:ext uri="{FF2B5EF4-FFF2-40B4-BE49-F238E27FC236}">
                <a16:creationId xmlns:a16="http://schemas.microsoft.com/office/drawing/2014/main" id="{382D4A44-213E-4146-8E2F-9A41BA233514}"/>
              </a:ext>
            </a:extLst>
          </p:cNvPr>
          <p:cNvSpPr txBox="1"/>
          <p:nvPr/>
        </p:nvSpPr>
        <p:spPr>
          <a:xfrm>
            <a:off x="6257677" y="1244075"/>
            <a:ext cx="2759102" cy="1754326"/>
          </a:xfrm>
          <a:prstGeom prst="rect">
            <a:avLst/>
          </a:prstGeom>
          <a:noFill/>
        </p:spPr>
        <p:txBody>
          <a:bodyPr wrap="square" rtlCol="0">
            <a:spAutoFit/>
          </a:bodyPr>
          <a:lstStyle/>
          <a:p>
            <a:r>
              <a:rPr lang="en-US" sz="1800" dirty="0">
                <a:solidFill>
                  <a:schemeClr val="tx1"/>
                </a:solidFill>
                <a:latin typeface="Aharoni" panose="02010803020104030203" pitchFamily="2" charset="-79"/>
                <a:cs typeface="Aharoni" panose="02010803020104030203" pitchFamily="2" charset="-79"/>
              </a:rPr>
              <a:t>MAE: 0.077</a:t>
            </a:r>
          </a:p>
          <a:p>
            <a:r>
              <a:rPr lang="en-US" sz="1800" dirty="0">
                <a:solidFill>
                  <a:schemeClr val="tx1"/>
                </a:solidFill>
                <a:latin typeface="Aharoni" panose="02010803020104030203" pitchFamily="2" charset="-79"/>
                <a:cs typeface="Aharoni" panose="02010803020104030203" pitchFamily="2" charset="-79"/>
              </a:rPr>
              <a:t>Train RMSE: 1.29</a:t>
            </a:r>
          </a:p>
          <a:p>
            <a:r>
              <a:rPr lang="en-US" sz="1800" dirty="0">
                <a:solidFill>
                  <a:schemeClr val="tx1"/>
                </a:solidFill>
                <a:latin typeface="Aharoni" panose="02010803020104030203" pitchFamily="2" charset="-79"/>
                <a:cs typeface="Aharoni" panose="02010803020104030203" pitchFamily="2" charset="-79"/>
              </a:rPr>
              <a:t>Test RMSE: 0.9</a:t>
            </a:r>
          </a:p>
          <a:p>
            <a:endParaRPr lang="en-US" sz="1800" dirty="0">
              <a:solidFill>
                <a:schemeClr val="tx1"/>
              </a:solidFill>
              <a:latin typeface="Aharoni" panose="02010803020104030203" pitchFamily="2" charset="-79"/>
              <a:cs typeface="Aharoni" panose="02010803020104030203" pitchFamily="2" charset="-79"/>
            </a:endParaRPr>
          </a:p>
          <a:p>
            <a:r>
              <a:rPr lang="en-US" sz="1800" dirty="0">
                <a:solidFill>
                  <a:schemeClr val="tx1"/>
                </a:solidFill>
                <a:latin typeface="Aharoni" panose="02010803020104030203" pitchFamily="2" charset="-79"/>
                <a:cs typeface="Aharoni" panose="02010803020104030203" pitchFamily="2" charset="-79"/>
              </a:rPr>
              <a:t>Last Day Value:40.3</a:t>
            </a:r>
          </a:p>
          <a:p>
            <a:r>
              <a:rPr lang="en-US" sz="1800" dirty="0">
                <a:solidFill>
                  <a:schemeClr val="tx1"/>
                </a:solidFill>
                <a:latin typeface="Aharoni" panose="02010803020104030203" pitchFamily="2" charset="-79"/>
                <a:cs typeface="Aharoni" panose="02010803020104030203" pitchFamily="2" charset="-79"/>
              </a:rPr>
              <a:t>Next Day Value:39.74</a:t>
            </a:r>
          </a:p>
        </p:txBody>
      </p:sp>
    </p:spTree>
    <p:extLst>
      <p:ext uri="{BB962C8B-B14F-4D97-AF65-F5344CB8AC3E}">
        <p14:creationId xmlns:p14="http://schemas.microsoft.com/office/powerpoint/2010/main" val="307848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0"/>
          <p:cNvSpPr/>
          <p:nvPr/>
        </p:nvSpPr>
        <p:spPr>
          <a:xfrm>
            <a:off x="7962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54" name="Google Shape;854;p40"/>
          <p:cNvSpPr/>
          <p:nvPr/>
        </p:nvSpPr>
        <p:spPr>
          <a:xfrm>
            <a:off x="5041100" y="-83825"/>
            <a:ext cx="4877725" cy="5323275"/>
          </a:xfrm>
          <a:custGeom>
            <a:avLst/>
            <a:gdLst/>
            <a:ahLst/>
            <a:cxnLst/>
            <a:rect l="l" t="t" r="r" b="b"/>
            <a:pathLst>
              <a:path w="195109" h="212931" extrusionOk="0">
                <a:moveTo>
                  <a:pt x="195109" y="0"/>
                </a:moveTo>
                <a:lnTo>
                  <a:pt x="104120" y="93802"/>
                </a:lnTo>
                <a:lnTo>
                  <a:pt x="68475" y="57532"/>
                </a:lnTo>
                <a:lnTo>
                  <a:pt x="0" y="212931"/>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56" name="Google Shape;856;p40"/>
          <p:cNvSpPr txBox="1">
            <a:spLocks noGrp="1"/>
          </p:cNvSpPr>
          <p:nvPr>
            <p:ph type="title" idx="2"/>
          </p:nvPr>
        </p:nvSpPr>
        <p:spPr>
          <a:xfrm>
            <a:off x="796200" y="1489159"/>
            <a:ext cx="4507688" cy="147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Generating Stock Price Movement</a:t>
            </a:r>
            <a:endParaRPr sz="4000" dirty="0"/>
          </a:p>
        </p:txBody>
      </p:sp>
      <p:grpSp>
        <p:nvGrpSpPr>
          <p:cNvPr id="858" name="Google Shape;858;p40"/>
          <p:cNvGrpSpPr/>
          <p:nvPr/>
        </p:nvGrpSpPr>
        <p:grpSpPr>
          <a:xfrm>
            <a:off x="5041100" y="1376237"/>
            <a:ext cx="3942627" cy="2513032"/>
            <a:chOff x="1745275" y="238125"/>
            <a:chExt cx="2435675" cy="1552500"/>
          </a:xfrm>
        </p:grpSpPr>
        <p:sp>
          <p:nvSpPr>
            <p:cNvPr id="859" name="Google Shape;859;p40"/>
            <p:cNvSpPr/>
            <p:nvPr/>
          </p:nvSpPr>
          <p:spPr>
            <a:xfrm>
              <a:off x="1772875" y="484350"/>
              <a:ext cx="2335550" cy="1097225"/>
            </a:xfrm>
            <a:custGeom>
              <a:avLst/>
              <a:gdLst/>
              <a:ahLst/>
              <a:cxnLst/>
              <a:rect l="l" t="t" r="r" b="b"/>
              <a:pathLst>
                <a:path w="93422" h="43889" extrusionOk="0">
                  <a:moveTo>
                    <a:pt x="18067" y="1"/>
                  </a:moveTo>
                  <a:cubicBezTo>
                    <a:pt x="16321" y="1"/>
                    <a:pt x="14554" y="234"/>
                    <a:pt x="12803" y="773"/>
                  </a:cubicBezTo>
                  <a:cubicBezTo>
                    <a:pt x="51" y="4691"/>
                    <a:pt x="0" y="16048"/>
                    <a:pt x="3321" y="22221"/>
                  </a:cubicBezTo>
                  <a:cubicBezTo>
                    <a:pt x="6400" y="27945"/>
                    <a:pt x="26880" y="43888"/>
                    <a:pt x="54194" y="43888"/>
                  </a:cubicBezTo>
                  <a:cubicBezTo>
                    <a:pt x="56341" y="43888"/>
                    <a:pt x="58529" y="43790"/>
                    <a:pt x="60755" y="43580"/>
                  </a:cubicBezTo>
                  <a:cubicBezTo>
                    <a:pt x="88097" y="41006"/>
                    <a:pt x="93421" y="11561"/>
                    <a:pt x="78844" y="6237"/>
                  </a:cubicBezTo>
                  <a:cubicBezTo>
                    <a:pt x="76737" y="5468"/>
                    <a:pt x="74860" y="5154"/>
                    <a:pt x="73127" y="5154"/>
                  </a:cubicBezTo>
                  <a:cubicBezTo>
                    <a:pt x="69230" y="5154"/>
                    <a:pt x="66058" y="6745"/>
                    <a:pt x="62619" y="8341"/>
                  </a:cubicBezTo>
                  <a:cubicBezTo>
                    <a:pt x="59172" y="9935"/>
                    <a:pt x="55447" y="11529"/>
                    <a:pt x="50450" y="11529"/>
                  </a:cubicBezTo>
                  <a:cubicBezTo>
                    <a:pt x="49327" y="11529"/>
                    <a:pt x="48139" y="11448"/>
                    <a:pt x="46875" y="11269"/>
                  </a:cubicBezTo>
                  <a:cubicBezTo>
                    <a:pt x="43085" y="10724"/>
                    <a:pt x="39485" y="9241"/>
                    <a:pt x="36392" y="6998"/>
                  </a:cubicBezTo>
                  <a:cubicBezTo>
                    <a:pt x="32631" y="4274"/>
                    <a:pt x="25545" y="1"/>
                    <a:pt x="180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2402525" y="428325"/>
              <a:ext cx="77975" cy="72450"/>
            </a:xfrm>
            <a:custGeom>
              <a:avLst/>
              <a:gdLst/>
              <a:ahLst/>
              <a:cxnLst/>
              <a:rect l="l" t="t" r="r" b="b"/>
              <a:pathLst>
                <a:path w="3119" h="2898" extrusionOk="0">
                  <a:moveTo>
                    <a:pt x="1563" y="1"/>
                  </a:moveTo>
                  <a:cubicBezTo>
                    <a:pt x="875" y="1"/>
                    <a:pt x="265" y="500"/>
                    <a:pt x="141" y="1202"/>
                  </a:cubicBezTo>
                  <a:cubicBezTo>
                    <a:pt x="1" y="1988"/>
                    <a:pt x="521" y="2735"/>
                    <a:pt x="1307" y="2875"/>
                  </a:cubicBezTo>
                  <a:cubicBezTo>
                    <a:pt x="1391" y="2890"/>
                    <a:pt x="1475" y="2897"/>
                    <a:pt x="1558" y="2897"/>
                  </a:cubicBezTo>
                  <a:cubicBezTo>
                    <a:pt x="2248" y="2897"/>
                    <a:pt x="2867" y="2398"/>
                    <a:pt x="2980" y="1696"/>
                  </a:cubicBezTo>
                  <a:cubicBezTo>
                    <a:pt x="3119" y="910"/>
                    <a:pt x="2600" y="163"/>
                    <a:pt x="1814" y="23"/>
                  </a:cubicBezTo>
                  <a:cubicBezTo>
                    <a:pt x="1730" y="8"/>
                    <a:pt x="1646" y="1"/>
                    <a:pt x="156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3820650" y="601275"/>
              <a:ext cx="51675" cy="51700"/>
            </a:xfrm>
            <a:custGeom>
              <a:avLst/>
              <a:gdLst/>
              <a:ahLst/>
              <a:cxnLst/>
              <a:rect l="l" t="t" r="r" b="b"/>
              <a:pathLst>
                <a:path w="2067" h="2068" extrusionOk="0">
                  <a:moveTo>
                    <a:pt x="1040" y="1"/>
                  </a:moveTo>
                  <a:cubicBezTo>
                    <a:pt x="457" y="1"/>
                    <a:pt x="0" y="457"/>
                    <a:pt x="0" y="1040"/>
                  </a:cubicBezTo>
                  <a:cubicBezTo>
                    <a:pt x="0" y="1611"/>
                    <a:pt x="457" y="2067"/>
                    <a:pt x="1040" y="2067"/>
                  </a:cubicBezTo>
                  <a:cubicBezTo>
                    <a:pt x="1610" y="2067"/>
                    <a:pt x="2066" y="1611"/>
                    <a:pt x="2066" y="1040"/>
                  </a:cubicBezTo>
                  <a:cubicBezTo>
                    <a:pt x="2066" y="457"/>
                    <a:pt x="1610" y="1"/>
                    <a:pt x="104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341675" y="413300"/>
              <a:ext cx="47275" cy="43550"/>
            </a:xfrm>
            <a:custGeom>
              <a:avLst/>
              <a:gdLst/>
              <a:ahLst/>
              <a:cxnLst/>
              <a:rect l="l" t="t" r="r" b="b"/>
              <a:pathLst>
                <a:path w="1891" h="1742" extrusionOk="0">
                  <a:moveTo>
                    <a:pt x="933" y="1"/>
                  </a:moveTo>
                  <a:cubicBezTo>
                    <a:pt x="524" y="1"/>
                    <a:pt x="158" y="298"/>
                    <a:pt x="90" y="725"/>
                  </a:cubicBezTo>
                  <a:cubicBezTo>
                    <a:pt x="1" y="1195"/>
                    <a:pt x="318" y="1651"/>
                    <a:pt x="800" y="1727"/>
                  </a:cubicBezTo>
                  <a:cubicBezTo>
                    <a:pt x="853" y="1737"/>
                    <a:pt x="905" y="1742"/>
                    <a:pt x="957" y="1742"/>
                  </a:cubicBezTo>
                  <a:cubicBezTo>
                    <a:pt x="1367" y="1742"/>
                    <a:pt x="1733" y="1445"/>
                    <a:pt x="1801" y="1017"/>
                  </a:cubicBezTo>
                  <a:cubicBezTo>
                    <a:pt x="1890" y="548"/>
                    <a:pt x="1573" y="91"/>
                    <a:pt x="1091" y="15"/>
                  </a:cubicBezTo>
                  <a:cubicBezTo>
                    <a:pt x="1038" y="5"/>
                    <a:pt x="985" y="1"/>
                    <a:pt x="93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771275" y="1014500"/>
              <a:ext cx="52000" cy="51700"/>
            </a:xfrm>
            <a:custGeom>
              <a:avLst/>
              <a:gdLst/>
              <a:ahLst/>
              <a:cxnLst/>
              <a:rect l="l" t="t" r="r" b="b"/>
              <a:pathLst>
                <a:path w="2080" h="2068" extrusionOk="0">
                  <a:moveTo>
                    <a:pt x="1040" y="1"/>
                  </a:moveTo>
                  <a:cubicBezTo>
                    <a:pt x="470" y="1"/>
                    <a:pt x="0" y="457"/>
                    <a:pt x="0" y="1028"/>
                  </a:cubicBezTo>
                  <a:cubicBezTo>
                    <a:pt x="0" y="1611"/>
                    <a:pt x="470" y="2067"/>
                    <a:pt x="1040" y="2067"/>
                  </a:cubicBezTo>
                  <a:cubicBezTo>
                    <a:pt x="1611" y="2067"/>
                    <a:pt x="2079" y="1611"/>
                    <a:pt x="2079" y="1028"/>
                  </a:cubicBezTo>
                  <a:cubicBezTo>
                    <a:pt x="2079" y="457"/>
                    <a:pt x="1611" y="1"/>
                    <a:pt x="104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3737625" y="1247600"/>
              <a:ext cx="321650" cy="276200"/>
            </a:xfrm>
            <a:custGeom>
              <a:avLst/>
              <a:gdLst/>
              <a:ahLst/>
              <a:cxnLst/>
              <a:rect l="l" t="t" r="r" b="b"/>
              <a:pathLst>
                <a:path w="12866" h="11048" extrusionOk="0">
                  <a:moveTo>
                    <a:pt x="10515" y="1"/>
                  </a:moveTo>
                  <a:cubicBezTo>
                    <a:pt x="9549" y="1"/>
                    <a:pt x="8172" y="845"/>
                    <a:pt x="6642" y="3214"/>
                  </a:cubicBezTo>
                  <a:cubicBezTo>
                    <a:pt x="4119" y="7130"/>
                    <a:pt x="0" y="10223"/>
                    <a:pt x="0" y="10223"/>
                  </a:cubicBezTo>
                  <a:lnTo>
                    <a:pt x="381" y="10490"/>
                  </a:lnTo>
                  <a:lnTo>
                    <a:pt x="570" y="10629"/>
                  </a:lnTo>
                  <a:lnTo>
                    <a:pt x="1141" y="11047"/>
                  </a:lnTo>
                  <a:cubicBezTo>
                    <a:pt x="1141" y="11047"/>
                    <a:pt x="12866" y="6484"/>
                    <a:pt x="11902" y="1223"/>
                  </a:cubicBezTo>
                  <a:cubicBezTo>
                    <a:pt x="11775" y="517"/>
                    <a:pt x="11271" y="1"/>
                    <a:pt x="1051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3747125" y="1318800"/>
              <a:ext cx="229125" cy="194525"/>
            </a:xfrm>
            <a:custGeom>
              <a:avLst/>
              <a:gdLst/>
              <a:ahLst/>
              <a:cxnLst/>
              <a:rect l="l" t="t" r="r" b="b"/>
              <a:pathLst>
                <a:path w="9165" h="7781" extrusionOk="0">
                  <a:moveTo>
                    <a:pt x="9042" y="0"/>
                  </a:moveTo>
                  <a:cubicBezTo>
                    <a:pt x="9006" y="0"/>
                    <a:pt x="8972" y="14"/>
                    <a:pt x="8950" y="36"/>
                  </a:cubicBezTo>
                  <a:cubicBezTo>
                    <a:pt x="8950" y="48"/>
                    <a:pt x="7885" y="1380"/>
                    <a:pt x="6173" y="3002"/>
                  </a:cubicBezTo>
                  <a:cubicBezTo>
                    <a:pt x="4728" y="4397"/>
                    <a:pt x="2510" y="6273"/>
                    <a:pt x="1" y="7642"/>
                  </a:cubicBezTo>
                  <a:lnTo>
                    <a:pt x="190" y="7781"/>
                  </a:lnTo>
                  <a:cubicBezTo>
                    <a:pt x="2700" y="6412"/>
                    <a:pt x="4880" y="4549"/>
                    <a:pt x="6325" y="3167"/>
                  </a:cubicBezTo>
                  <a:cubicBezTo>
                    <a:pt x="8049" y="1519"/>
                    <a:pt x="9114" y="188"/>
                    <a:pt x="9127" y="175"/>
                  </a:cubicBezTo>
                  <a:cubicBezTo>
                    <a:pt x="9165" y="138"/>
                    <a:pt x="9153" y="62"/>
                    <a:pt x="9114" y="23"/>
                  </a:cubicBezTo>
                  <a:cubicBezTo>
                    <a:pt x="9093" y="7"/>
                    <a:pt x="9067" y="0"/>
                    <a:pt x="9042"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3660600" y="1324125"/>
              <a:ext cx="520350" cy="267150"/>
            </a:xfrm>
            <a:custGeom>
              <a:avLst/>
              <a:gdLst/>
              <a:ahLst/>
              <a:cxnLst/>
              <a:rect l="l" t="t" r="r" b="b"/>
              <a:pathLst>
                <a:path w="20814" h="10686" extrusionOk="0">
                  <a:moveTo>
                    <a:pt x="18282" y="1"/>
                  </a:moveTo>
                  <a:cubicBezTo>
                    <a:pt x="16921" y="1"/>
                    <a:pt x="14972" y="721"/>
                    <a:pt x="12448" y="2663"/>
                  </a:cubicBezTo>
                  <a:cubicBezTo>
                    <a:pt x="7112" y="6782"/>
                    <a:pt x="1" y="9013"/>
                    <a:pt x="1" y="9013"/>
                  </a:cubicBezTo>
                  <a:lnTo>
                    <a:pt x="381" y="9570"/>
                  </a:lnTo>
                  <a:lnTo>
                    <a:pt x="584" y="9862"/>
                  </a:lnTo>
                  <a:lnTo>
                    <a:pt x="1155" y="10686"/>
                  </a:lnTo>
                  <a:cubicBezTo>
                    <a:pt x="1155" y="10686"/>
                    <a:pt x="19357" y="10141"/>
                    <a:pt x="20599" y="2510"/>
                  </a:cubicBezTo>
                  <a:cubicBezTo>
                    <a:pt x="20813" y="1191"/>
                    <a:pt x="20033" y="1"/>
                    <a:pt x="1828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3670100" y="1411875"/>
              <a:ext cx="404400" cy="158825"/>
            </a:xfrm>
            <a:custGeom>
              <a:avLst/>
              <a:gdLst/>
              <a:ahLst/>
              <a:cxnLst/>
              <a:rect l="l" t="t" r="r" b="b"/>
              <a:pathLst>
                <a:path w="16176" h="6353" extrusionOk="0">
                  <a:moveTo>
                    <a:pt x="15987" y="0"/>
                  </a:moveTo>
                  <a:cubicBezTo>
                    <a:pt x="15959" y="0"/>
                    <a:pt x="15932" y="9"/>
                    <a:pt x="15910" y="27"/>
                  </a:cubicBezTo>
                  <a:cubicBezTo>
                    <a:pt x="15884" y="40"/>
                    <a:pt x="13792" y="1320"/>
                    <a:pt x="10674" y="2727"/>
                  </a:cubicBezTo>
                  <a:cubicBezTo>
                    <a:pt x="8025" y="3919"/>
                    <a:pt x="4096" y="5414"/>
                    <a:pt x="1" y="6060"/>
                  </a:cubicBezTo>
                  <a:lnTo>
                    <a:pt x="204" y="6352"/>
                  </a:lnTo>
                  <a:cubicBezTo>
                    <a:pt x="4273" y="5693"/>
                    <a:pt x="8164" y="4198"/>
                    <a:pt x="10814" y="3018"/>
                  </a:cubicBezTo>
                  <a:cubicBezTo>
                    <a:pt x="13944" y="1612"/>
                    <a:pt x="16048" y="306"/>
                    <a:pt x="16074" y="293"/>
                  </a:cubicBezTo>
                  <a:cubicBezTo>
                    <a:pt x="16150" y="243"/>
                    <a:pt x="16175" y="153"/>
                    <a:pt x="16125" y="77"/>
                  </a:cubicBezTo>
                  <a:cubicBezTo>
                    <a:pt x="16092" y="28"/>
                    <a:pt x="16038" y="0"/>
                    <a:pt x="15987"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3383975" y="238125"/>
              <a:ext cx="418325" cy="118850"/>
            </a:xfrm>
            <a:custGeom>
              <a:avLst/>
              <a:gdLst/>
              <a:ahLst/>
              <a:cxnLst/>
              <a:rect l="l" t="t" r="r" b="b"/>
              <a:pathLst>
                <a:path w="16733" h="4754" extrusionOk="0">
                  <a:moveTo>
                    <a:pt x="10077" y="0"/>
                  </a:moveTo>
                  <a:cubicBezTo>
                    <a:pt x="8936" y="0"/>
                    <a:pt x="7961" y="647"/>
                    <a:pt x="7454" y="1585"/>
                  </a:cubicBezTo>
                  <a:cubicBezTo>
                    <a:pt x="7225" y="1509"/>
                    <a:pt x="6972" y="1470"/>
                    <a:pt x="6705" y="1470"/>
                  </a:cubicBezTo>
                  <a:cubicBezTo>
                    <a:pt x="5755" y="1470"/>
                    <a:pt x="4918" y="1977"/>
                    <a:pt x="4474" y="2751"/>
                  </a:cubicBezTo>
                  <a:cubicBezTo>
                    <a:pt x="4132" y="2408"/>
                    <a:pt x="3663" y="2193"/>
                    <a:pt x="3144" y="2193"/>
                  </a:cubicBezTo>
                  <a:cubicBezTo>
                    <a:pt x="2383" y="2193"/>
                    <a:pt x="1724" y="2662"/>
                    <a:pt x="1432" y="3321"/>
                  </a:cubicBezTo>
                  <a:lnTo>
                    <a:pt x="710" y="3321"/>
                  </a:lnTo>
                  <a:cubicBezTo>
                    <a:pt x="519" y="3321"/>
                    <a:pt x="342" y="3410"/>
                    <a:pt x="203" y="3537"/>
                  </a:cubicBezTo>
                  <a:cubicBezTo>
                    <a:pt x="76" y="3664"/>
                    <a:pt x="0" y="3841"/>
                    <a:pt x="0" y="4044"/>
                  </a:cubicBezTo>
                  <a:cubicBezTo>
                    <a:pt x="0" y="4437"/>
                    <a:pt x="317" y="4754"/>
                    <a:pt x="710" y="4754"/>
                  </a:cubicBezTo>
                  <a:lnTo>
                    <a:pt x="16022" y="4754"/>
                  </a:lnTo>
                  <a:cubicBezTo>
                    <a:pt x="16212" y="4754"/>
                    <a:pt x="16389" y="4678"/>
                    <a:pt x="16529" y="4551"/>
                  </a:cubicBezTo>
                  <a:cubicBezTo>
                    <a:pt x="16656" y="4411"/>
                    <a:pt x="16732" y="4234"/>
                    <a:pt x="16732" y="4044"/>
                  </a:cubicBezTo>
                  <a:cubicBezTo>
                    <a:pt x="16732" y="3651"/>
                    <a:pt x="16415" y="3321"/>
                    <a:pt x="16022" y="3321"/>
                  </a:cubicBezTo>
                  <a:lnTo>
                    <a:pt x="15553" y="3321"/>
                  </a:lnTo>
                  <a:cubicBezTo>
                    <a:pt x="15338" y="2548"/>
                    <a:pt x="14615" y="1977"/>
                    <a:pt x="13766" y="1977"/>
                  </a:cubicBezTo>
                  <a:cubicBezTo>
                    <a:pt x="13462" y="1977"/>
                    <a:pt x="13183" y="2053"/>
                    <a:pt x="12929" y="2180"/>
                  </a:cubicBezTo>
                  <a:cubicBezTo>
                    <a:pt x="12587" y="926"/>
                    <a:pt x="11434" y="0"/>
                    <a:pt x="1007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964275" y="259350"/>
              <a:ext cx="270325" cy="76725"/>
            </a:xfrm>
            <a:custGeom>
              <a:avLst/>
              <a:gdLst/>
              <a:ahLst/>
              <a:cxnLst/>
              <a:rect l="l" t="t" r="r" b="b"/>
              <a:pathLst>
                <a:path w="10813" h="3069" extrusionOk="0">
                  <a:moveTo>
                    <a:pt x="6516" y="1"/>
                  </a:moveTo>
                  <a:cubicBezTo>
                    <a:pt x="5781" y="1"/>
                    <a:pt x="5147" y="406"/>
                    <a:pt x="4817" y="1015"/>
                  </a:cubicBezTo>
                  <a:cubicBezTo>
                    <a:pt x="4665" y="964"/>
                    <a:pt x="4500" y="939"/>
                    <a:pt x="4336" y="939"/>
                  </a:cubicBezTo>
                  <a:cubicBezTo>
                    <a:pt x="3714" y="939"/>
                    <a:pt x="3182" y="1268"/>
                    <a:pt x="2891" y="1762"/>
                  </a:cubicBezTo>
                  <a:cubicBezTo>
                    <a:pt x="2675" y="1547"/>
                    <a:pt x="2370" y="1407"/>
                    <a:pt x="2041" y="1407"/>
                  </a:cubicBezTo>
                  <a:cubicBezTo>
                    <a:pt x="1534" y="1407"/>
                    <a:pt x="1116" y="1712"/>
                    <a:pt x="925" y="2143"/>
                  </a:cubicBezTo>
                  <a:lnTo>
                    <a:pt x="457" y="2143"/>
                  </a:lnTo>
                  <a:cubicBezTo>
                    <a:pt x="330" y="2143"/>
                    <a:pt x="215" y="2193"/>
                    <a:pt x="127" y="2282"/>
                  </a:cubicBezTo>
                  <a:cubicBezTo>
                    <a:pt x="51" y="2358"/>
                    <a:pt x="0" y="2472"/>
                    <a:pt x="0" y="2612"/>
                  </a:cubicBezTo>
                  <a:cubicBezTo>
                    <a:pt x="0" y="2866"/>
                    <a:pt x="203" y="3068"/>
                    <a:pt x="457" y="3068"/>
                  </a:cubicBezTo>
                  <a:lnTo>
                    <a:pt x="10356" y="3068"/>
                  </a:lnTo>
                  <a:cubicBezTo>
                    <a:pt x="10483" y="3068"/>
                    <a:pt x="10597" y="3018"/>
                    <a:pt x="10686" y="2928"/>
                  </a:cubicBezTo>
                  <a:cubicBezTo>
                    <a:pt x="10762" y="2852"/>
                    <a:pt x="10812" y="2739"/>
                    <a:pt x="10812" y="2612"/>
                  </a:cubicBezTo>
                  <a:cubicBezTo>
                    <a:pt x="10812" y="2345"/>
                    <a:pt x="10610" y="2143"/>
                    <a:pt x="10356" y="2143"/>
                  </a:cubicBezTo>
                  <a:lnTo>
                    <a:pt x="10065" y="2143"/>
                  </a:lnTo>
                  <a:cubicBezTo>
                    <a:pt x="9913" y="1635"/>
                    <a:pt x="9443" y="1268"/>
                    <a:pt x="8899" y="1268"/>
                  </a:cubicBezTo>
                  <a:cubicBezTo>
                    <a:pt x="8708" y="1268"/>
                    <a:pt x="8519" y="1319"/>
                    <a:pt x="8353" y="1395"/>
                  </a:cubicBezTo>
                  <a:cubicBezTo>
                    <a:pt x="8138" y="596"/>
                    <a:pt x="7390" y="1"/>
                    <a:pt x="651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3828250" y="452675"/>
              <a:ext cx="270325" cy="76700"/>
            </a:xfrm>
            <a:custGeom>
              <a:avLst/>
              <a:gdLst/>
              <a:ahLst/>
              <a:cxnLst/>
              <a:rect l="l" t="t" r="r" b="b"/>
              <a:pathLst>
                <a:path w="10813" h="3068" extrusionOk="0">
                  <a:moveTo>
                    <a:pt x="6516" y="0"/>
                  </a:moveTo>
                  <a:cubicBezTo>
                    <a:pt x="5781" y="0"/>
                    <a:pt x="5147" y="406"/>
                    <a:pt x="4817" y="1014"/>
                  </a:cubicBezTo>
                  <a:cubicBezTo>
                    <a:pt x="4665" y="976"/>
                    <a:pt x="4500" y="950"/>
                    <a:pt x="4336" y="950"/>
                  </a:cubicBezTo>
                  <a:cubicBezTo>
                    <a:pt x="3714" y="950"/>
                    <a:pt x="3182" y="1280"/>
                    <a:pt x="2891" y="1775"/>
                  </a:cubicBezTo>
                  <a:cubicBezTo>
                    <a:pt x="2675" y="1547"/>
                    <a:pt x="2371" y="1420"/>
                    <a:pt x="2029" y="1420"/>
                  </a:cubicBezTo>
                  <a:cubicBezTo>
                    <a:pt x="1534" y="1420"/>
                    <a:pt x="1103" y="1711"/>
                    <a:pt x="925" y="2142"/>
                  </a:cubicBezTo>
                  <a:lnTo>
                    <a:pt x="457" y="2142"/>
                  </a:lnTo>
                  <a:cubicBezTo>
                    <a:pt x="330" y="2142"/>
                    <a:pt x="216" y="2192"/>
                    <a:pt x="127" y="2282"/>
                  </a:cubicBezTo>
                  <a:cubicBezTo>
                    <a:pt x="51" y="2370"/>
                    <a:pt x="1" y="2485"/>
                    <a:pt x="1" y="2611"/>
                  </a:cubicBezTo>
                  <a:cubicBezTo>
                    <a:pt x="1" y="2865"/>
                    <a:pt x="203" y="3068"/>
                    <a:pt x="457" y="3068"/>
                  </a:cubicBezTo>
                  <a:lnTo>
                    <a:pt x="10356" y="3068"/>
                  </a:lnTo>
                  <a:cubicBezTo>
                    <a:pt x="10483" y="3068"/>
                    <a:pt x="10598" y="3017"/>
                    <a:pt x="10686" y="2941"/>
                  </a:cubicBezTo>
                  <a:cubicBezTo>
                    <a:pt x="10762" y="2852"/>
                    <a:pt x="10813" y="2738"/>
                    <a:pt x="10813" y="2611"/>
                  </a:cubicBezTo>
                  <a:cubicBezTo>
                    <a:pt x="10813" y="2358"/>
                    <a:pt x="10610" y="2142"/>
                    <a:pt x="10356" y="2142"/>
                  </a:cubicBezTo>
                  <a:lnTo>
                    <a:pt x="10052" y="2142"/>
                  </a:lnTo>
                  <a:cubicBezTo>
                    <a:pt x="9913" y="1648"/>
                    <a:pt x="9444" y="1280"/>
                    <a:pt x="8899" y="1280"/>
                  </a:cubicBezTo>
                  <a:cubicBezTo>
                    <a:pt x="8708" y="1280"/>
                    <a:pt x="8519" y="1318"/>
                    <a:pt x="8354" y="1407"/>
                  </a:cubicBezTo>
                  <a:cubicBezTo>
                    <a:pt x="8139" y="595"/>
                    <a:pt x="7390" y="0"/>
                    <a:pt x="651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2835725" y="344600"/>
              <a:ext cx="330250" cy="93825"/>
            </a:xfrm>
            <a:custGeom>
              <a:avLst/>
              <a:gdLst/>
              <a:ahLst/>
              <a:cxnLst/>
              <a:rect l="l" t="t" r="r" b="b"/>
              <a:pathLst>
                <a:path w="13210" h="3753" extrusionOk="0">
                  <a:moveTo>
                    <a:pt x="7948" y="0"/>
                  </a:moveTo>
                  <a:cubicBezTo>
                    <a:pt x="7061" y="0"/>
                    <a:pt x="6288" y="507"/>
                    <a:pt x="5895" y="1242"/>
                  </a:cubicBezTo>
                  <a:cubicBezTo>
                    <a:pt x="5705" y="1192"/>
                    <a:pt x="5502" y="1154"/>
                    <a:pt x="5299" y="1154"/>
                  </a:cubicBezTo>
                  <a:cubicBezTo>
                    <a:pt x="4539" y="1154"/>
                    <a:pt x="3892" y="1560"/>
                    <a:pt x="3537" y="2168"/>
                  </a:cubicBezTo>
                  <a:cubicBezTo>
                    <a:pt x="3271" y="1901"/>
                    <a:pt x="2891" y="1737"/>
                    <a:pt x="2485" y="1737"/>
                  </a:cubicBezTo>
                  <a:cubicBezTo>
                    <a:pt x="1877" y="1737"/>
                    <a:pt x="1357" y="2104"/>
                    <a:pt x="1142" y="2624"/>
                  </a:cubicBezTo>
                  <a:lnTo>
                    <a:pt x="571" y="2624"/>
                  </a:lnTo>
                  <a:cubicBezTo>
                    <a:pt x="407" y="2624"/>
                    <a:pt x="267" y="2687"/>
                    <a:pt x="165" y="2789"/>
                  </a:cubicBezTo>
                  <a:cubicBezTo>
                    <a:pt x="64" y="2890"/>
                    <a:pt x="1" y="3030"/>
                    <a:pt x="1" y="3182"/>
                  </a:cubicBezTo>
                  <a:cubicBezTo>
                    <a:pt x="1" y="3499"/>
                    <a:pt x="255" y="3752"/>
                    <a:pt x="571" y="3752"/>
                  </a:cubicBezTo>
                  <a:lnTo>
                    <a:pt x="12638" y="3752"/>
                  </a:lnTo>
                  <a:cubicBezTo>
                    <a:pt x="12804" y="3752"/>
                    <a:pt x="12942" y="3689"/>
                    <a:pt x="13044" y="3588"/>
                  </a:cubicBezTo>
                  <a:cubicBezTo>
                    <a:pt x="13145" y="3486"/>
                    <a:pt x="13209" y="3347"/>
                    <a:pt x="13209" y="3182"/>
                  </a:cubicBezTo>
                  <a:cubicBezTo>
                    <a:pt x="13209" y="2878"/>
                    <a:pt x="12956" y="2624"/>
                    <a:pt x="12638" y="2624"/>
                  </a:cubicBezTo>
                  <a:lnTo>
                    <a:pt x="12283" y="2624"/>
                  </a:lnTo>
                  <a:cubicBezTo>
                    <a:pt x="12106" y="2016"/>
                    <a:pt x="11536" y="1560"/>
                    <a:pt x="10864" y="1560"/>
                  </a:cubicBezTo>
                  <a:cubicBezTo>
                    <a:pt x="10623" y="1560"/>
                    <a:pt x="10407" y="1623"/>
                    <a:pt x="10205" y="1712"/>
                  </a:cubicBezTo>
                  <a:cubicBezTo>
                    <a:pt x="9939" y="735"/>
                    <a:pt x="9026" y="0"/>
                    <a:pt x="7948"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2670000" y="438775"/>
              <a:ext cx="246550" cy="293725"/>
            </a:xfrm>
            <a:custGeom>
              <a:avLst/>
              <a:gdLst/>
              <a:ahLst/>
              <a:cxnLst/>
              <a:rect l="l" t="t" r="r" b="b"/>
              <a:pathLst>
                <a:path w="9862" h="11749" extrusionOk="0">
                  <a:moveTo>
                    <a:pt x="3255" y="1"/>
                  </a:moveTo>
                  <a:cubicBezTo>
                    <a:pt x="2779" y="1"/>
                    <a:pt x="2377" y="286"/>
                    <a:pt x="2143" y="734"/>
                  </a:cubicBezTo>
                  <a:cubicBezTo>
                    <a:pt x="0" y="4903"/>
                    <a:pt x="8696" y="11748"/>
                    <a:pt x="8696" y="11748"/>
                  </a:cubicBezTo>
                  <a:lnTo>
                    <a:pt x="9267" y="11559"/>
                  </a:lnTo>
                  <a:lnTo>
                    <a:pt x="9469" y="11483"/>
                  </a:lnTo>
                  <a:lnTo>
                    <a:pt x="9862" y="11356"/>
                  </a:lnTo>
                  <a:cubicBezTo>
                    <a:pt x="9862" y="11356"/>
                    <a:pt x="7188" y="7692"/>
                    <a:pt x="6072" y="3750"/>
                  </a:cubicBezTo>
                  <a:cubicBezTo>
                    <a:pt x="5281" y="988"/>
                    <a:pt x="4140" y="1"/>
                    <a:pt x="325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2762225" y="506925"/>
              <a:ext cx="144525" cy="220825"/>
            </a:xfrm>
            <a:custGeom>
              <a:avLst/>
              <a:gdLst/>
              <a:ahLst/>
              <a:cxnLst/>
              <a:rect l="l" t="t" r="r" b="b"/>
              <a:pathLst>
                <a:path w="5781" h="8833" extrusionOk="0">
                  <a:moveTo>
                    <a:pt x="117" y="0"/>
                  </a:moveTo>
                  <a:cubicBezTo>
                    <a:pt x="103" y="0"/>
                    <a:pt x="90" y="4"/>
                    <a:pt x="76" y="10"/>
                  </a:cubicBezTo>
                  <a:cubicBezTo>
                    <a:pt x="26" y="36"/>
                    <a:pt x="0" y="86"/>
                    <a:pt x="12" y="137"/>
                  </a:cubicBezTo>
                  <a:cubicBezTo>
                    <a:pt x="26" y="149"/>
                    <a:pt x="583" y="1544"/>
                    <a:pt x="1610" y="3369"/>
                  </a:cubicBezTo>
                  <a:cubicBezTo>
                    <a:pt x="2471" y="4903"/>
                    <a:pt x="3828" y="7033"/>
                    <a:pt x="5578" y="8833"/>
                  </a:cubicBezTo>
                  <a:lnTo>
                    <a:pt x="5780" y="8757"/>
                  </a:lnTo>
                  <a:cubicBezTo>
                    <a:pt x="4018" y="6969"/>
                    <a:pt x="2637" y="4814"/>
                    <a:pt x="1775" y="3267"/>
                  </a:cubicBezTo>
                  <a:cubicBezTo>
                    <a:pt x="761" y="1468"/>
                    <a:pt x="203" y="73"/>
                    <a:pt x="203" y="61"/>
                  </a:cubicBezTo>
                  <a:cubicBezTo>
                    <a:pt x="184" y="24"/>
                    <a:pt x="152" y="0"/>
                    <a:pt x="117"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2559400" y="471375"/>
              <a:ext cx="371425" cy="323875"/>
            </a:xfrm>
            <a:custGeom>
              <a:avLst/>
              <a:gdLst/>
              <a:ahLst/>
              <a:cxnLst/>
              <a:rect l="l" t="t" r="r" b="b"/>
              <a:pathLst>
                <a:path w="14857" h="12955" extrusionOk="0">
                  <a:moveTo>
                    <a:pt x="2534" y="1"/>
                  </a:moveTo>
                  <a:cubicBezTo>
                    <a:pt x="1513" y="1"/>
                    <a:pt x="862" y="704"/>
                    <a:pt x="736" y="1647"/>
                  </a:cubicBezTo>
                  <a:cubicBezTo>
                    <a:pt x="1" y="7086"/>
                    <a:pt x="9736" y="11472"/>
                    <a:pt x="13538" y="12954"/>
                  </a:cubicBezTo>
                  <a:cubicBezTo>
                    <a:pt x="13982" y="12396"/>
                    <a:pt x="14426" y="11839"/>
                    <a:pt x="14857" y="11256"/>
                  </a:cubicBezTo>
                  <a:cubicBezTo>
                    <a:pt x="12993" y="9798"/>
                    <a:pt x="9837" y="7086"/>
                    <a:pt x="7555" y="3866"/>
                  </a:cubicBezTo>
                  <a:cubicBezTo>
                    <a:pt x="5526" y="1020"/>
                    <a:pt x="3762" y="1"/>
                    <a:pt x="2534"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2655400" y="560425"/>
              <a:ext cx="262750" cy="214875"/>
            </a:xfrm>
            <a:custGeom>
              <a:avLst/>
              <a:gdLst/>
              <a:ahLst/>
              <a:cxnLst/>
              <a:rect l="l" t="t" r="r" b="b"/>
              <a:pathLst>
                <a:path w="10510" h="8595" extrusionOk="0">
                  <a:moveTo>
                    <a:pt x="164" y="1"/>
                  </a:moveTo>
                  <a:cubicBezTo>
                    <a:pt x="130" y="1"/>
                    <a:pt x="94" y="13"/>
                    <a:pt x="65" y="37"/>
                  </a:cubicBezTo>
                  <a:cubicBezTo>
                    <a:pt x="14" y="88"/>
                    <a:pt x="1" y="177"/>
                    <a:pt x="52" y="240"/>
                  </a:cubicBezTo>
                  <a:cubicBezTo>
                    <a:pt x="65" y="253"/>
                    <a:pt x="1510" y="1888"/>
                    <a:pt x="3792" y="3879"/>
                  </a:cubicBezTo>
                  <a:cubicBezTo>
                    <a:pt x="5401" y="5285"/>
                    <a:pt x="7708" y="7098"/>
                    <a:pt x="10332" y="8594"/>
                  </a:cubicBezTo>
                  <a:cubicBezTo>
                    <a:pt x="10395" y="8518"/>
                    <a:pt x="10446" y="8442"/>
                    <a:pt x="10510" y="8366"/>
                  </a:cubicBezTo>
                  <a:cubicBezTo>
                    <a:pt x="7885" y="6882"/>
                    <a:pt x="5578" y="5070"/>
                    <a:pt x="3969" y="3663"/>
                  </a:cubicBezTo>
                  <a:cubicBezTo>
                    <a:pt x="1713" y="1685"/>
                    <a:pt x="280" y="63"/>
                    <a:pt x="268" y="51"/>
                  </a:cubicBezTo>
                  <a:cubicBezTo>
                    <a:pt x="241" y="17"/>
                    <a:pt x="203" y="1"/>
                    <a:pt x="164"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1745275" y="1356700"/>
              <a:ext cx="364800" cy="268750"/>
            </a:xfrm>
            <a:custGeom>
              <a:avLst/>
              <a:gdLst/>
              <a:ahLst/>
              <a:cxnLst/>
              <a:rect l="l" t="t" r="r" b="b"/>
              <a:pathLst>
                <a:path w="14592" h="10750" extrusionOk="0">
                  <a:moveTo>
                    <a:pt x="1805" y="0"/>
                  </a:moveTo>
                  <a:cubicBezTo>
                    <a:pt x="777" y="0"/>
                    <a:pt x="1" y="586"/>
                    <a:pt x="432" y="1828"/>
                  </a:cubicBezTo>
                  <a:cubicBezTo>
                    <a:pt x="1155" y="3907"/>
                    <a:pt x="3259" y="3755"/>
                    <a:pt x="3285" y="5467"/>
                  </a:cubicBezTo>
                  <a:cubicBezTo>
                    <a:pt x="3317" y="6969"/>
                    <a:pt x="4192" y="8121"/>
                    <a:pt x="5401" y="8121"/>
                  </a:cubicBezTo>
                  <a:cubicBezTo>
                    <a:pt x="5569" y="8121"/>
                    <a:pt x="5742" y="8099"/>
                    <a:pt x="5921" y="8052"/>
                  </a:cubicBezTo>
                  <a:cubicBezTo>
                    <a:pt x="6543" y="7890"/>
                    <a:pt x="7094" y="7730"/>
                    <a:pt x="7579" y="7730"/>
                  </a:cubicBezTo>
                  <a:cubicBezTo>
                    <a:pt x="8230" y="7730"/>
                    <a:pt x="8763" y="8018"/>
                    <a:pt x="9191" y="8977"/>
                  </a:cubicBezTo>
                  <a:cubicBezTo>
                    <a:pt x="9669" y="10055"/>
                    <a:pt x="10738" y="10749"/>
                    <a:pt x="11652" y="10749"/>
                  </a:cubicBezTo>
                  <a:cubicBezTo>
                    <a:pt x="12168" y="10749"/>
                    <a:pt x="12635" y="10528"/>
                    <a:pt x="12918" y="10030"/>
                  </a:cubicBezTo>
                  <a:cubicBezTo>
                    <a:pt x="13121" y="9687"/>
                    <a:pt x="13336" y="9307"/>
                    <a:pt x="13539" y="8952"/>
                  </a:cubicBezTo>
                  <a:cubicBezTo>
                    <a:pt x="13603" y="8850"/>
                    <a:pt x="13653" y="8749"/>
                    <a:pt x="13716" y="8648"/>
                  </a:cubicBezTo>
                  <a:cubicBezTo>
                    <a:pt x="13729" y="8622"/>
                    <a:pt x="13742" y="8597"/>
                    <a:pt x="13755" y="8585"/>
                  </a:cubicBezTo>
                  <a:cubicBezTo>
                    <a:pt x="14591" y="7114"/>
                    <a:pt x="14211" y="5225"/>
                    <a:pt x="12829" y="4236"/>
                  </a:cubicBezTo>
                  <a:cubicBezTo>
                    <a:pt x="12437" y="3961"/>
                    <a:pt x="11995" y="3772"/>
                    <a:pt x="11517" y="3772"/>
                  </a:cubicBezTo>
                  <a:cubicBezTo>
                    <a:pt x="11314" y="3772"/>
                    <a:pt x="11105" y="3806"/>
                    <a:pt x="10890" y="3882"/>
                  </a:cubicBezTo>
                  <a:cubicBezTo>
                    <a:pt x="10579" y="3988"/>
                    <a:pt x="10324" y="4036"/>
                    <a:pt x="10113" y="4036"/>
                  </a:cubicBezTo>
                  <a:cubicBezTo>
                    <a:pt x="8792" y="4036"/>
                    <a:pt x="9162" y="2184"/>
                    <a:pt x="7949" y="1397"/>
                  </a:cubicBezTo>
                  <a:cubicBezTo>
                    <a:pt x="7436" y="1066"/>
                    <a:pt x="6954" y="975"/>
                    <a:pt x="6497" y="975"/>
                  </a:cubicBezTo>
                  <a:cubicBezTo>
                    <a:pt x="6219" y="975"/>
                    <a:pt x="5952" y="1009"/>
                    <a:pt x="5693" y="1042"/>
                  </a:cubicBezTo>
                  <a:cubicBezTo>
                    <a:pt x="5429" y="1079"/>
                    <a:pt x="5177" y="1115"/>
                    <a:pt x="4935" y="1115"/>
                  </a:cubicBezTo>
                  <a:cubicBezTo>
                    <a:pt x="4585" y="1115"/>
                    <a:pt x="4253" y="1039"/>
                    <a:pt x="3930" y="776"/>
                  </a:cubicBezTo>
                  <a:cubicBezTo>
                    <a:pt x="3303" y="266"/>
                    <a:pt x="2497" y="0"/>
                    <a:pt x="1805"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1822600" y="1414325"/>
              <a:ext cx="265600" cy="166175"/>
            </a:xfrm>
            <a:custGeom>
              <a:avLst/>
              <a:gdLst/>
              <a:ahLst/>
              <a:cxnLst/>
              <a:rect l="l" t="t" r="r" b="b"/>
              <a:pathLst>
                <a:path w="10624" h="6647" extrusionOk="0">
                  <a:moveTo>
                    <a:pt x="201" y="0"/>
                  </a:moveTo>
                  <a:cubicBezTo>
                    <a:pt x="140" y="0"/>
                    <a:pt x="78" y="28"/>
                    <a:pt x="52" y="81"/>
                  </a:cubicBezTo>
                  <a:cubicBezTo>
                    <a:pt x="1" y="157"/>
                    <a:pt x="26" y="271"/>
                    <a:pt x="102" y="309"/>
                  </a:cubicBezTo>
                  <a:lnTo>
                    <a:pt x="10446" y="6647"/>
                  </a:lnTo>
                  <a:cubicBezTo>
                    <a:pt x="10510" y="6545"/>
                    <a:pt x="10560" y="6444"/>
                    <a:pt x="10623" y="6343"/>
                  </a:cubicBezTo>
                  <a:lnTo>
                    <a:pt x="280" y="18"/>
                  </a:lnTo>
                  <a:cubicBezTo>
                    <a:pt x="256" y="6"/>
                    <a:pt x="229" y="0"/>
                    <a:pt x="201"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1827675" y="1122500"/>
              <a:ext cx="344175" cy="445450"/>
            </a:xfrm>
            <a:custGeom>
              <a:avLst/>
              <a:gdLst/>
              <a:ahLst/>
              <a:cxnLst/>
              <a:rect l="l" t="t" r="r" b="b"/>
              <a:pathLst>
                <a:path w="13767" h="17818" extrusionOk="0">
                  <a:moveTo>
                    <a:pt x="1800" y="0"/>
                  </a:moveTo>
                  <a:cubicBezTo>
                    <a:pt x="1076" y="0"/>
                    <a:pt x="482" y="453"/>
                    <a:pt x="343" y="1550"/>
                  </a:cubicBezTo>
                  <a:cubicBezTo>
                    <a:pt x="1" y="4263"/>
                    <a:pt x="2422" y="5238"/>
                    <a:pt x="1522" y="7153"/>
                  </a:cubicBezTo>
                  <a:cubicBezTo>
                    <a:pt x="609" y="9080"/>
                    <a:pt x="1180" y="11082"/>
                    <a:pt x="3018" y="11475"/>
                  </a:cubicBezTo>
                  <a:cubicBezTo>
                    <a:pt x="4856" y="11855"/>
                    <a:pt x="6225" y="12033"/>
                    <a:pt x="6136" y="14302"/>
                  </a:cubicBezTo>
                  <a:cubicBezTo>
                    <a:pt x="6074" y="16134"/>
                    <a:pt x="7377" y="17817"/>
                    <a:pt x="8741" y="17817"/>
                  </a:cubicBezTo>
                  <a:cubicBezTo>
                    <a:pt x="9066" y="17817"/>
                    <a:pt x="9395" y="17721"/>
                    <a:pt x="9710" y="17509"/>
                  </a:cubicBezTo>
                  <a:cubicBezTo>
                    <a:pt x="10116" y="17230"/>
                    <a:pt x="10560" y="16939"/>
                    <a:pt x="10991" y="16647"/>
                  </a:cubicBezTo>
                  <a:cubicBezTo>
                    <a:pt x="11105" y="16571"/>
                    <a:pt x="11219" y="16482"/>
                    <a:pt x="11333" y="16406"/>
                  </a:cubicBezTo>
                  <a:cubicBezTo>
                    <a:pt x="11371" y="16393"/>
                    <a:pt x="11397" y="16368"/>
                    <a:pt x="11422" y="16356"/>
                  </a:cubicBezTo>
                  <a:cubicBezTo>
                    <a:pt x="13158" y="15176"/>
                    <a:pt x="13767" y="12882"/>
                    <a:pt x="12778" y="11032"/>
                  </a:cubicBezTo>
                  <a:cubicBezTo>
                    <a:pt x="12385" y="10283"/>
                    <a:pt x="11764" y="9688"/>
                    <a:pt x="10839" y="9574"/>
                  </a:cubicBezTo>
                  <a:cubicBezTo>
                    <a:pt x="7910" y="9193"/>
                    <a:pt x="9989" y="6988"/>
                    <a:pt x="8924" y="5213"/>
                  </a:cubicBezTo>
                  <a:cubicBezTo>
                    <a:pt x="7708" y="3160"/>
                    <a:pt x="5553" y="3920"/>
                    <a:pt x="4805" y="2298"/>
                  </a:cubicBezTo>
                  <a:cubicBezTo>
                    <a:pt x="4196" y="966"/>
                    <a:pt x="2858" y="0"/>
                    <a:pt x="1800"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1900575" y="1213050"/>
              <a:ext cx="210425" cy="325625"/>
            </a:xfrm>
            <a:custGeom>
              <a:avLst/>
              <a:gdLst/>
              <a:ahLst/>
              <a:cxnLst/>
              <a:rect l="l" t="t" r="r" b="b"/>
              <a:pathLst>
                <a:path w="8417" h="13025" extrusionOk="0">
                  <a:moveTo>
                    <a:pt x="239" y="1"/>
                  </a:moveTo>
                  <a:cubicBezTo>
                    <a:pt x="201" y="1"/>
                    <a:pt x="162" y="11"/>
                    <a:pt x="127" y="32"/>
                  </a:cubicBezTo>
                  <a:cubicBezTo>
                    <a:pt x="39" y="95"/>
                    <a:pt x="0" y="222"/>
                    <a:pt x="64" y="323"/>
                  </a:cubicBezTo>
                  <a:lnTo>
                    <a:pt x="8075" y="13025"/>
                  </a:lnTo>
                  <a:cubicBezTo>
                    <a:pt x="8189" y="12949"/>
                    <a:pt x="8303" y="12860"/>
                    <a:pt x="8417" y="12784"/>
                  </a:cubicBezTo>
                  <a:lnTo>
                    <a:pt x="419" y="95"/>
                  </a:lnTo>
                  <a:cubicBezTo>
                    <a:pt x="386" y="37"/>
                    <a:pt x="314" y="1"/>
                    <a:pt x="239"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3268925" y="1009575"/>
              <a:ext cx="123300" cy="358300"/>
            </a:xfrm>
            <a:custGeom>
              <a:avLst/>
              <a:gdLst/>
              <a:ahLst/>
              <a:cxnLst/>
              <a:rect l="l" t="t" r="r" b="b"/>
              <a:pathLst>
                <a:path w="4932" h="14332" extrusionOk="0">
                  <a:moveTo>
                    <a:pt x="807" y="0"/>
                  </a:moveTo>
                  <a:cubicBezTo>
                    <a:pt x="735" y="0"/>
                    <a:pt x="665" y="39"/>
                    <a:pt x="634" y="110"/>
                  </a:cubicBezTo>
                  <a:cubicBezTo>
                    <a:pt x="76" y="1516"/>
                    <a:pt x="228" y="3620"/>
                    <a:pt x="1078" y="6371"/>
                  </a:cubicBezTo>
                  <a:cubicBezTo>
                    <a:pt x="1737" y="8476"/>
                    <a:pt x="2789" y="10960"/>
                    <a:pt x="4234" y="13774"/>
                  </a:cubicBezTo>
                  <a:lnTo>
                    <a:pt x="4932" y="14332"/>
                  </a:lnTo>
                  <a:cubicBezTo>
                    <a:pt x="1369" y="7563"/>
                    <a:pt x="0" y="2695"/>
                    <a:pt x="964" y="249"/>
                  </a:cubicBezTo>
                  <a:cubicBezTo>
                    <a:pt x="1002" y="160"/>
                    <a:pt x="964" y="46"/>
                    <a:pt x="862" y="8"/>
                  </a:cubicBezTo>
                  <a:cubicBezTo>
                    <a:pt x="844" y="3"/>
                    <a:pt x="825" y="0"/>
                    <a:pt x="807" y="0"/>
                  </a:cubicBezTo>
                  <a:close/>
                </a:path>
              </a:pathLst>
            </a:custGeom>
            <a:solidFill>
              <a:srgbClr val="0E1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3223625" y="1058475"/>
              <a:ext cx="59375" cy="49225"/>
            </a:xfrm>
            <a:custGeom>
              <a:avLst/>
              <a:gdLst/>
              <a:ahLst/>
              <a:cxnLst/>
              <a:rect l="l" t="t" r="r" b="b"/>
              <a:pathLst>
                <a:path w="2375" h="1969" extrusionOk="0">
                  <a:moveTo>
                    <a:pt x="302" y="1"/>
                  </a:moveTo>
                  <a:cubicBezTo>
                    <a:pt x="119" y="1"/>
                    <a:pt x="0" y="16"/>
                    <a:pt x="0" y="16"/>
                  </a:cubicBezTo>
                  <a:cubicBezTo>
                    <a:pt x="643" y="1696"/>
                    <a:pt x="1488" y="1968"/>
                    <a:pt x="1968" y="1968"/>
                  </a:cubicBezTo>
                  <a:cubicBezTo>
                    <a:pt x="2198" y="1968"/>
                    <a:pt x="2345" y="1906"/>
                    <a:pt x="2345" y="1906"/>
                  </a:cubicBezTo>
                  <a:cubicBezTo>
                    <a:pt x="2375" y="192"/>
                    <a:pt x="942" y="1"/>
                    <a:pt x="30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3275900" y="1077575"/>
              <a:ext cx="71625" cy="61175"/>
            </a:xfrm>
            <a:custGeom>
              <a:avLst/>
              <a:gdLst/>
              <a:ahLst/>
              <a:cxnLst/>
              <a:rect l="l" t="t" r="r" b="b"/>
              <a:pathLst>
                <a:path w="2865" h="2447" extrusionOk="0">
                  <a:moveTo>
                    <a:pt x="2422" y="1"/>
                  </a:moveTo>
                  <a:lnTo>
                    <a:pt x="2422" y="1"/>
                  </a:lnTo>
                  <a:cubicBezTo>
                    <a:pt x="0" y="1091"/>
                    <a:pt x="673" y="2447"/>
                    <a:pt x="673" y="2447"/>
                  </a:cubicBezTo>
                  <a:cubicBezTo>
                    <a:pt x="2865" y="2359"/>
                    <a:pt x="2422" y="1"/>
                    <a:pt x="2422"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3255300" y="969500"/>
              <a:ext cx="78300" cy="72275"/>
            </a:xfrm>
            <a:custGeom>
              <a:avLst/>
              <a:gdLst/>
              <a:ahLst/>
              <a:cxnLst/>
              <a:rect l="l" t="t" r="r" b="b"/>
              <a:pathLst>
                <a:path w="3132" h="2891" extrusionOk="0">
                  <a:moveTo>
                    <a:pt x="1927" y="1"/>
                  </a:moveTo>
                  <a:cubicBezTo>
                    <a:pt x="1" y="1839"/>
                    <a:pt x="1091" y="2891"/>
                    <a:pt x="1091" y="2891"/>
                  </a:cubicBezTo>
                  <a:cubicBezTo>
                    <a:pt x="3131" y="2080"/>
                    <a:pt x="1928" y="1"/>
                    <a:pt x="1927"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3241025" y="1173125"/>
              <a:ext cx="71025" cy="38400"/>
            </a:xfrm>
            <a:custGeom>
              <a:avLst/>
              <a:gdLst/>
              <a:ahLst/>
              <a:cxnLst/>
              <a:rect l="l" t="t" r="r" b="b"/>
              <a:pathLst>
                <a:path w="2841" h="1536" extrusionOk="0">
                  <a:moveTo>
                    <a:pt x="1204" y="0"/>
                  </a:moveTo>
                  <a:cubicBezTo>
                    <a:pt x="562" y="0"/>
                    <a:pt x="1" y="286"/>
                    <a:pt x="1" y="286"/>
                  </a:cubicBezTo>
                  <a:cubicBezTo>
                    <a:pt x="861" y="1284"/>
                    <a:pt x="1566" y="1536"/>
                    <a:pt x="2058" y="1536"/>
                  </a:cubicBezTo>
                  <a:cubicBezTo>
                    <a:pt x="2560" y="1536"/>
                    <a:pt x="2840" y="1275"/>
                    <a:pt x="2840" y="1275"/>
                  </a:cubicBezTo>
                  <a:cubicBezTo>
                    <a:pt x="2500" y="260"/>
                    <a:pt x="1816" y="0"/>
                    <a:pt x="1204"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3305375" y="1168850"/>
              <a:ext cx="76075" cy="67500"/>
            </a:xfrm>
            <a:custGeom>
              <a:avLst/>
              <a:gdLst/>
              <a:ahLst/>
              <a:cxnLst/>
              <a:rect l="l" t="t" r="r" b="b"/>
              <a:pathLst>
                <a:path w="3043" h="2700" extrusionOk="0">
                  <a:moveTo>
                    <a:pt x="2206" y="0"/>
                  </a:moveTo>
                  <a:lnTo>
                    <a:pt x="2206" y="0"/>
                  </a:lnTo>
                  <a:cubicBezTo>
                    <a:pt x="1" y="1483"/>
                    <a:pt x="900" y="2700"/>
                    <a:pt x="900" y="2700"/>
                  </a:cubicBezTo>
                  <a:cubicBezTo>
                    <a:pt x="3043" y="2244"/>
                    <a:pt x="2206" y="1"/>
                    <a:pt x="2206"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3273675" y="1250850"/>
              <a:ext cx="71650" cy="38100"/>
            </a:xfrm>
            <a:custGeom>
              <a:avLst/>
              <a:gdLst/>
              <a:ahLst/>
              <a:cxnLst/>
              <a:rect l="l" t="t" r="r" b="b"/>
              <a:pathLst>
                <a:path w="2866" h="1524" extrusionOk="0">
                  <a:moveTo>
                    <a:pt x="1235" y="0"/>
                  </a:moveTo>
                  <a:cubicBezTo>
                    <a:pt x="578" y="0"/>
                    <a:pt x="1" y="307"/>
                    <a:pt x="1" y="307"/>
                  </a:cubicBezTo>
                  <a:cubicBezTo>
                    <a:pt x="863" y="1275"/>
                    <a:pt x="1564" y="1523"/>
                    <a:pt x="2057" y="1523"/>
                  </a:cubicBezTo>
                  <a:cubicBezTo>
                    <a:pt x="2578" y="1523"/>
                    <a:pt x="2866" y="1245"/>
                    <a:pt x="2866" y="1245"/>
                  </a:cubicBezTo>
                  <a:cubicBezTo>
                    <a:pt x="2508" y="258"/>
                    <a:pt x="1838" y="0"/>
                    <a:pt x="1235"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2699150" y="940675"/>
              <a:ext cx="192700" cy="747900"/>
            </a:xfrm>
            <a:custGeom>
              <a:avLst/>
              <a:gdLst/>
              <a:ahLst/>
              <a:cxnLst/>
              <a:rect l="l" t="t" r="r" b="b"/>
              <a:pathLst>
                <a:path w="7708" h="29916" extrusionOk="0">
                  <a:moveTo>
                    <a:pt x="0" y="1"/>
                  </a:moveTo>
                  <a:lnTo>
                    <a:pt x="0" y="10142"/>
                  </a:lnTo>
                  <a:lnTo>
                    <a:pt x="0" y="29916"/>
                  </a:lnTo>
                  <a:lnTo>
                    <a:pt x="7707" y="29916"/>
                  </a:lnTo>
                  <a:lnTo>
                    <a:pt x="7707" y="12714"/>
                  </a:lnTo>
                  <a:lnTo>
                    <a:pt x="77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3014125" y="1185950"/>
              <a:ext cx="192700" cy="502625"/>
            </a:xfrm>
            <a:custGeom>
              <a:avLst/>
              <a:gdLst/>
              <a:ahLst/>
              <a:cxnLst/>
              <a:rect l="l" t="t" r="r" b="b"/>
              <a:pathLst>
                <a:path w="7708" h="20105" extrusionOk="0">
                  <a:moveTo>
                    <a:pt x="1" y="1"/>
                  </a:moveTo>
                  <a:lnTo>
                    <a:pt x="1" y="3728"/>
                  </a:lnTo>
                  <a:lnTo>
                    <a:pt x="1" y="20105"/>
                  </a:lnTo>
                  <a:lnTo>
                    <a:pt x="7708" y="20105"/>
                  </a:lnTo>
                  <a:lnTo>
                    <a:pt x="7708" y="3410"/>
                  </a:lnTo>
                  <a:lnTo>
                    <a:pt x="7708"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2384150" y="667525"/>
              <a:ext cx="192700" cy="1021050"/>
            </a:xfrm>
            <a:custGeom>
              <a:avLst/>
              <a:gdLst/>
              <a:ahLst/>
              <a:cxnLst/>
              <a:rect l="l" t="t" r="r" b="b"/>
              <a:pathLst>
                <a:path w="7708" h="40842" extrusionOk="0">
                  <a:moveTo>
                    <a:pt x="0" y="0"/>
                  </a:moveTo>
                  <a:lnTo>
                    <a:pt x="0" y="12600"/>
                  </a:lnTo>
                  <a:lnTo>
                    <a:pt x="0" y="40842"/>
                  </a:lnTo>
                  <a:lnTo>
                    <a:pt x="7707" y="40842"/>
                  </a:lnTo>
                  <a:lnTo>
                    <a:pt x="7707" y="18570"/>
                  </a:lnTo>
                  <a:lnTo>
                    <a:pt x="7707"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2072950" y="444100"/>
              <a:ext cx="192700" cy="1244475"/>
            </a:xfrm>
            <a:custGeom>
              <a:avLst/>
              <a:gdLst/>
              <a:ahLst/>
              <a:cxnLst/>
              <a:rect l="l" t="t" r="r" b="b"/>
              <a:pathLst>
                <a:path w="7708" h="49779" extrusionOk="0">
                  <a:moveTo>
                    <a:pt x="1" y="0"/>
                  </a:moveTo>
                  <a:lnTo>
                    <a:pt x="1" y="16555"/>
                  </a:lnTo>
                  <a:lnTo>
                    <a:pt x="1" y="49779"/>
                  </a:lnTo>
                  <a:lnTo>
                    <a:pt x="7708" y="49779"/>
                  </a:lnTo>
                  <a:lnTo>
                    <a:pt x="7708" y="18241"/>
                  </a:lnTo>
                  <a:lnTo>
                    <a:pt x="7708"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2106250" y="461525"/>
              <a:ext cx="1608575" cy="661075"/>
            </a:xfrm>
            <a:custGeom>
              <a:avLst/>
              <a:gdLst/>
              <a:ahLst/>
              <a:cxnLst/>
              <a:rect l="l" t="t" r="r" b="b"/>
              <a:pathLst>
                <a:path w="64343" h="26443" extrusionOk="0">
                  <a:moveTo>
                    <a:pt x="61224" y="1"/>
                  </a:moveTo>
                  <a:lnTo>
                    <a:pt x="48028" y="13196"/>
                  </a:lnTo>
                  <a:lnTo>
                    <a:pt x="36874" y="2041"/>
                  </a:lnTo>
                  <a:lnTo>
                    <a:pt x="19635" y="19268"/>
                  </a:lnTo>
                  <a:lnTo>
                    <a:pt x="11839" y="11472"/>
                  </a:lnTo>
                  <a:lnTo>
                    <a:pt x="0" y="23325"/>
                  </a:lnTo>
                  <a:lnTo>
                    <a:pt x="3119" y="26443"/>
                  </a:lnTo>
                  <a:lnTo>
                    <a:pt x="11839" y="17709"/>
                  </a:lnTo>
                  <a:lnTo>
                    <a:pt x="19635" y="25505"/>
                  </a:lnTo>
                  <a:lnTo>
                    <a:pt x="36874" y="8278"/>
                  </a:lnTo>
                  <a:lnTo>
                    <a:pt x="48028" y="19433"/>
                  </a:lnTo>
                  <a:lnTo>
                    <a:pt x="64343" y="3119"/>
                  </a:lnTo>
                  <a:lnTo>
                    <a:pt x="61224"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40"/>
            <p:cNvSpPr/>
            <p:nvPr/>
          </p:nvSpPr>
          <p:spPr>
            <a:xfrm>
              <a:off x="2149350" y="992950"/>
              <a:ext cx="106175" cy="87825"/>
            </a:xfrm>
            <a:custGeom>
              <a:avLst/>
              <a:gdLst/>
              <a:ahLst/>
              <a:cxnLst/>
              <a:rect l="l" t="t" r="r" b="b"/>
              <a:pathLst>
                <a:path w="4247" h="3513" extrusionOk="0">
                  <a:moveTo>
                    <a:pt x="342" y="1"/>
                  </a:moveTo>
                  <a:lnTo>
                    <a:pt x="0" y="330"/>
                  </a:lnTo>
                  <a:lnTo>
                    <a:pt x="3055" y="3513"/>
                  </a:lnTo>
                  <a:lnTo>
                    <a:pt x="4246" y="2321"/>
                  </a:lnTo>
                  <a:lnTo>
                    <a:pt x="342"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2006400" y="918800"/>
              <a:ext cx="290950" cy="288400"/>
            </a:xfrm>
            <a:custGeom>
              <a:avLst/>
              <a:gdLst/>
              <a:ahLst/>
              <a:cxnLst/>
              <a:rect l="l" t="t" r="r" b="b"/>
              <a:pathLst>
                <a:path w="11638" h="11536" extrusionOk="0">
                  <a:moveTo>
                    <a:pt x="2549" y="1"/>
                  </a:moveTo>
                  <a:lnTo>
                    <a:pt x="1" y="11536"/>
                  </a:lnTo>
                  <a:lnTo>
                    <a:pt x="11637" y="9445"/>
                  </a:lnTo>
                  <a:lnTo>
                    <a:pt x="2549"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1832450" y="539500"/>
              <a:ext cx="34550" cy="34550"/>
            </a:xfrm>
            <a:custGeom>
              <a:avLst/>
              <a:gdLst/>
              <a:ahLst/>
              <a:cxnLst/>
              <a:rect l="l" t="t" r="r" b="b"/>
              <a:pathLst>
                <a:path w="1382" h="1382" extrusionOk="0">
                  <a:moveTo>
                    <a:pt x="685" y="215"/>
                  </a:moveTo>
                  <a:cubicBezTo>
                    <a:pt x="951" y="215"/>
                    <a:pt x="1167" y="431"/>
                    <a:pt x="1167" y="697"/>
                  </a:cubicBezTo>
                  <a:cubicBezTo>
                    <a:pt x="1167" y="950"/>
                    <a:pt x="951" y="1166"/>
                    <a:pt x="685" y="1166"/>
                  </a:cubicBezTo>
                  <a:cubicBezTo>
                    <a:pt x="431" y="1166"/>
                    <a:pt x="215" y="950"/>
                    <a:pt x="215" y="697"/>
                  </a:cubicBezTo>
                  <a:cubicBezTo>
                    <a:pt x="215" y="431"/>
                    <a:pt x="431" y="215"/>
                    <a:pt x="685" y="215"/>
                  </a:cubicBezTo>
                  <a:close/>
                  <a:moveTo>
                    <a:pt x="685" y="0"/>
                  </a:moveTo>
                  <a:cubicBezTo>
                    <a:pt x="305" y="0"/>
                    <a:pt x="0" y="317"/>
                    <a:pt x="0" y="697"/>
                  </a:cubicBezTo>
                  <a:cubicBezTo>
                    <a:pt x="0" y="1077"/>
                    <a:pt x="305" y="1381"/>
                    <a:pt x="685" y="1381"/>
                  </a:cubicBezTo>
                  <a:cubicBezTo>
                    <a:pt x="1065" y="1381"/>
                    <a:pt x="1382" y="1077"/>
                    <a:pt x="1382" y="697"/>
                  </a:cubicBezTo>
                  <a:cubicBezTo>
                    <a:pt x="1382" y="317"/>
                    <a:pt x="1065" y="0"/>
                    <a:pt x="68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1902800" y="516350"/>
              <a:ext cx="34550" cy="34575"/>
            </a:xfrm>
            <a:custGeom>
              <a:avLst/>
              <a:gdLst/>
              <a:ahLst/>
              <a:cxnLst/>
              <a:rect l="l" t="t" r="r" b="b"/>
              <a:pathLst>
                <a:path w="1382" h="1383" extrusionOk="0">
                  <a:moveTo>
                    <a:pt x="685" y="216"/>
                  </a:moveTo>
                  <a:cubicBezTo>
                    <a:pt x="951" y="216"/>
                    <a:pt x="1167" y="431"/>
                    <a:pt x="1167" y="685"/>
                  </a:cubicBezTo>
                  <a:cubicBezTo>
                    <a:pt x="1167" y="952"/>
                    <a:pt x="951" y="1167"/>
                    <a:pt x="685" y="1167"/>
                  </a:cubicBezTo>
                  <a:cubicBezTo>
                    <a:pt x="431" y="1167"/>
                    <a:pt x="215" y="952"/>
                    <a:pt x="215" y="685"/>
                  </a:cubicBezTo>
                  <a:cubicBezTo>
                    <a:pt x="215" y="431"/>
                    <a:pt x="431" y="216"/>
                    <a:pt x="685" y="216"/>
                  </a:cubicBezTo>
                  <a:close/>
                  <a:moveTo>
                    <a:pt x="685" y="0"/>
                  </a:moveTo>
                  <a:cubicBezTo>
                    <a:pt x="305" y="0"/>
                    <a:pt x="0" y="305"/>
                    <a:pt x="0" y="685"/>
                  </a:cubicBezTo>
                  <a:cubicBezTo>
                    <a:pt x="0" y="1065"/>
                    <a:pt x="305" y="1383"/>
                    <a:pt x="685" y="1383"/>
                  </a:cubicBezTo>
                  <a:cubicBezTo>
                    <a:pt x="1065" y="1383"/>
                    <a:pt x="1382" y="1065"/>
                    <a:pt x="1382" y="685"/>
                  </a:cubicBezTo>
                  <a:cubicBezTo>
                    <a:pt x="1382" y="305"/>
                    <a:pt x="1065" y="0"/>
                    <a:pt x="68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1936700" y="459625"/>
              <a:ext cx="5425" cy="17150"/>
            </a:xfrm>
            <a:custGeom>
              <a:avLst/>
              <a:gdLst/>
              <a:ahLst/>
              <a:cxnLst/>
              <a:rect l="l" t="t" r="r" b="b"/>
              <a:pathLst>
                <a:path w="217" h="686" extrusionOk="0">
                  <a:moveTo>
                    <a:pt x="115" y="1"/>
                  </a:moveTo>
                  <a:cubicBezTo>
                    <a:pt x="51" y="1"/>
                    <a:pt x="0" y="52"/>
                    <a:pt x="0" y="102"/>
                  </a:cubicBezTo>
                  <a:lnTo>
                    <a:pt x="0" y="584"/>
                  </a:lnTo>
                  <a:cubicBezTo>
                    <a:pt x="0" y="647"/>
                    <a:pt x="51" y="685"/>
                    <a:pt x="115" y="685"/>
                  </a:cubicBezTo>
                  <a:cubicBezTo>
                    <a:pt x="165" y="685"/>
                    <a:pt x="216" y="647"/>
                    <a:pt x="216" y="584"/>
                  </a:cubicBezTo>
                  <a:lnTo>
                    <a:pt x="216" y="102"/>
                  </a:lnTo>
                  <a:cubicBezTo>
                    <a:pt x="216" y="52"/>
                    <a:pt x="165" y="1"/>
                    <a:pt x="11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1936700" y="438725"/>
              <a:ext cx="5425" cy="17425"/>
            </a:xfrm>
            <a:custGeom>
              <a:avLst/>
              <a:gdLst/>
              <a:ahLst/>
              <a:cxnLst/>
              <a:rect l="l" t="t" r="r" b="b"/>
              <a:pathLst>
                <a:path w="217" h="697" extrusionOk="0">
                  <a:moveTo>
                    <a:pt x="115" y="0"/>
                  </a:moveTo>
                  <a:cubicBezTo>
                    <a:pt x="51" y="0"/>
                    <a:pt x="0" y="51"/>
                    <a:pt x="0" y="114"/>
                  </a:cubicBezTo>
                  <a:lnTo>
                    <a:pt x="0" y="583"/>
                  </a:lnTo>
                  <a:cubicBezTo>
                    <a:pt x="0" y="646"/>
                    <a:pt x="51" y="697"/>
                    <a:pt x="115" y="697"/>
                  </a:cubicBezTo>
                  <a:cubicBezTo>
                    <a:pt x="165" y="697"/>
                    <a:pt x="216" y="646"/>
                    <a:pt x="216" y="583"/>
                  </a:cubicBezTo>
                  <a:lnTo>
                    <a:pt x="216" y="114"/>
                  </a:lnTo>
                  <a:cubicBezTo>
                    <a:pt x="216" y="51"/>
                    <a:pt x="165" y="0"/>
                    <a:pt x="11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1942725" y="455200"/>
              <a:ext cx="16175" cy="5400"/>
            </a:xfrm>
            <a:custGeom>
              <a:avLst/>
              <a:gdLst/>
              <a:ahLst/>
              <a:cxnLst/>
              <a:rect l="l" t="t" r="r" b="b"/>
              <a:pathLst>
                <a:path w="647" h="216" extrusionOk="0">
                  <a:moveTo>
                    <a:pt x="114" y="0"/>
                  </a:moveTo>
                  <a:cubicBezTo>
                    <a:pt x="51" y="0"/>
                    <a:pt x="1" y="51"/>
                    <a:pt x="1" y="102"/>
                  </a:cubicBezTo>
                  <a:cubicBezTo>
                    <a:pt x="1" y="165"/>
                    <a:pt x="51" y="215"/>
                    <a:pt x="114" y="215"/>
                  </a:cubicBezTo>
                  <a:lnTo>
                    <a:pt x="533" y="215"/>
                  </a:lnTo>
                  <a:cubicBezTo>
                    <a:pt x="596" y="215"/>
                    <a:pt x="646" y="165"/>
                    <a:pt x="646" y="102"/>
                  </a:cubicBezTo>
                  <a:cubicBezTo>
                    <a:pt x="646" y="51"/>
                    <a:pt x="596" y="0"/>
                    <a:pt x="53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1919900" y="455200"/>
              <a:ext cx="16175" cy="5400"/>
            </a:xfrm>
            <a:custGeom>
              <a:avLst/>
              <a:gdLst/>
              <a:ahLst/>
              <a:cxnLst/>
              <a:rect l="l" t="t" r="r" b="b"/>
              <a:pathLst>
                <a:path w="647" h="216" extrusionOk="0">
                  <a:moveTo>
                    <a:pt x="114" y="0"/>
                  </a:moveTo>
                  <a:cubicBezTo>
                    <a:pt x="52" y="0"/>
                    <a:pt x="1" y="51"/>
                    <a:pt x="1" y="102"/>
                  </a:cubicBezTo>
                  <a:cubicBezTo>
                    <a:pt x="1" y="165"/>
                    <a:pt x="52" y="215"/>
                    <a:pt x="114" y="215"/>
                  </a:cubicBezTo>
                  <a:lnTo>
                    <a:pt x="545" y="215"/>
                  </a:lnTo>
                  <a:cubicBezTo>
                    <a:pt x="596" y="215"/>
                    <a:pt x="647" y="165"/>
                    <a:pt x="647" y="102"/>
                  </a:cubicBezTo>
                  <a:cubicBezTo>
                    <a:pt x="647" y="51"/>
                    <a:pt x="596" y="0"/>
                    <a:pt x="54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1863800" y="478650"/>
              <a:ext cx="5425" cy="17450"/>
            </a:xfrm>
            <a:custGeom>
              <a:avLst/>
              <a:gdLst/>
              <a:ahLst/>
              <a:cxnLst/>
              <a:rect l="l" t="t" r="r" b="b"/>
              <a:pathLst>
                <a:path w="217" h="698" extrusionOk="0">
                  <a:moveTo>
                    <a:pt x="102" y="0"/>
                  </a:moveTo>
                  <a:cubicBezTo>
                    <a:pt x="51" y="0"/>
                    <a:pt x="1" y="51"/>
                    <a:pt x="1" y="114"/>
                  </a:cubicBezTo>
                  <a:lnTo>
                    <a:pt x="1" y="584"/>
                  </a:lnTo>
                  <a:cubicBezTo>
                    <a:pt x="1" y="646"/>
                    <a:pt x="51" y="697"/>
                    <a:pt x="102" y="697"/>
                  </a:cubicBezTo>
                  <a:cubicBezTo>
                    <a:pt x="166" y="697"/>
                    <a:pt x="217" y="646"/>
                    <a:pt x="217" y="584"/>
                  </a:cubicBezTo>
                  <a:lnTo>
                    <a:pt x="217" y="114"/>
                  </a:lnTo>
                  <a:cubicBezTo>
                    <a:pt x="217" y="51"/>
                    <a:pt x="166" y="0"/>
                    <a:pt x="102"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1863800" y="457725"/>
              <a:ext cx="5425" cy="17450"/>
            </a:xfrm>
            <a:custGeom>
              <a:avLst/>
              <a:gdLst/>
              <a:ahLst/>
              <a:cxnLst/>
              <a:rect l="l" t="t" r="r" b="b"/>
              <a:pathLst>
                <a:path w="217" h="698" extrusionOk="0">
                  <a:moveTo>
                    <a:pt x="102" y="1"/>
                  </a:moveTo>
                  <a:cubicBezTo>
                    <a:pt x="51" y="1"/>
                    <a:pt x="1" y="52"/>
                    <a:pt x="1" y="114"/>
                  </a:cubicBezTo>
                  <a:lnTo>
                    <a:pt x="1" y="584"/>
                  </a:lnTo>
                  <a:cubicBezTo>
                    <a:pt x="1" y="647"/>
                    <a:pt x="51" y="698"/>
                    <a:pt x="102" y="698"/>
                  </a:cubicBezTo>
                  <a:cubicBezTo>
                    <a:pt x="166" y="698"/>
                    <a:pt x="217" y="647"/>
                    <a:pt x="217" y="584"/>
                  </a:cubicBezTo>
                  <a:lnTo>
                    <a:pt x="217" y="114"/>
                  </a:lnTo>
                  <a:cubicBezTo>
                    <a:pt x="217" y="52"/>
                    <a:pt x="166" y="1"/>
                    <a:pt x="102"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1869850"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2" y="215"/>
                  </a:lnTo>
                  <a:cubicBezTo>
                    <a:pt x="595" y="215"/>
                    <a:pt x="646" y="164"/>
                    <a:pt x="646" y="101"/>
                  </a:cubicBezTo>
                  <a:cubicBezTo>
                    <a:pt x="646" y="51"/>
                    <a:pt x="595" y="0"/>
                    <a:pt x="532"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1847025" y="474225"/>
              <a:ext cx="16175" cy="5375"/>
            </a:xfrm>
            <a:custGeom>
              <a:avLst/>
              <a:gdLst/>
              <a:ahLst/>
              <a:cxnLst/>
              <a:rect l="l" t="t" r="r" b="b"/>
              <a:pathLst>
                <a:path w="647" h="215" extrusionOk="0">
                  <a:moveTo>
                    <a:pt x="102" y="0"/>
                  </a:moveTo>
                  <a:cubicBezTo>
                    <a:pt x="51" y="0"/>
                    <a:pt x="0" y="51"/>
                    <a:pt x="0" y="101"/>
                  </a:cubicBezTo>
                  <a:cubicBezTo>
                    <a:pt x="0" y="164"/>
                    <a:pt x="51" y="215"/>
                    <a:pt x="102" y="215"/>
                  </a:cubicBezTo>
                  <a:lnTo>
                    <a:pt x="533" y="215"/>
                  </a:lnTo>
                  <a:cubicBezTo>
                    <a:pt x="596" y="215"/>
                    <a:pt x="646" y="164"/>
                    <a:pt x="646" y="101"/>
                  </a:cubicBezTo>
                  <a:cubicBezTo>
                    <a:pt x="646" y="51"/>
                    <a:pt x="596" y="0"/>
                    <a:pt x="53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3946150" y="1164075"/>
              <a:ext cx="34550" cy="34575"/>
            </a:xfrm>
            <a:custGeom>
              <a:avLst/>
              <a:gdLst/>
              <a:ahLst/>
              <a:cxnLst/>
              <a:rect l="l" t="t" r="r" b="b"/>
              <a:pathLst>
                <a:path w="1382" h="1383" extrusionOk="0">
                  <a:moveTo>
                    <a:pt x="685" y="217"/>
                  </a:moveTo>
                  <a:cubicBezTo>
                    <a:pt x="950" y="217"/>
                    <a:pt x="1166" y="432"/>
                    <a:pt x="1166" y="699"/>
                  </a:cubicBezTo>
                  <a:cubicBezTo>
                    <a:pt x="1166" y="952"/>
                    <a:pt x="950" y="1167"/>
                    <a:pt x="685" y="1167"/>
                  </a:cubicBezTo>
                  <a:cubicBezTo>
                    <a:pt x="431" y="1167"/>
                    <a:pt x="215" y="952"/>
                    <a:pt x="215" y="699"/>
                  </a:cubicBezTo>
                  <a:cubicBezTo>
                    <a:pt x="215" y="432"/>
                    <a:pt x="431" y="217"/>
                    <a:pt x="685" y="217"/>
                  </a:cubicBezTo>
                  <a:close/>
                  <a:moveTo>
                    <a:pt x="685" y="1"/>
                  </a:moveTo>
                  <a:cubicBezTo>
                    <a:pt x="304" y="1"/>
                    <a:pt x="0" y="318"/>
                    <a:pt x="0" y="699"/>
                  </a:cubicBezTo>
                  <a:cubicBezTo>
                    <a:pt x="0" y="1079"/>
                    <a:pt x="304" y="1383"/>
                    <a:pt x="685" y="1383"/>
                  </a:cubicBezTo>
                  <a:cubicBezTo>
                    <a:pt x="1065" y="1383"/>
                    <a:pt x="1381" y="1079"/>
                    <a:pt x="1381" y="699"/>
                  </a:cubicBezTo>
                  <a:cubicBezTo>
                    <a:pt x="1381" y="318"/>
                    <a:pt x="1065" y="1"/>
                    <a:pt x="68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4016500" y="1140950"/>
              <a:ext cx="34550" cy="34575"/>
            </a:xfrm>
            <a:custGeom>
              <a:avLst/>
              <a:gdLst/>
              <a:ahLst/>
              <a:cxnLst/>
              <a:rect l="l" t="t" r="r" b="b"/>
              <a:pathLst>
                <a:path w="1382" h="1383" extrusionOk="0">
                  <a:moveTo>
                    <a:pt x="685" y="216"/>
                  </a:moveTo>
                  <a:cubicBezTo>
                    <a:pt x="950" y="216"/>
                    <a:pt x="1166" y="432"/>
                    <a:pt x="1166" y="685"/>
                  </a:cubicBezTo>
                  <a:cubicBezTo>
                    <a:pt x="1166" y="951"/>
                    <a:pt x="950" y="1167"/>
                    <a:pt x="685" y="1167"/>
                  </a:cubicBezTo>
                  <a:cubicBezTo>
                    <a:pt x="431" y="1167"/>
                    <a:pt x="215" y="951"/>
                    <a:pt x="215" y="685"/>
                  </a:cubicBezTo>
                  <a:cubicBezTo>
                    <a:pt x="215" y="432"/>
                    <a:pt x="431" y="216"/>
                    <a:pt x="685" y="216"/>
                  </a:cubicBezTo>
                  <a:close/>
                  <a:moveTo>
                    <a:pt x="685" y="1"/>
                  </a:moveTo>
                  <a:cubicBezTo>
                    <a:pt x="304" y="1"/>
                    <a:pt x="0" y="305"/>
                    <a:pt x="0" y="685"/>
                  </a:cubicBezTo>
                  <a:cubicBezTo>
                    <a:pt x="0" y="1066"/>
                    <a:pt x="304" y="1382"/>
                    <a:pt x="685" y="1382"/>
                  </a:cubicBezTo>
                  <a:cubicBezTo>
                    <a:pt x="1065" y="1382"/>
                    <a:pt x="1381" y="1066"/>
                    <a:pt x="1381" y="685"/>
                  </a:cubicBezTo>
                  <a:cubicBezTo>
                    <a:pt x="1381" y="305"/>
                    <a:pt x="1065" y="1"/>
                    <a:pt x="68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4050375" y="1084225"/>
              <a:ext cx="5425" cy="17475"/>
            </a:xfrm>
            <a:custGeom>
              <a:avLst/>
              <a:gdLst/>
              <a:ahLst/>
              <a:cxnLst/>
              <a:rect l="l" t="t" r="r" b="b"/>
              <a:pathLst>
                <a:path w="217" h="699" extrusionOk="0">
                  <a:moveTo>
                    <a:pt x="115" y="1"/>
                  </a:moveTo>
                  <a:cubicBezTo>
                    <a:pt x="52" y="1"/>
                    <a:pt x="1" y="51"/>
                    <a:pt x="1" y="102"/>
                  </a:cubicBezTo>
                  <a:lnTo>
                    <a:pt x="1" y="584"/>
                  </a:lnTo>
                  <a:cubicBezTo>
                    <a:pt x="1" y="647"/>
                    <a:pt x="52" y="698"/>
                    <a:pt x="115" y="698"/>
                  </a:cubicBezTo>
                  <a:cubicBezTo>
                    <a:pt x="166" y="698"/>
                    <a:pt x="217" y="647"/>
                    <a:pt x="217" y="584"/>
                  </a:cubicBezTo>
                  <a:lnTo>
                    <a:pt x="217" y="102"/>
                  </a:lnTo>
                  <a:cubicBezTo>
                    <a:pt x="217" y="51"/>
                    <a:pt x="166" y="1"/>
                    <a:pt x="11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4050375" y="1063300"/>
              <a:ext cx="5425" cy="17475"/>
            </a:xfrm>
            <a:custGeom>
              <a:avLst/>
              <a:gdLst/>
              <a:ahLst/>
              <a:cxnLst/>
              <a:rect l="l" t="t" r="r" b="b"/>
              <a:pathLst>
                <a:path w="217" h="699" extrusionOk="0">
                  <a:moveTo>
                    <a:pt x="115" y="1"/>
                  </a:moveTo>
                  <a:cubicBezTo>
                    <a:pt x="52" y="1"/>
                    <a:pt x="1" y="52"/>
                    <a:pt x="1" y="115"/>
                  </a:cubicBezTo>
                  <a:lnTo>
                    <a:pt x="1" y="584"/>
                  </a:lnTo>
                  <a:cubicBezTo>
                    <a:pt x="1" y="648"/>
                    <a:pt x="52" y="699"/>
                    <a:pt x="115" y="699"/>
                  </a:cubicBezTo>
                  <a:cubicBezTo>
                    <a:pt x="166" y="699"/>
                    <a:pt x="217" y="648"/>
                    <a:pt x="217" y="584"/>
                  </a:cubicBezTo>
                  <a:lnTo>
                    <a:pt x="217" y="115"/>
                  </a:lnTo>
                  <a:cubicBezTo>
                    <a:pt x="217" y="52"/>
                    <a:pt x="166" y="1"/>
                    <a:pt x="11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4056425" y="1079800"/>
              <a:ext cx="16175" cy="5425"/>
            </a:xfrm>
            <a:custGeom>
              <a:avLst/>
              <a:gdLst/>
              <a:ahLst/>
              <a:cxnLst/>
              <a:rect l="l" t="t" r="r" b="b"/>
              <a:pathLst>
                <a:path w="647" h="217" extrusionOk="0">
                  <a:moveTo>
                    <a:pt x="114" y="0"/>
                  </a:moveTo>
                  <a:cubicBezTo>
                    <a:pt x="51" y="0"/>
                    <a:pt x="0" y="51"/>
                    <a:pt x="0" y="101"/>
                  </a:cubicBezTo>
                  <a:cubicBezTo>
                    <a:pt x="0" y="165"/>
                    <a:pt x="51" y="216"/>
                    <a:pt x="114" y="216"/>
                  </a:cubicBezTo>
                  <a:lnTo>
                    <a:pt x="533" y="216"/>
                  </a:lnTo>
                  <a:cubicBezTo>
                    <a:pt x="595" y="216"/>
                    <a:pt x="646" y="165"/>
                    <a:pt x="646" y="101"/>
                  </a:cubicBezTo>
                  <a:cubicBezTo>
                    <a:pt x="646" y="51"/>
                    <a:pt x="595" y="0"/>
                    <a:pt x="53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4033600" y="1079800"/>
              <a:ext cx="16175" cy="5425"/>
            </a:xfrm>
            <a:custGeom>
              <a:avLst/>
              <a:gdLst/>
              <a:ahLst/>
              <a:cxnLst/>
              <a:rect l="l" t="t" r="r" b="b"/>
              <a:pathLst>
                <a:path w="647" h="217" extrusionOk="0">
                  <a:moveTo>
                    <a:pt x="114" y="0"/>
                  </a:moveTo>
                  <a:cubicBezTo>
                    <a:pt x="51" y="0"/>
                    <a:pt x="1" y="51"/>
                    <a:pt x="1" y="101"/>
                  </a:cubicBezTo>
                  <a:cubicBezTo>
                    <a:pt x="1" y="165"/>
                    <a:pt x="51" y="216"/>
                    <a:pt x="114" y="216"/>
                  </a:cubicBezTo>
                  <a:lnTo>
                    <a:pt x="545" y="216"/>
                  </a:lnTo>
                  <a:cubicBezTo>
                    <a:pt x="596" y="216"/>
                    <a:pt x="647" y="165"/>
                    <a:pt x="647" y="101"/>
                  </a:cubicBezTo>
                  <a:cubicBezTo>
                    <a:pt x="647" y="51"/>
                    <a:pt x="596" y="0"/>
                    <a:pt x="54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3977500" y="1103250"/>
              <a:ext cx="5425" cy="17450"/>
            </a:xfrm>
            <a:custGeom>
              <a:avLst/>
              <a:gdLst/>
              <a:ahLst/>
              <a:cxnLst/>
              <a:rect l="l" t="t" r="r" b="b"/>
              <a:pathLst>
                <a:path w="217" h="698" extrusionOk="0">
                  <a:moveTo>
                    <a:pt x="102" y="0"/>
                  </a:moveTo>
                  <a:cubicBezTo>
                    <a:pt x="39" y="0"/>
                    <a:pt x="0" y="51"/>
                    <a:pt x="0" y="115"/>
                  </a:cubicBezTo>
                  <a:lnTo>
                    <a:pt x="0" y="583"/>
                  </a:lnTo>
                  <a:cubicBezTo>
                    <a:pt x="0" y="647"/>
                    <a:pt x="39" y="698"/>
                    <a:pt x="102" y="698"/>
                  </a:cubicBezTo>
                  <a:cubicBezTo>
                    <a:pt x="166" y="698"/>
                    <a:pt x="216" y="647"/>
                    <a:pt x="216" y="583"/>
                  </a:cubicBezTo>
                  <a:lnTo>
                    <a:pt x="216" y="115"/>
                  </a:lnTo>
                  <a:cubicBezTo>
                    <a:pt x="216" y="51"/>
                    <a:pt x="166" y="0"/>
                    <a:pt x="102"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3977500" y="1082325"/>
              <a:ext cx="5425" cy="17475"/>
            </a:xfrm>
            <a:custGeom>
              <a:avLst/>
              <a:gdLst/>
              <a:ahLst/>
              <a:cxnLst/>
              <a:rect l="l" t="t" r="r" b="b"/>
              <a:pathLst>
                <a:path w="217" h="699" extrusionOk="0">
                  <a:moveTo>
                    <a:pt x="102" y="0"/>
                  </a:moveTo>
                  <a:cubicBezTo>
                    <a:pt x="39" y="0"/>
                    <a:pt x="0" y="51"/>
                    <a:pt x="0" y="115"/>
                  </a:cubicBezTo>
                  <a:lnTo>
                    <a:pt x="0" y="584"/>
                  </a:lnTo>
                  <a:cubicBezTo>
                    <a:pt x="0" y="647"/>
                    <a:pt x="39" y="698"/>
                    <a:pt x="102" y="698"/>
                  </a:cubicBezTo>
                  <a:cubicBezTo>
                    <a:pt x="166" y="698"/>
                    <a:pt x="216" y="647"/>
                    <a:pt x="216" y="584"/>
                  </a:cubicBezTo>
                  <a:lnTo>
                    <a:pt x="216" y="115"/>
                  </a:lnTo>
                  <a:cubicBezTo>
                    <a:pt x="216" y="51"/>
                    <a:pt x="166" y="0"/>
                    <a:pt x="102"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3983525" y="1098800"/>
              <a:ext cx="16175" cy="5425"/>
            </a:xfrm>
            <a:custGeom>
              <a:avLst/>
              <a:gdLst/>
              <a:ahLst/>
              <a:cxnLst/>
              <a:rect l="l" t="t" r="r" b="b"/>
              <a:pathLst>
                <a:path w="647" h="217" extrusionOk="0">
                  <a:moveTo>
                    <a:pt x="102" y="1"/>
                  </a:moveTo>
                  <a:cubicBezTo>
                    <a:pt x="52" y="1"/>
                    <a:pt x="1" y="51"/>
                    <a:pt x="1" y="115"/>
                  </a:cubicBezTo>
                  <a:cubicBezTo>
                    <a:pt x="1" y="166"/>
                    <a:pt x="52" y="217"/>
                    <a:pt x="102" y="217"/>
                  </a:cubicBezTo>
                  <a:lnTo>
                    <a:pt x="533" y="217"/>
                  </a:lnTo>
                  <a:cubicBezTo>
                    <a:pt x="596" y="217"/>
                    <a:pt x="647" y="166"/>
                    <a:pt x="647" y="115"/>
                  </a:cubicBezTo>
                  <a:cubicBezTo>
                    <a:pt x="647" y="51"/>
                    <a:pt x="596" y="1"/>
                    <a:pt x="53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960725" y="1098800"/>
              <a:ext cx="16175" cy="5425"/>
            </a:xfrm>
            <a:custGeom>
              <a:avLst/>
              <a:gdLst/>
              <a:ahLst/>
              <a:cxnLst/>
              <a:rect l="l" t="t" r="r" b="b"/>
              <a:pathLst>
                <a:path w="647" h="217" extrusionOk="0">
                  <a:moveTo>
                    <a:pt x="102" y="1"/>
                  </a:moveTo>
                  <a:cubicBezTo>
                    <a:pt x="51" y="1"/>
                    <a:pt x="0" y="51"/>
                    <a:pt x="0" y="115"/>
                  </a:cubicBezTo>
                  <a:cubicBezTo>
                    <a:pt x="0" y="166"/>
                    <a:pt x="51" y="217"/>
                    <a:pt x="102" y="217"/>
                  </a:cubicBezTo>
                  <a:lnTo>
                    <a:pt x="533" y="217"/>
                  </a:lnTo>
                  <a:cubicBezTo>
                    <a:pt x="595" y="217"/>
                    <a:pt x="646" y="166"/>
                    <a:pt x="646" y="115"/>
                  </a:cubicBezTo>
                  <a:cubicBezTo>
                    <a:pt x="646" y="51"/>
                    <a:pt x="595" y="1"/>
                    <a:pt x="53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1845425" y="808450"/>
              <a:ext cx="149300" cy="131050"/>
            </a:xfrm>
            <a:custGeom>
              <a:avLst/>
              <a:gdLst/>
              <a:ahLst/>
              <a:cxnLst/>
              <a:rect l="l" t="t" r="r" b="b"/>
              <a:pathLst>
                <a:path w="5972" h="5242" extrusionOk="0">
                  <a:moveTo>
                    <a:pt x="2977" y="1"/>
                  </a:moveTo>
                  <a:cubicBezTo>
                    <a:pt x="2505" y="1"/>
                    <a:pt x="2027" y="129"/>
                    <a:pt x="1598" y="397"/>
                  </a:cubicBezTo>
                  <a:lnTo>
                    <a:pt x="1586" y="409"/>
                  </a:lnTo>
                  <a:cubicBezTo>
                    <a:pt x="369" y="1183"/>
                    <a:pt x="1" y="2792"/>
                    <a:pt x="761" y="4009"/>
                  </a:cubicBezTo>
                  <a:lnTo>
                    <a:pt x="774" y="4022"/>
                  </a:lnTo>
                  <a:cubicBezTo>
                    <a:pt x="1275" y="4810"/>
                    <a:pt x="2120" y="5242"/>
                    <a:pt x="2989" y="5242"/>
                  </a:cubicBezTo>
                  <a:cubicBezTo>
                    <a:pt x="3461" y="5242"/>
                    <a:pt x="3941" y="5114"/>
                    <a:pt x="4374" y="4846"/>
                  </a:cubicBezTo>
                  <a:lnTo>
                    <a:pt x="4386" y="4834"/>
                  </a:lnTo>
                  <a:cubicBezTo>
                    <a:pt x="5603" y="4060"/>
                    <a:pt x="5971" y="2450"/>
                    <a:pt x="5198" y="1234"/>
                  </a:cubicBezTo>
                  <a:lnTo>
                    <a:pt x="5198" y="1220"/>
                  </a:lnTo>
                  <a:cubicBezTo>
                    <a:pt x="4697" y="433"/>
                    <a:pt x="3846" y="1"/>
                    <a:pt x="297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1884725" y="831675"/>
              <a:ext cx="73225" cy="82725"/>
            </a:xfrm>
            <a:custGeom>
              <a:avLst/>
              <a:gdLst/>
              <a:ahLst/>
              <a:cxnLst/>
              <a:rect l="l" t="t" r="r" b="b"/>
              <a:pathLst>
                <a:path w="2929" h="3309" extrusionOk="0">
                  <a:moveTo>
                    <a:pt x="825" y="0"/>
                  </a:moveTo>
                  <a:lnTo>
                    <a:pt x="368" y="266"/>
                  </a:lnTo>
                  <a:lnTo>
                    <a:pt x="571" y="621"/>
                  </a:lnTo>
                  <a:cubicBezTo>
                    <a:pt x="90" y="1014"/>
                    <a:pt x="0" y="1471"/>
                    <a:pt x="229" y="1838"/>
                  </a:cubicBezTo>
                  <a:cubicBezTo>
                    <a:pt x="292" y="1965"/>
                    <a:pt x="381" y="2054"/>
                    <a:pt x="482" y="2105"/>
                  </a:cubicBezTo>
                  <a:cubicBezTo>
                    <a:pt x="597" y="2181"/>
                    <a:pt x="736" y="2193"/>
                    <a:pt x="875" y="2193"/>
                  </a:cubicBezTo>
                  <a:cubicBezTo>
                    <a:pt x="1116" y="2181"/>
                    <a:pt x="1369" y="2091"/>
                    <a:pt x="1572" y="2015"/>
                  </a:cubicBezTo>
                  <a:cubicBezTo>
                    <a:pt x="1705" y="1977"/>
                    <a:pt x="1818" y="1943"/>
                    <a:pt x="1898" y="1943"/>
                  </a:cubicBezTo>
                  <a:cubicBezTo>
                    <a:pt x="1947" y="1943"/>
                    <a:pt x="1984" y="1956"/>
                    <a:pt x="2003" y="1990"/>
                  </a:cubicBezTo>
                  <a:cubicBezTo>
                    <a:pt x="2054" y="2079"/>
                    <a:pt x="2003" y="2167"/>
                    <a:pt x="1788" y="2294"/>
                  </a:cubicBezTo>
                  <a:cubicBezTo>
                    <a:pt x="1699" y="2345"/>
                    <a:pt x="1598" y="2396"/>
                    <a:pt x="1484" y="2434"/>
                  </a:cubicBezTo>
                  <a:cubicBezTo>
                    <a:pt x="1306" y="2497"/>
                    <a:pt x="1104" y="2536"/>
                    <a:pt x="913" y="2536"/>
                  </a:cubicBezTo>
                  <a:lnTo>
                    <a:pt x="1002" y="3232"/>
                  </a:lnTo>
                  <a:cubicBezTo>
                    <a:pt x="1104" y="3232"/>
                    <a:pt x="1205" y="3220"/>
                    <a:pt x="1319" y="3195"/>
                  </a:cubicBezTo>
                  <a:cubicBezTo>
                    <a:pt x="1521" y="3156"/>
                    <a:pt x="1750" y="3080"/>
                    <a:pt x="1966" y="2967"/>
                  </a:cubicBezTo>
                  <a:lnTo>
                    <a:pt x="2079" y="3156"/>
                  </a:lnTo>
                  <a:lnTo>
                    <a:pt x="2168" y="3308"/>
                  </a:lnTo>
                  <a:lnTo>
                    <a:pt x="2625" y="3043"/>
                  </a:lnTo>
                  <a:lnTo>
                    <a:pt x="2409" y="2674"/>
                  </a:lnTo>
                  <a:cubicBezTo>
                    <a:pt x="2865" y="2294"/>
                    <a:pt x="2929" y="1838"/>
                    <a:pt x="2726" y="1496"/>
                  </a:cubicBezTo>
                  <a:cubicBezTo>
                    <a:pt x="2662" y="1382"/>
                    <a:pt x="2586" y="1305"/>
                    <a:pt x="2498" y="1243"/>
                  </a:cubicBezTo>
                  <a:cubicBezTo>
                    <a:pt x="2387" y="1170"/>
                    <a:pt x="2259" y="1142"/>
                    <a:pt x="2126" y="1142"/>
                  </a:cubicBezTo>
                  <a:cubicBezTo>
                    <a:pt x="2001" y="1142"/>
                    <a:pt x="1872" y="1167"/>
                    <a:pt x="1750" y="1204"/>
                  </a:cubicBezTo>
                  <a:cubicBezTo>
                    <a:pt x="1459" y="1280"/>
                    <a:pt x="1192" y="1407"/>
                    <a:pt x="1053" y="1407"/>
                  </a:cubicBezTo>
                  <a:cubicBezTo>
                    <a:pt x="1002" y="1407"/>
                    <a:pt x="977" y="1382"/>
                    <a:pt x="952" y="1356"/>
                  </a:cubicBezTo>
                  <a:cubicBezTo>
                    <a:pt x="913" y="1280"/>
                    <a:pt x="938" y="1179"/>
                    <a:pt x="1129" y="1065"/>
                  </a:cubicBezTo>
                  <a:cubicBezTo>
                    <a:pt x="1141" y="1052"/>
                    <a:pt x="1154" y="1052"/>
                    <a:pt x="1167" y="1040"/>
                  </a:cubicBezTo>
                  <a:cubicBezTo>
                    <a:pt x="1344" y="925"/>
                    <a:pt x="1572" y="862"/>
                    <a:pt x="1839" y="837"/>
                  </a:cubicBezTo>
                  <a:lnTo>
                    <a:pt x="1890" y="837"/>
                  </a:lnTo>
                  <a:lnTo>
                    <a:pt x="1864" y="672"/>
                  </a:lnTo>
                  <a:lnTo>
                    <a:pt x="1788" y="139"/>
                  </a:lnTo>
                  <a:cubicBezTo>
                    <a:pt x="1636" y="152"/>
                    <a:pt x="1471" y="178"/>
                    <a:pt x="1306" y="229"/>
                  </a:cubicBezTo>
                  <a:cubicBezTo>
                    <a:pt x="1205" y="266"/>
                    <a:pt x="1116" y="305"/>
                    <a:pt x="1028" y="342"/>
                  </a:cubicBezTo>
                  <a:lnTo>
                    <a:pt x="901" y="139"/>
                  </a:lnTo>
                  <a:lnTo>
                    <a:pt x="825"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3243900" y="502550"/>
              <a:ext cx="146425" cy="130925"/>
            </a:xfrm>
            <a:custGeom>
              <a:avLst/>
              <a:gdLst/>
              <a:ahLst/>
              <a:cxnLst/>
              <a:rect l="l" t="t" r="r" b="b"/>
              <a:pathLst>
                <a:path w="5857" h="5237" extrusionOk="0">
                  <a:moveTo>
                    <a:pt x="2920" y="1"/>
                  </a:moveTo>
                  <a:cubicBezTo>
                    <a:pt x="1812" y="1"/>
                    <a:pt x="781" y="711"/>
                    <a:pt x="431" y="1820"/>
                  </a:cubicBezTo>
                  <a:lnTo>
                    <a:pt x="431" y="1845"/>
                  </a:lnTo>
                  <a:cubicBezTo>
                    <a:pt x="0" y="3214"/>
                    <a:pt x="761" y="4673"/>
                    <a:pt x="2130" y="5104"/>
                  </a:cubicBezTo>
                  <a:lnTo>
                    <a:pt x="2155" y="5116"/>
                  </a:lnTo>
                  <a:cubicBezTo>
                    <a:pt x="2415" y="5197"/>
                    <a:pt x="2678" y="5236"/>
                    <a:pt x="2936" y="5236"/>
                  </a:cubicBezTo>
                  <a:cubicBezTo>
                    <a:pt x="4040" y="5236"/>
                    <a:pt x="5063" y="4526"/>
                    <a:pt x="5413" y="3417"/>
                  </a:cubicBezTo>
                  <a:lnTo>
                    <a:pt x="5426" y="3392"/>
                  </a:lnTo>
                  <a:cubicBezTo>
                    <a:pt x="5857" y="2023"/>
                    <a:pt x="5096" y="552"/>
                    <a:pt x="3727" y="121"/>
                  </a:cubicBezTo>
                  <a:lnTo>
                    <a:pt x="3702" y="121"/>
                  </a:lnTo>
                  <a:cubicBezTo>
                    <a:pt x="3442" y="40"/>
                    <a:pt x="3179" y="1"/>
                    <a:pt x="2920"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3280975" y="524925"/>
              <a:ext cx="71950" cy="87775"/>
            </a:xfrm>
            <a:custGeom>
              <a:avLst/>
              <a:gdLst/>
              <a:ahLst/>
              <a:cxnLst/>
              <a:rect l="l" t="t" r="r" b="b"/>
              <a:pathLst>
                <a:path w="2878" h="3511" extrusionOk="0">
                  <a:moveTo>
                    <a:pt x="1851" y="0"/>
                  </a:moveTo>
                  <a:lnTo>
                    <a:pt x="1712" y="393"/>
                  </a:lnTo>
                  <a:cubicBezTo>
                    <a:pt x="1601" y="370"/>
                    <a:pt x="1498" y="359"/>
                    <a:pt x="1401" y="359"/>
                  </a:cubicBezTo>
                  <a:cubicBezTo>
                    <a:pt x="965" y="359"/>
                    <a:pt x="672" y="581"/>
                    <a:pt x="558" y="913"/>
                  </a:cubicBezTo>
                  <a:cubicBezTo>
                    <a:pt x="507" y="1052"/>
                    <a:pt x="507" y="1166"/>
                    <a:pt x="520" y="1280"/>
                  </a:cubicBezTo>
                  <a:cubicBezTo>
                    <a:pt x="546" y="1420"/>
                    <a:pt x="622" y="1533"/>
                    <a:pt x="723" y="1635"/>
                  </a:cubicBezTo>
                  <a:cubicBezTo>
                    <a:pt x="887" y="1812"/>
                    <a:pt x="1115" y="1952"/>
                    <a:pt x="1306" y="2054"/>
                  </a:cubicBezTo>
                  <a:cubicBezTo>
                    <a:pt x="1496" y="2167"/>
                    <a:pt x="1636" y="2269"/>
                    <a:pt x="1597" y="2370"/>
                  </a:cubicBezTo>
                  <a:cubicBezTo>
                    <a:pt x="1583" y="2421"/>
                    <a:pt x="1544" y="2451"/>
                    <a:pt x="1468" y="2451"/>
                  </a:cubicBezTo>
                  <a:cubicBezTo>
                    <a:pt x="1411" y="2451"/>
                    <a:pt x="1333" y="2434"/>
                    <a:pt x="1230" y="2395"/>
                  </a:cubicBezTo>
                  <a:cubicBezTo>
                    <a:pt x="1129" y="2358"/>
                    <a:pt x="1027" y="2319"/>
                    <a:pt x="926" y="2256"/>
                  </a:cubicBezTo>
                  <a:cubicBezTo>
                    <a:pt x="761" y="2155"/>
                    <a:pt x="608" y="2028"/>
                    <a:pt x="482" y="1888"/>
                  </a:cubicBezTo>
                  <a:lnTo>
                    <a:pt x="0" y="2409"/>
                  </a:lnTo>
                  <a:cubicBezTo>
                    <a:pt x="64" y="2485"/>
                    <a:pt x="140" y="2561"/>
                    <a:pt x="241" y="2624"/>
                  </a:cubicBezTo>
                  <a:cubicBezTo>
                    <a:pt x="406" y="2750"/>
                    <a:pt x="608" y="2877"/>
                    <a:pt x="837" y="2966"/>
                  </a:cubicBezTo>
                  <a:lnTo>
                    <a:pt x="761" y="3181"/>
                  </a:lnTo>
                  <a:lnTo>
                    <a:pt x="698" y="3347"/>
                  </a:lnTo>
                  <a:lnTo>
                    <a:pt x="1205" y="3511"/>
                  </a:lnTo>
                  <a:lnTo>
                    <a:pt x="1344" y="3118"/>
                  </a:lnTo>
                  <a:cubicBezTo>
                    <a:pt x="1434" y="3134"/>
                    <a:pt x="1520" y="3142"/>
                    <a:pt x="1601" y="3142"/>
                  </a:cubicBezTo>
                  <a:cubicBezTo>
                    <a:pt x="2042" y="3142"/>
                    <a:pt x="2340" y="2919"/>
                    <a:pt x="2447" y="2598"/>
                  </a:cubicBezTo>
                  <a:cubicBezTo>
                    <a:pt x="2484" y="2471"/>
                    <a:pt x="2498" y="2358"/>
                    <a:pt x="2484" y="2256"/>
                  </a:cubicBezTo>
                  <a:cubicBezTo>
                    <a:pt x="2447" y="2003"/>
                    <a:pt x="2256" y="1812"/>
                    <a:pt x="2041" y="1660"/>
                  </a:cubicBezTo>
                  <a:cubicBezTo>
                    <a:pt x="1788" y="1496"/>
                    <a:pt x="1521" y="1369"/>
                    <a:pt x="1433" y="1255"/>
                  </a:cubicBezTo>
                  <a:cubicBezTo>
                    <a:pt x="1408" y="1229"/>
                    <a:pt x="1394" y="1192"/>
                    <a:pt x="1408" y="1153"/>
                  </a:cubicBezTo>
                  <a:cubicBezTo>
                    <a:pt x="1425" y="1101"/>
                    <a:pt x="1471" y="1061"/>
                    <a:pt x="1568" y="1061"/>
                  </a:cubicBezTo>
                  <a:cubicBezTo>
                    <a:pt x="1613" y="1061"/>
                    <a:pt x="1668" y="1070"/>
                    <a:pt x="1737" y="1090"/>
                  </a:cubicBezTo>
                  <a:cubicBezTo>
                    <a:pt x="1749" y="1102"/>
                    <a:pt x="1762" y="1102"/>
                    <a:pt x="1775" y="1102"/>
                  </a:cubicBezTo>
                  <a:cubicBezTo>
                    <a:pt x="1977" y="1178"/>
                    <a:pt x="2180" y="1305"/>
                    <a:pt x="2371" y="1483"/>
                  </a:cubicBezTo>
                  <a:cubicBezTo>
                    <a:pt x="2383" y="1496"/>
                    <a:pt x="2396" y="1521"/>
                    <a:pt x="2408" y="1533"/>
                  </a:cubicBezTo>
                  <a:lnTo>
                    <a:pt x="2523" y="1407"/>
                  </a:lnTo>
                  <a:lnTo>
                    <a:pt x="2878" y="1014"/>
                  </a:lnTo>
                  <a:cubicBezTo>
                    <a:pt x="2763" y="887"/>
                    <a:pt x="2637" y="786"/>
                    <a:pt x="2484" y="697"/>
                  </a:cubicBezTo>
                  <a:cubicBezTo>
                    <a:pt x="2396" y="646"/>
                    <a:pt x="2307" y="595"/>
                    <a:pt x="2219" y="558"/>
                  </a:cubicBezTo>
                  <a:lnTo>
                    <a:pt x="2295" y="330"/>
                  </a:lnTo>
                  <a:lnTo>
                    <a:pt x="2346" y="178"/>
                  </a:lnTo>
                  <a:lnTo>
                    <a:pt x="185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2616750" y="1702175"/>
              <a:ext cx="781825" cy="88450"/>
            </a:xfrm>
            <a:custGeom>
              <a:avLst/>
              <a:gdLst/>
              <a:ahLst/>
              <a:cxnLst/>
              <a:rect l="l" t="t" r="r" b="b"/>
              <a:pathLst>
                <a:path w="31273" h="3538" extrusionOk="0">
                  <a:moveTo>
                    <a:pt x="15642" y="0"/>
                  </a:moveTo>
                  <a:cubicBezTo>
                    <a:pt x="6998" y="0"/>
                    <a:pt x="0" y="786"/>
                    <a:pt x="0" y="1763"/>
                  </a:cubicBezTo>
                  <a:cubicBezTo>
                    <a:pt x="0" y="2738"/>
                    <a:pt x="6998" y="3537"/>
                    <a:pt x="15642" y="3537"/>
                  </a:cubicBezTo>
                  <a:cubicBezTo>
                    <a:pt x="24275" y="3537"/>
                    <a:pt x="31272" y="2738"/>
                    <a:pt x="31272" y="1763"/>
                  </a:cubicBezTo>
                  <a:cubicBezTo>
                    <a:pt x="31272" y="786"/>
                    <a:pt x="24275" y="0"/>
                    <a:pt x="1564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2761325" y="781575"/>
              <a:ext cx="425250" cy="97325"/>
            </a:xfrm>
            <a:custGeom>
              <a:avLst/>
              <a:gdLst/>
              <a:ahLst/>
              <a:cxnLst/>
              <a:rect l="l" t="t" r="r" b="b"/>
              <a:pathLst>
                <a:path w="17010" h="3893" extrusionOk="0">
                  <a:moveTo>
                    <a:pt x="3378" y="0"/>
                  </a:moveTo>
                  <a:cubicBezTo>
                    <a:pt x="0" y="0"/>
                    <a:pt x="974" y="2524"/>
                    <a:pt x="974" y="2524"/>
                  </a:cubicBezTo>
                  <a:cubicBezTo>
                    <a:pt x="974" y="2524"/>
                    <a:pt x="1228" y="2664"/>
                    <a:pt x="1760" y="2866"/>
                  </a:cubicBezTo>
                  <a:cubicBezTo>
                    <a:pt x="2850" y="3284"/>
                    <a:pt x="5107" y="3893"/>
                    <a:pt x="8845" y="3893"/>
                  </a:cubicBezTo>
                  <a:cubicBezTo>
                    <a:pt x="13371" y="3893"/>
                    <a:pt x="15577" y="2473"/>
                    <a:pt x="16363" y="1802"/>
                  </a:cubicBezTo>
                  <a:cubicBezTo>
                    <a:pt x="16603" y="1599"/>
                    <a:pt x="16718" y="1472"/>
                    <a:pt x="16718" y="1472"/>
                  </a:cubicBezTo>
                  <a:cubicBezTo>
                    <a:pt x="17009" y="895"/>
                    <a:pt x="16432" y="660"/>
                    <a:pt x="15561" y="660"/>
                  </a:cubicBezTo>
                  <a:cubicBezTo>
                    <a:pt x="14689" y="660"/>
                    <a:pt x="13523" y="895"/>
                    <a:pt x="12636" y="1256"/>
                  </a:cubicBezTo>
                  <a:cubicBezTo>
                    <a:pt x="12307" y="1390"/>
                    <a:pt x="11957" y="1446"/>
                    <a:pt x="11577" y="1446"/>
                  </a:cubicBezTo>
                  <a:cubicBezTo>
                    <a:pt x="9905" y="1446"/>
                    <a:pt x="7657" y="360"/>
                    <a:pt x="4155" y="39"/>
                  </a:cubicBezTo>
                  <a:cubicBezTo>
                    <a:pt x="3874" y="13"/>
                    <a:pt x="3615" y="0"/>
                    <a:pt x="3378"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2764250" y="795425"/>
              <a:ext cx="408025" cy="83475"/>
            </a:xfrm>
            <a:custGeom>
              <a:avLst/>
              <a:gdLst/>
              <a:ahLst/>
              <a:cxnLst/>
              <a:rect l="l" t="t" r="r" b="b"/>
              <a:pathLst>
                <a:path w="16321" h="3339" extrusionOk="0">
                  <a:moveTo>
                    <a:pt x="3219" y="1"/>
                  </a:moveTo>
                  <a:cubicBezTo>
                    <a:pt x="0" y="1"/>
                    <a:pt x="1643" y="2312"/>
                    <a:pt x="1643" y="2312"/>
                  </a:cubicBezTo>
                  <a:cubicBezTo>
                    <a:pt x="2733" y="2730"/>
                    <a:pt x="4990" y="3339"/>
                    <a:pt x="8728" y="3339"/>
                  </a:cubicBezTo>
                  <a:cubicBezTo>
                    <a:pt x="13254" y="3339"/>
                    <a:pt x="15460" y="1919"/>
                    <a:pt x="16246" y="1248"/>
                  </a:cubicBezTo>
                  <a:cubicBezTo>
                    <a:pt x="16321" y="797"/>
                    <a:pt x="15902" y="633"/>
                    <a:pt x="15264" y="633"/>
                  </a:cubicBezTo>
                  <a:cubicBezTo>
                    <a:pt x="14503" y="633"/>
                    <a:pt x="13430" y="865"/>
                    <a:pt x="12506" y="1121"/>
                  </a:cubicBezTo>
                  <a:cubicBezTo>
                    <a:pt x="12188" y="1208"/>
                    <a:pt x="11856" y="1245"/>
                    <a:pt x="11502" y="1245"/>
                  </a:cubicBezTo>
                  <a:cubicBezTo>
                    <a:pt x="9799" y="1245"/>
                    <a:pt x="7597" y="379"/>
                    <a:pt x="4038" y="43"/>
                  </a:cubicBezTo>
                  <a:cubicBezTo>
                    <a:pt x="3736" y="14"/>
                    <a:pt x="3464" y="1"/>
                    <a:pt x="321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3071800" y="961000"/>
              <a:ext cx="175300" cy="134125"/>
            </a:xfrm>
            <a:custGeom>
              <a:avLst/>
              <a:gdLst/>
              <a:ahLst/>
              <a:cxnLst/>
              <a:rect l="l" t="t" r="r" b="b"/>
              <a:pathLst>
                <a:path w="7012" h="5365" extrusionOk="0">
                  <a:moveTo>
                    <a:pt x="619" y="1"/>
                  </a:moveTo>
                  <a:cubicBezTo>
                    <a:pt x="401" y="1"/>
                    <a:pt x="193" y="25"/>
                    <a:pt x="1" y="62"/>
                  </a:cubicBezTo>
                  <a:lnTo>
                    <a:pt x="1" y="481"/>
                  </a:lnTo>
                  <a:lnTo>
                    <a:pt x="1" y="823"/>
                  </a:lnTo>
                  <a:lnTo>
                    <a:pt x="1" y="1191"/>
                  </a:lnTo>
                  <a:cubicBezTo>
                    <a:pt x="331" y="1267"/>
                    <a:pt x="825" y="1419"/>
                    <a:pt x="1358" y="1799"/>
                  </a:cubicBezTo>
                  <a:cubicBezTo>
                    <a:pt x="1383" y="1811"/>
                    <a:pt x="1408" y="1837"/>
                    <a:pt x="1421" y="1850"/>
                  </a:cubicBezTo>
                  <a:cubicBezTo>
                    <a:pt x="2080" y="2394"/>
                    <a:pt x="2980" y="4284"/>
                    <a:pt x="4133" y="4980"/>
                  </a:cubicBezTo>
                  <a:cubicBezTo>
                    <a:pt x="4607" y="5264"/>
                    <a:pt x="5076" y="5364"/>
                    <a:pt x="5478" y="5364"/>
                  </a:cubicBezTo>
                  <a:cubicBezTo>
                    <a:pt x="5776" y="5364"/>
                    <a:pt x="6038" y="5309"/>
                    <a:pt x="6237" y="5234"/>
                  </a:cubicBezTo>
                  <a:cubicBezTo>
                    <a:pt x="6403" y="5183"/>
                    <a:pt x="6491" y="5044"/>
                    <a:pt x="6491" y="4879"/>
                  </a:cubicBezTo>
                  <a:cubicBezTo>
                    <a:pt x="6491" y="4853"/>
                    <a:pt x="6491" y="4816"/>
                    <a:pt x="6479" y="4791"/>
                  </a:cubicBezTo>
                  <a:cubicBezTo>
                    <a:pt x="6436" y="4618"/>
                    <a:pt x="6282" y="4501"/>
                    <a:pt x="6113" y="4501"/>
                  </a:cubicBezTo>
                  <a:cubicBezTo>
                    <a:pt x="6083" y="4501"/>
                    <a:pt x="6053" y="4504"/>
                    <a:pt x="6022" y="4512"/>
                  </a:cubicBezTo>
                  <a:cubicBezTo>
                    <a:pt x="5853" y="4555"/>
                    <a:pt x="5685" y="4577"/>
                    <a:pt x="5519" y="4577"/>
                  </a:cubicBezTo>
                  <a:cubicBezTo>
                    <a:pt x="4426" y="4577"/>
                    <a:pt x="3399" y="3654"/>
                    <a:pt x="2485" y="2014"/>
                  </a:cubicBezTo>
                  <a:cubicBezTo>
                    <a:pt x="2308" y="1698"/>
                    <a:pt x="2080" y="1431"/>
                    <a:pt x="1839" y="1228"/>
                  </a:cubicBezTo>
                  <a:cubicBezTo>
                    <a:pt x="1637" y="1051"/>
                    <a:pt x="1421" y="912"/>
                    <a:pt x="1192" y="810"/>
                  </a:cubicBezTo>
                  <a:lnTo>
                    <a:pt x="1192" y="810"/>
                  </a:lnTo>
                  <a:cubicBezTo>
                    <a:pt x="1395" y="861"/>
                    <a:pt x="1637" y="949"/>
                    <a:pt x="1916" y="1064"/>
                  </a:cubicBezTo>
                  <a:cubicBezTo>
                    <a:pt x="2805" y="1440"/>
                    <a:pt x="3994" y="2040"/>
                    <a:pt x="4964" y="2040"/>
                  </a:cubicBezTo>
                  <a:cubicBezTo>
                    <a:pt x="4974" y="2040"/>
                    <a:pt x="4985" y="2040"/>
                    <a:pt x="4995" y="2039"/>
                  </a:cubicBezTo>
                  <a:cubicBezTo>
                    <a:pt x="5959" y="2039"/>
                    <a:pt x="6618" y="1558"/>
                    <a:pt x="6935" y="1165"/>
                  </a:cubicBezTo>
                  <a:cubicBezTo>
                    <a:pt x="6986" y="1101"/>
                    <a:pt x="7011" y="1013"/>
                    <a:pt x="7011" y="924"/>
                  </a:cubicBezTo>
                  <a:cubicBezTo>
                    <a:pt x="7011" y="823"/>
                    <a:pt x="6973" y="734"/>
                    <a:pt x="6897" y="658"/>
                  </a:cubicBezTo>
                  <a:cubicBezTo>
                    <a:pt x="6822" y="584"/>
                    <a:pt x="6727" y="549"/>
                    <a:pt x="6632" y="549"/>
                  </a:cubicBezTo>
                  <a:cubicBezTo>
                    <a:pt x="6533" y="549"/>
                    <a:pt x="6436" y="587"/>
                    <a:pt x="6364" y="658"/>
                  </a:cubicBezTo>
                  <a:cubicBezTo>
                    <a:pt x="5960" y="1080"/>
                    <a:pt x="5433" y="1279"/>
                    <a:pt x="4809" y="1279"/>
                  </a:cubicBezTo>
                  <a:cubicBezTo>
                    <a:pt x="4027" y="1279"/>
                    <a:pt x="3092" y="965"/>
                    <a:pt x="2054" y="379"/>
                  </a:cubicBezTo>
                  <a:lnTo>
                    <a:pt x="2042" y="379"/>
                  </a:lnTo>
                  <a:cubicBezTo>
                    <a:pt x="1550" y="99"/>
                    <a:pt x="1063" y="1"/>
                    <a:pt x="6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3071800" y="961000"/>
              <a:ext cx="51375" cy="46250"/>
            </a:xfrm>
            <a:custGeom>
              <a:avLst/>
              <a:gdLst/>
              <a:ahLst/>
              <a:cxnLst/>
              <a:rect l="l" t="t" r="r" b="b"/>
              <a:pathLst>
                <a:path w="2055" h="1850" extrusionOk="0">
                  <a:moveTo>
                    <a:pt x="619" y="1"/>
                  </a:moveTo>
                  <a:cubicBezTo>
                    <a:pt x="401" y="1"/>
                    <a:pt x="193" y="25"/>
                    <a:pt x="1" y="62"/>
                  </a:cubicBezTo>
                  <a:lnTo>
                    <a:pt x="1" y="1191"/>
                  </a:lnTo>
                  <a:cubicBezTo>
                    <a:pt x="331" y="1267"/>
                    <a:pt x="825" y="1419"/>
                    <a:pt x="1358" y="1799"/>
                  </a:cubicBezTo>
                  <a:cubicBezTo>
                    <a:pt x="1383" y="1811"/>
                    <a:pt x="1408" y="1837"/>
                    <a:pt x="1421" y="1850"/>
                  </a:cubicBezTo>
                  <a:cubicBezTo>
                    <a:pt x="1611" y="1659"/>
                    <a:pt x="1750" y="1444"/>
                    <a:pt x="1839" y="1228"/>
                  </a:cubicBezTo>
                  <a:cubicBezTo>
                    <a:pt x="1637" y="1051"/>
                    <a:pt x="1421" y="912"/>
                    <a:pt x="1192" y="810"/>
                  </a:cubicBezTo>
                  <a:lnTo>
                    <a:pt x="1192" y="810"/>
                  </a:lnTo>
                  <a:cubicBezTo>
                    <a:pt x="1395" y="861"/>
                    <a:pt x="1637" y="949"/>
                    <a:pt x="1916" y="1064"/>
                  </a:cubicBezTo>
                  <a:cubicBezTo>
                    <a:pt x="1992" y="810"/>
                    <a:pt x="2029" y="569"/>
                    <a:pt x="2054" y="379"/>
                  </a:cubicBezTo>
                  <a:lnTo>
                    <a:pt x="2042" y="379"/>
                  </a:lnTo>
                  <a:cubicBezTo>
                    <a:pt x="1550" y="99"/>
                    <a:pt x="1063" y="1"/>
                    <a:pt x="61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2785675" y="808500"/>
              <a:ext cx="393600" cy="186050"/>
            </a:xfrm>
            <a:custGeom>
              <a:avLst/>
              <a:gdLst/>
              <a:ahLst/>
              <a:cxnLst/>
              <a:rect l="l" t="t" r="r" b="b"/>
              <a:pathLst>
                <a:path w="15744" h="7442" extrusionOk="0">
                  <a:moveTo>
                    <a:pt x="3913" y="0"/>
                  </a:moveTo>
                  <a:cubicBezTo>
                    <a:pt x="3876" y="0"/>
                    <a:pt x="3840" y="1"/>
                    <a:pt x="3803" y="2"/>
                  </a:cubicBezTo>
                  <a:cubicBezTo>
                    <a:pt x="545" y="103"/>
                    <a:pt x="0" y="1447"/>
                    <a:pt x="0" y="1447"/>
                  </a:cubicBezTo>
                  <a:cubicBezTo>
                    <a:pt x="849" y="3196"/>
                    <a:pt x="5197" y="6505"/>
                    <a:pt x="5197" y="6505"/>
                  </a:cubicBezTo>
                  <a:cubicBezTo>
                    <a:pt x="5552" y="6860"/>
                    <a:pt x="5995" y="7088"/>
                    <a:pt x="6465" y="7240"/>
                  </a:cubicBezTo>
                  <a:cubicBezTo>
                    <a:pt x="6948" y="7386"/>
                    <a:pt x="7469" y="7442"/>
                    <a:pt x="7981" y="7442"/>
                  </a:cubicBezTo>
                  <a:cubicBezTo>
                    <a:pt x="9550" y="7442"/>
                    <a:pt x="11028" y="6923"/>
                    <a:pt x="11028" y="6923"/>
                  </a:cubicBezTo>
                  <a:cubicBezTo>
                    <a:pt x="15034" y="4603"/>
                    <a:pt x="15744" y="395"/>
                    <a:pt x="15744" y="395"/>
                  </a:cubicBezTo>
                  <a:lnTo>
                    <a:pt x="15744" y="395"/>
                  </a:lnTo>
                  <a:cubicBezTo>
                    <a:pt x="14147" y="1004"/>
                    <a:pt x="12722" y="1218"/>
                    <a:pt x="11430" y="1218"/>
                  </a:cubicBezTo>
                  <a:cubicBezTo>
                    <a:pt x="9172" y="1218"/>
                    <a:pt x="7319" y="564"/>
                    <a:pt x="5666" y="218"/>
                  </a:cubicBezTo>
                  <a:cubicBezTo>
                    <a:pt x="5060" y="86"/>
                    <a:pt x="4475" y="0"/>
                    <a:pt x="3913"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3071800" y="830075"/>
              <a:ext cx="94175" cy="110000"/>
            </a:xfrm>
            <a:custGeom>
              <a:avLst/>
              <a:gdLst/>
              <a:ahLst/>
              <a:cxnLst/>
              <a:rect l="l" t="t" r="r" b="b"/>
              <a:pathLst>
                <a:path w="3767" h="4400" extrusionOk="0">
                  <a:moveTo>
                    <a:pt x="3766" y="0"/>
                  </a:moveTo>
                  <a:lnTo>
                    <a:pt x="3766" y="0"/>
                  </a:lnTo>
                  <a:cubicBezTo>
                    <a:pt x="2054" y="3284"/>
                    <a:pt x="1" y="4107"/>
                    <a:pt x="1" y="4107"/>
                  </a:cubicBezTo>
                  <a:cubicBezTo>
                    <a:pt x="470" y="4349"/>
                    <a:pt x="952" y="4400"/>
                    <a:pt x="952" y="4400"/>
                  </a:cubicBezTo>
                  <a:cubicBezTo>
                    <a:pt x="2803" y="3322"/>
                    <a:pt x="3766" y="1"/>
                    <a:pt x="376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2603125" y="964450"/>
              <a:ext cx="751700" cy="803350"/>
            </a:xfrm>
            <a:custGeom>
              <a:avLst/>
              <a:gdLst/>
              <a:ahLst/>
              <a:cxnLst/>
              <a:rect l="l" t="t" r="r" b="b"/>
              <a:pathLst>
                <a:path w="30068" h="32134" extrusionOk="0">
                  <a:moveTo>
                    <a:pt x="12588" y="0"/>
                  </a:moveTo>
                  <a:cubicBezTo>
                    <a:pt x="12588" y="0"/>
                    <a:pt x="9773" y="5527"/>
                    <a:pt x="4881" y="12904"/>
                  </a:cubicBezTo>
                  <a:cubicBezTo>
                    <a:pt x="1" y="20269"/>
                    <a:pt x="241" y="32134"/>
                    <a:pt x="15909" y="32134"/>
                  </a:cubicBezTo>
                  <a:cubicBezTo>
                    <a:pt x="26544" y="32134"/>
                    <a:pt x="30068" y="26683"/>
                    <a:pt x="29713" y="20864"/>
                  </a:cubicBezTo>
                  <a:cubicBezTo>
                    <a:pt x="29548" y="18114"/>
                    <a:pt x="28508" y="15275"/>
                    <a:pt x="26937" y="12904"/>
                  </a:cubicBezTo>
                  <a:cubicBezTo>
                    <a:pt x="24491" y="9216"/>
                    <a:pt x="22449" y="5996"/>
                    <a:pt x="21043" y="3689"/>
                  </a:cubicBezTo>
                  <a:cubicBezTo>
                    <a:pt x="19623" y="1382"/>
                    <a:pt x="18812" y="0"/>
                    <a:pt x="18812" y="0"/>
                  </a:cubicBezTo>
                  <a:cubicBezTo>
                    <a:pt x="17787" y="195"/>
                    <a:pt x="16755" y="293"/>
                    <a:pt x="15715" y="293"/>
                  </a:cubicBezTo>
                  <a:cubicBezTo>
                    <a:pt x="15405" y="293"/>
                    <a:pt x="15093" y="284"/>
                    <a:pt x="14781" y="267"/>
                  </a:cubicBezTo>
                  <a:cubicBezTo>
                    <a:pt x="14185" y="228"/>
                    <a:pt x="13589" y="165"/>
                    <a:pt x="12993" y="64"/>
                  </a:cubicBezTo>
                  <a:lnTo>
                    <a:pt x="12588"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3074050" y="1011975"/>
              <a:ext cx="268425" cy="562525"/>
            </a:xfrm>
            <a:custGeom>
              <a:avLst/>
              <a:gdLst/>
              <a:ahLst/>
              <a:cxnLst/>
              <a:rect l="l" t="t" r="r" b="b"/>
              <a:pathLst>
                <a:path w="10737" h="22501" extrusionOk="0">
                  <a:moveTo>
                    <a:pt x="0" y="0"/>
                  </a:moveTo>
                  <a:cubicBezTo>
                    <a:pt x="1026" y="3448"/>
                    <a:pt x="5172" y="8950"/>
                    <a:pt x="6744" y="11890"/>
                  </a:cubicBezTo>
                  <a:cubicBezTo>
                    <a:pt x="10128" y="18254"/>
                    <a:pt x="8531" y="22501"/>
                    <a:pt x="8531" y="22501"/>
                  </a:cubicBezTo>
                  <a:cubicBezTo>
                    <a:pt x="10736" y="19661"/>
                    <a:pt x="9862" y="15605"/>
                    <a:pt x="7504" y="11611"/>
                  </a:cubicBezTo>
                  <a:cubicBezTo>
                    <a:pt x="4728" y="6884"/>
                    <a:pt x="1" y="1"/>
                    <a:pt x="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2909900" y="1166625"/>
              <a:ext cx="224375" cy="334025"/>
            </a:xfrm>
            <a:custGeom>
              <a:avLst/>
              <a:gdLst/>
              <a:ahLst/>
              <a:cxnLst/>
              <a:rect l="l" t="t" r="r" b="b"/>
              <a:pathLst>
                <a:path w="8975" h="13361" extrusionOk="0">
                  <a:moveTo>
                    <a:pt x="3651" y="0"/>
                  </a:moveTo>
                  <a:lnTo>
                    <a:pt x="3651" y="1547"/>
                  </a:lnTo>
                  <a:cubicBezTo>
                    <a:pt x="1318" y="1876"/>
                    <a:pt x="152" y="3233"/>
                    <a:pt x="152" y="4842"/>
                  </a:cubicBezTo>
                  <a:cubicBezTo>
                    <a:pt x="164" y="8544"/>
                    <a:pt x="5654" y="7530"/>
                    <a:pt x="5654" y="8785"/>
                  </a:cubicBezTo>
                  <a:cubicBezTo>
                    <a:pt x="5654" y="9127"/>
                    <a:pt x="5324" y="9317"/>
                    <a:pt x="4361" y="9330"/>
                  </a:cubicBezTo>
                  <a:cubicBezTo>
                    <a:pt x="3270" y="9330"/>
                    <a:pt x="2015" y="8975"/>
                    <a:pt x="1077" y="8417"/>
                  </a:cubicBezTo>
                  <a:lnTo>
                    <a:pt x="0" y="10864"/>
                  </a:lnTo>
                  <a:cubicBezTo>
                    <a:pt x="862" y="11383"/>
                    <a:pt x="2231" y="11777"/>
                    <a:pt x="3663" y="11853"/>
                  </a:cubicBezTo>
                  <a:lnTo>
                    <a:pt x="3663" y="13361"/>
                  </a:lnTo>
                  <a:lnTo>
                    <a:pt x="5666" y="13361"/>
                  </a:lnTo>
                  <a:lnTo>
                    <a:pt x="5666" y="11777"/>
                  </a:lnTo>
                  <a:cubicBezTo>
                    <a:pt x="7859" y="11396"/>
                    <a:pt x="8975" y="10065"/>
                    <a:pt x="8975" y="8518"/>
                  </a:cubicBezTo>
                  <a:cubicBezTo>
                    <a:pt x="8961" y="4856"/>
                    <a:pt x="3473" y="5856"/>
                    <a:pt x="3460" y="4665"/>
                  </a:cubicBezTo>
                  <a:cubicBezTo>
                    <a:pt x="3460" y="4323"/>
                    <a:pt x="3778" y="4044"/>
                    <a:pt x="4753" y="4044"/>
                  </a:cubicBezTo>
                  <a:cubicBezTo>
                    <a:pt x="4776" y="4044"/>
                    <a:pt x="4798" y="4044"/>
                    <a:pt x="4821" y="4044"/>
                  </a:cubicBezTo>
                  <a:cubicBezTo>
                    <a:pt x="5676" y="4044"/>
                    <a:pt x="6578" y="4286"/>
                    <a:pt x="7530" y="4780"/>
                  </a:cubicBezTo>
                  <a:lnTo>
                    <a:pt x="8544" y="2346"/>
                  </a:lnTo>
                  <a:cubicBezTo>
                    <a:pt x="7732" y="1889"/>
                    <a:pt x="6705" y="1623"/>
                    <a:pt x="5654" y="1521"/>
                  </a:cubicBezTo>
                  <a:lnTo>
                    <a:pt x="5654"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2603125" y="964450"/>
              <a:ext cx="748975" cy="803350"/>
            </a:xfrm>
            <a:custGeom>
              <a:avLst/>
              <a:gdLst/>
              <a:ahLst/>
              <a:cxnLst/>
              <a:rect l="l" t="t" r="r" b="b"/>
              <a:pathLst>
                <a:path w="29959" h="32134" extrusionOk="0">
                  <a:moveTo>
                    <a:pt x="29713" y="20864"/>
                  </a:moveTo>
                  <a:cubicBezTo>
                    <a:pt x="29714" y="20876"/>
                    <a:pt x="29715" y="20888"/>
                    <a:pt x="29715" y="20900"/>
                  </a:cubicBezTo>
                  <a:lnTo>
                    <a:pt x="29715" y="20900"/>
                  </a:lnTo>
                  <a:cubicBezTo>
                    <a:pt x="29715" y="20888"/>
                    <a:pt x="29714" y="20876"/>
                    <a:pt x="29713" y="20864"/>
                  </a:cubicBezTo>
                  <a:close/>
                  <a:moveTo>
                    <a:pt x="12588" y="0"/>
                  </a:moveTo>
                  <a:cubicBezTo>
                    <a:pt x="12588" y="0"/>
                    <a:pt x="9773" y="5527"/>
                    <a:pt x="4881" y="12904"/>
                  </a:cubicBezTo>
                  <a:cubicBezTo>
                    <a:pt x="1" y="20269"/>
                    <a:pt x="241" y="32134"/>
                    <a:pt x="15909" y="32134"/>
                  </a:cubicBezTo>
                  <a:cubicBezTo>
                    <a:pt x="20954" y="32134"/>
                    <a:pt x="24401" y="30917"/>
                    <a:pt x="26582" y="29002"/>
                  </a:cubicBezTo>
                  <a:cubicBezTo>
                    <a:pt x="29006" y="26894"/>
                    <a:pt x="29896" y="23943"/>
                    <a:pt x="29715" y="20900"/>
                  </a:cubicBezTo>
                  <a:lnTo>
                    <a:pt x="29715" y="20900"/>
                  </a:lnTo>
                  <a:cubicBezTo>
                    <a:pt x="29959" y="25168"/>
                    <a:pt x="24457" y="27173"/>
                    <a:pt x="19280" y="27173"/>
                  </a:cubicBezTo>
                  <a:cubicBezTo>
                    <a:pt x="18047" y="27173"/>
                    <a:pt x="16833" y="27059"/>
                    <a:pt x="15719" y="26835"/>
                  </a:cubicBezTo>
                  <a:cubicBezTo>
                    <a:pt x="7353" y="25149"/>
                    <a:pt x="6491" y="18583"/>
                    <a:pt x="10522" y="12980"/>
                  </a:cubicBezTo>
                  <a:cubicBezTo>
                    <a:pt x="14540" y="7365"/>
                    <a:pt x="14781" y="267"/>
                    <a:pt x="14781" y="267"/>
                  </a:cubicBezTo>
                  <a:cubicBezTo>
                    <a:pt x="14401" y="241"/>
                    <a:pt x="14020" y="203"/>
                    <a:pt x="13640" y="165"/>
                  </a:cubicBezTo>
                  <a:cubicBezTo>
                    <a:pt x="13424" y="127"/>
                    <a:pt x="13209" y="101"/>
                    <a:pt x="12993" y="64"/>
                  </a:cubicBezTo>
                  <a:lnTo>
                    <a:pt x="1258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2927300" y="813600"/>
              <a:ext cx="350" cy="350"/>
            </a:xfrm>
            <a:custGeom>
              <a:avLst/>
              <a:gdLst/>
              <a:ahLst/>
              <a:cxnLst/>
              <a:rect l="l" t="t" r="r" b="b"/>
              <a:pathLst>
                <a:path w="14" h="14" extrusionOk="0">
                  <a:moveTo>
                    <a:pt x="14" y="0"/>
                  </a:moveTo>
                  <a:cubicBezTo>
                    <a:pt x="1" y="0"/>
                    <a:pt x="1" y="14"/>
                    <a:pt x="1" y="14"/>
                  </a:cubicBezTo>
                  <a:lnTo>
                    <a:pt x="14" y="0"/>
                  </a:lnTo>
                  <a:close/>
                </a:path>
              </a:pathLst>
            </a:custGeom>
            <a:solidFill>
              <a:srgbClr val="D7E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2785675" y="808500"/>
              <a:ext cx="190150" cy="157550"/>
            </a:xfrm>
            <a:custGeom>
              <a:avLst/>
              <a:gdLst/>
              <a:ahLst/>
              <a:cxnLst/>
              <a:rect l="l" t="t" r="r" b="b"/>
              <a:pathLst>
                <a:path w="7606" h="6302" extrusionOk="0">
                  <a:moveTo>
                    <a:pt x="3913" y="0"/>
                  </a:moveTo>
                  <a:cubicBezTo>
                    <a:pt x="3876" y="0"/>
                    <a:pt x="3840" y="1"/>
                    <a:pt x="3803" y="2"/>
                  </a:cubicBezTo>
                  <a:cubicBezTo>
                    <a:pt x="2738" y="40"/>
                    <a:pt x="1964" y="204"/>
                    <a:pt x="1407" y="407"/>
                  </a:cubicBezTo>
                  <a:cubicBezTo>
                    <a:pt x="254" y="838"/>
                    <a:pt x="0" y="1447"/>
                    <a:pt x="0" y="1447"/>
                  </a:cubicBezTo>
                  <a:cubicBezTo>
                    <a:pt x="722" y="2942"/>
                    <a:pt x="3993" y="5554"/>
                    <a:pt x="4944" y="6302"/>
                  </a:cubicBezTo>
                  <a:lnTo>
                    <a:pt x="7516" y="6302"/>
                  </a:lnTo>
                  <a:cubicBezTo>
                    <a:pt x="7606" y="4818"/>
                    <a:pt x="5425" y="4337"/>
                    <a:pt x="4361" y="2537"/>
                  </a:cubicBezTo>
                  <a:cubicBezTo>
                    <a:pt x="3232" y="674"/>
                    <a:pt x="5666" y="218"/>
                    <a:pt x="5666" y="218"/>
                  </a:cubicBezTo>
                  <a:cubicBezTo>
                    <a:pt x="5060" y="86"/>
                    <a:pt x="4475" y="0"/>
                    <a:pt x="391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2896250" y="950900"/>
              <a:ext cx="197775" cy="43675"/>
            </a:xfrm>
            <a:custGeom>
              <a:avLst/>
              <a:gdLst/>
              <a:ahLst/>
              <a:cxnLst/>
              <a:rect l="l" t="t" r="r" b="b"/>
              <a:pathLst>
                <a:path w="7911" h="1747" extrusionOk="0">
                  <a:moveTo>
                    <a:pt x="4019" y="1"/>
                  </a:moveTo>
                  <a:cubicBezTo>
                    <a:pt x="1809" y="1"/>
                    <a:pt x="217" y="454"/>
                    <a:pt x="217" y="454"/>
                  </a:cubicBezTo>
                  <a:cubicBezTo>
                    <a:pt x="90" y="657"/>
                    <a:pt x="39" y="846"/>
                    <a:pt x="26" y="1024"/>
                  </a:cubicBezTo>
                  <a:cubicBezTo>
                    <a:pt x="1" y="1443"/>
                    <a:pt x="229" y="1747"/>
                    <a:pt x="229" y="1747"/>
                  </a:cubicBezTo>
                  <a:cubicBezTo>
                    <a:pt x="1613" y="1244"/>
                    <a:pt x="2994" y="1086"/>
                    <a:pt x="4185" y="1086"/>
                  </a:cubicBezTo>
                  <a:cubicBezTo>
                    <a:pt x="6209" y="1086"/>
                    <a:pt x="7682" y="1544"/>
                    <a:pt x="7682" y="1544"/>
                  </a:cubicBezTo>
                  <a:cubicBezTo>
                    <a:pt x="7860" y="1366"/>
                    <a:pt x="7910" y="1176"/>
                    <a:pt x="7910" y="1012"/>
                  </a:cubicBezTo>
                  <a:cubicBezTo>
                    <a:pt x="7910" y="707"/>
                    <a:pt x="7721" y="466"/>
                    <a:pt x="7721" y="466"/>
                  </a:cubicBezTo>
                  <a:cubicBezTo>
                    <a:pt x="6413" y="117"/>
                    <a:pt x="5137" y="1"/>
                    <a:pt x="401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2896250" y="962925"/>
              <a:ext cx="197775" cy="31650"/>
            </a:xfrm>
            <a:custGeom>
              <a:avLst/>
              <a:gdLst/>
              <a:ahLst/>
              <a:cxnLst/>
              <a:rect l="l" t="t" r="r" b="b"/>
              <a:pathLst>
                <a:path w="7911" h="1266" extrusionOk="0">
                  <a:moveTo>
                    <a:pt x="4077" y="1"/>
                  </a:moveTo>
                  <a:cubicBezTo>
                    <a:pt x="2136" y="1"/>
                    <a:pt x="569" y="362"/>
                    <a:pt x="26" y="543"/>
                  </a:cubicBezTo>
                  <a:cubicBezTo>
                    <a:pt x="1" y="962"/>
                    <a:pt x="229" y="1266"/>
                    <a:pt x="229" y="1266"/>
                  </a:cubicBezTo>
                  <a:cubicBezTo>
                    <a:pt x="1613" y="763"/>
                    <a:pt x="2994" y="605"/>
                    <a:pt x="4185" y="605"/>
                  </a:cubicBezTo>
                  <a:cubicBezTo>
                    <a:pt x="6209" y="605"/>
                    <a:pt x="7682" y="1063"/>
                    <a:pt x="7682" y="1063"/>
                  </a:cubicBezTo>
                  <a:cubicBezTo>
                    <a:pt x="7860" y="885"/>
                    <a:pt x="7910" y="695"/>
                    <a:pt x="7910" y="531"/>
                  </a:cubicBezTo>
                  <a:cubicBezTo>
                    <a:pt x="6592" y="136"/>
                    <a:pt x="5265" y="1"/>
                    <a:pt x="407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2888975" y="935925"/>
              <a:ext cx="214550" cy="30125"/>
            </a:xfrm>
            <a:custGeom>
              <a:avLst/>
              <a:gdLst/>
              <a:ahLst/>
              <a:cxnLst/>
              <a:rect l="l" t="t" r="r" b="b"/>
              <a:pathLst>
                <a:path w="8582" h="1205" extrusionOk="0">
                  <a:moveTo>
                    <a:pt x="4442" y="1"/>
                  </a:moveTo>
                  <a:cubicBezTo>
                    <a:pt x="1942" y="1"/>
                    <a:pt x="1" y="685"/>
                    <a:pt x="1" y="685"/>
                  </a:cubicBezTo>
                  <a:cubicBezTo>
                    <a:pt x="1" y="811"/>
                    <a:pt x="38" y="913"/>
                    <a:pt x="89" y="977"/>
                  </a:cubicBezTo>
                  <a:cubicBezTo>
                    <a:pt x="241" y="1180"/>
                    <a:pt x="508" y="1192"/>
                    <a:pt x="508" y="1192"/>
                  </a:cubicBezTo>
                  <a:cubicBezTo>
                    <a:pt x="1867" y="760"/>
                    <a:pt x="3149" y="615"/>
                    <a:pt x="4256" y="615"/>
                  </a:cubicBezTo>
                  <a:cubicBezTo>
                    <a:pt x="6492" y="615"/>
                    <a:pt x="8012" y="1205"/>
                    <a:pt x="8012" y="1205"/>
                  </a:cubicBezTo>
                  <a:cubicBezTo>
                    <a:pt x="8265" y="1205"/>
                    <a:pt x="8392" y="1129"/>
                    <a:pt x="8468" y="1027"/>
                  </a:cubicBezTo>
                  <a:cubicBezTo>
                    <a:pt x="8582" y="901"/>
                    <a:pt x="8569" y="735"/>
                    <a:pt x="8569" y="735"/>
                  </a:cubicBezTo>
                  <a:cubicBezTo>
                    <a:pt x="7171" y="183"/>
                    <a:pt x="5732" y="1"/>
                    <a:pt x="4442"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2891175" y="944250"/>
              <a:ext cx="209500" cy="21800"/>
            </a:xfrm>
            <a:custGeom>
              <a:avLst/>
              <a:gdLst/>
              <a:ahLst/>
              <a:cxnLst/>
              <a:rect l="l" t="t" r="r" b="b"/>
              <a:pathLst>
                <a:path w="8380" h="872" extrusionOk="0">
                  <a:moveTo>
                    <a:pt x="4354" y="1"/>
                  </a:moveTo>
                  <a:cubicBezTo>
                    <a:pt x="2177" y="1"/>
                    <a:pt x="418" y="515"/>
                    <a:pt x="1" y="644"/>
                  </a:cubicBezTo>
                  <a:cubicBezTo>
                    <a:pt x="153" y="847"/>
                    <a:pt x="420" y="859"/>
                    <a:pt x="420" y="859"/>
                  </a:cubicBezTo>
                  <a:cubicBezTo>
                    <a:pt x="1779" y="427"/>
                    <a:pt x="3061" y="282"/>
                    <a:pt x="4168" y="282"/>
                  </a:cubicBezTo>
                  <a:cubicBezTo>
                    <a:pt x="6404" y="282"/>
                    <a:pt x="7924" y="872"/>
                    <a:pt x="7924" y="872"/>
                  </a:cubicBezTo>
                  <a:cubicBezTo>
                    <a:pt x="8177" y="872"/>
                    <a:pt x="8304" y="796"/>
                    <a:pt x="8380" y="694"/>
                  </a:cubicBezTo>
                  <a:cubicBezTo>
                    <a:pt x="7017" y="174"/>
                    <a:pt x="5615" y="1"/>
                    <a:pt x="435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1855900" y="1701550"/>
              <a:ext cx="877200" cy="83050"/>
            </a:xfrm>
            <a:custGeom>
              <a:avLst/>
              <a:gdLst/>
              <a:ahLst/>
              <a:cxnLst/>
              <a:rect l="l" t="t" r="r" b="b"/>
              <a:pathLst>
                <a:path w="35088" h="3322" extrusionOk="0">
                  <a:moveTo>
                    <a:pt x="17544" y="0"/>
                  </a:moveTo>
                  <a:cubicBezTo>
                    <a:pt x="7859" y="0"/>
                    <a:pt x="0" y="748"/>
                    <a:pt x="0" y="1661"/>
                  </a:cubicBezTo>
                  <a:cubicBezTo>
                    <a:pt x="0" y="2586"/>
                    <a:pt x="7859" y="3321"/>
                    <a:pt x="17544" y="3321"/>
                  </a:cubicBezTo>
                  <a:cubicBezTo>
                    <a:pt x="27240" y="3321"/>
                    <a:pt x="35087" y="2586"/>
                    <a:pt x="35087" y="1661"/>
                  </a:cubicBezTo>
                  <a:cubicBezTo>
                    <a:pt x="35087" y="748"/>
                    <a:pt x="27240" y="0"/>
                    <a:pt x="1754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1938925" y="1659400"/>
              <a:ext cx="402475" cy="107450"/>
            </a:xfrm>
            <a:custGeom>
              <a:avLst/>
              <a:gdLst/>
              <a:ahLst/>
              <a:cxnLst/>
              <a:rect l="l" t="t" r="r" b="b"/>
              <a:pathLst>
                <a:path w="16099" h="4298" extrusionOk="0">
                  <a:moveTo>
                    <a:pt x="11180" y="1"/>
                  </a:moveTo>
                  <a:lnTo>
                    <a:pt x="10331" y="13"/>
                  </a:lnTo>
                  <a:lnTo>
                    <a:pt x="2637" y="13"/>
                  </a:lnTo>
                  <a:lnTo>
                    <a:pt x="2446" y="26"/>
                  </a:lnTo>
                  <a:lnTo>
                    <a:pt x="0" y="26"/>
                  </a:lnTo>
                  <a:lnTo>
                    <a:pt x="0" y="1737"/>
                  </a:lnTo>
                  <a:lnTo>
                    <a:pt x="0" y="1801"/>
                  </a:lnTo>
                  <a:cubicBezTo>
                    <a:pt x="0" y="2105"/>
                    <a:pt x="178" y="2396"/>
                    <a:pt x="494" y="2663"/>
                  </a:cubicBezTo>
                  <a:cubicBezTo>
                    <a:pt x="533" y="2700"/>
                    <a:pt x="570" y="2725"/>
                    <a:pt x="609" y="2751"/>
                  </a:cubicBezTo>
                  <a:cubicBezTo>
                    <a:pt x="646" y="2789"/>
                    <a:pt x="685" y="2815"/>
                    <a:pt x="722" y="2840"/>
                  </a:cubicBezTo>
                  <a:cubicBezTo>
                    <a:pt x="748" y="2852"/>
                    <a:pt x="786" y="2878"/>
                    <a:pt x="812" y="2903"/>
                  </a:cubicBezTo>
                  <a:cubicBezTo>
                    <a:pt x="1027" y="3030"/>
                    <a:pt x="1280" y="3156"/>
                    <a:pt x="1559" y="3283"/>
                  </a:cubicBezTo>
                  <a:cubicBezTo>
                    <a:pt x="1635" y="3309"/>
                    <a:pt x="1711" y="3334"/>
                    <a:pt x="1787" y="3372"/>
                  </a:cubicBezTo>
                  <a:cubicBezTo>
                    <a:pt x="1939" y="3423"/>
                    <a:pt x="2105" y="3486"/>
                    <a:pt x="2282" y="3537"/>
                  </a:cubicBezTo>
                  <a:cubicBezTo>
                    <a:pt x="2396" y="3575"/>
                    <a:pt x="2510" y="3613"/>
                    <a:pt x="2637" y="3651"/>
                  </a:cubicBezTo>
                  <a:cubicBezTo>
                    <a:pt x="2662" y="3651"/>
                    <a:pt x="2675" y="3663"/>
                    <a:pt x="2700" y="3663"/>
                  </a:cubicBezTo>
                  <a:lnTo>
                    <a:pt x="2852" y="3702"/>
                  </a:lnTo>
                  <a:cubicBezTo>
                    <a:pt x="3119" y="3778"/>
                    <a:pt x="3410" y="3841"/>
                    <a:pt x="3702" y="3905"/>
                  </a:cubicBezTo>
                  <a:lnTo>
                    <a:pt x="3930" y="3942"/>
                  </a:lnTo>
                  <a:cubicBezTo>
                    <a:pt x="4031" y="3956"/>
                    <a:pt x="4145" y="3981"/>
                    <a:pt x="4259" y="3993"/>
                  </a:cubicBezTo>
                  <a:cubicBezTo>
                    <a:pt x="4424" y="4032"/>
                    <a:pt x="4601" y="4057"/>
                    <a:pt x="4767" y="4082"/>
                  </a:cubicBezTo>
                  <a:cubicBezTo>
                    <a:pt x="4843" y="4082"/>
                    <a:pt x="4919" y="4094"/>
                    <a:pt x="4995" y="4108"/>
                  </a:cubicBezTo>
                  <a:cubicBezTo>
                    <a:pt x="5274" y="4145"/>
                    <a:pt x="5552" y="4171"/>
                    <a:pt x="5843" y="4196"/>
                  </a:cubicBezTo>
                  <a:cubicBezTo>
                    <a:pt x="5907" y="4209"/>
                    <a:pt x="5983" y="4209"/>
                    <a:pt x="6059" y="4221"/>
                  </a:cubicBezTo>
                  <a:cubicBezTo>
                    <a:pt x="6136" y="4221"/>
                    <a:pt x="6212" y="4221"/>
                    <a:pt x="6274" y="4234"/>
                  </a:cubicBezTo>
                  <a:cubicBezTo>
                    <a:pt x="6490" y="4247"/>
                    <a:pt x="6693" y="4260"/>
                    <a:pt x="6908" y="4272"/>
                  </a:cubicBezTo>
                  <a:lnTo>
                    <a:pt x="7124" y="4272"/>
                  </a:lnTo>
                  <a:cubicBezTo>
                    <a:pt x="7403" y="4285"/>
                    <a:pt x="7694" y="4285"/>
                    <a:pt x="7973" y="4297"/>
                  </a:cubicBezTo>
                  <a:lnTo>
                    <a:pt x="8201" y="4297"/>
                  </a:lnTo>
                  <a:cubicBezTo>
                    <a:pt x="8480" y="4285"/>
                    <a:pt x="8772" y="4285"/>
                    <a:pt x="9038" y="4272"/>
                  </a:cubicBezTo>
                  <a:cubicBezTo>
                    <a:pt x="9114" y="4272"/>
                    <a:pt x="9190" y="4272"/>
                    <a:pt x="9266" y="4260"/>
                  </a:cubicBezTo>
                  <a:cubicBezTo>
                    <a:pt x="9558" y="4247"/>
                    <a:pt x="9837" y="4234"/>
                    <a:pt x="10116" y="4209"/>
                  </a:cubicBezTo>
                  <a:cubicBezTo>
                    <a:pt x="10192" y="4209"/>
                    <a:pt x="10255" y="4196"/>
                    <a:pt x="10331" y="4196"/>
                  </a:cubicBezTo>
                  <a:cubicBezTo>
                    <a:pt x="10623" y="4158"/>
                    <a:pt x="10902" y="4133"/>
                    <a:pt x="11180" y="4094"/>
                  </a:cubicBezTo>
                  <a:cubicBezTo>
                    <a:pt x="11257" y="4082"/>
                    <a:pt x="11333" y="4082"/>
                    <a:pt x="11409" y="4069"/>
                  </a:cubicBezTo>
                  <a:cubicBezTo>
                    <a:pt x="11700" y="4032"/>
                    <a:pt x="11979" y="3981"/>
                    <a:pt x="12245" y="3930"/>
                  </a:cubicBezTo>
                  <a:cubicBezTo>
                    <a:pt x="12321" y="3917"/>
                    <a:pt x="12397" y="3905"/>
                    <a:pt x="12473" y="3879"/>
                  </a:cubicBezTo>
                  <a:cubicBezTo>
                    <a:pt x="12764" y="3829"/>
                    <a:pt x="13043" y="3753"/>
                    <a:pt x="13322" y="3689"/>
                  </a:cubicBezTo>
                  <a:cubicBezTo>
                    <a:pt x="13386" y="3663"/>
                    <a:pt x="13462" y="3651"/>
                    <a:pt x="13538" y="3626"/>
                  </a:cubicBezTo>
                  <a:cubicBezTo>
                    <a:pt x="13842" y="3537"/>
                    <a:pt x="14121" y="3435"/>
                    <a:pt x="14387" y="3334"/>
                  </a:cubicBezTo>
                  <a:cubicBezTo>
                    <a:pt x="14463" y="3309"/>
                    <a:pt x="14539" y="3283"/>
                    <a:pt x="14603" y="3246"/>
                  </a:cubicBezTo>
                  <a:cubicBezTo>
                    <a:pt x="14945" y="3106"/>
                    <a:pt x="15224" y="2954"/>
                    <a:pt x="15452" y="2789"/>
                  </a:cubicBezTo>
                  <a:lnTo>
                    <a:pt x="15680" y="2599"/>
                  </a:lnTo>
                  <a:cubicBezTo>
                    <a:pt x="15947" y="2358"/>
                    <a:pt x="16099" y="2080"/>
                    <a:pt x="16099" y="1801"/>
                  </a:cubicBezTo>
                  <a:lnTo>
                    <a:pt x="16099" y="1787"/>
                  </a:lnTo>
                  <a:lnTo>
                    <a:pt x="1609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1951275" y="1660050"/>
              <a:ext cx="5725" cy="70375"/>
            </a:xfrm>
            <a:custGeom>
              <a:avLst/>
              <a:gdLst/>
              <a:ahLst/>
              <a:cxnLst/>
              <a:rect l="l" t="t" r="r" b="b"/>
              <a:pathLst>
                <a:path w="229" h="2815" extrusionOk="0">
                  <a:moveTo>
                    <a:pt x="0" y="0"/>
                  </a:moveTo>
                  <a:lnTo>
                    <a:pt x="0" y="2637"/>
                  </a:lnTo>
                  <a:cubicBezTo>
                    <a:pt x="39" y="2674"/>
                    <a:pt x="76" y="2699"/>
                    <a:pt x="115" y="2725"/>
                  </a:cubicBezTo>
                  <a:cubicBezTo>
                    <a:pt x="152" y="2763"/>
                    <a:pt x="191" y="2789"/>
                    <a:pt x="228" y="2814"/>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1977900" y="1660050"/>
              <a:ext cx="5725" cy="83675"/>
            </a:xfrm>
            <a:custGeom>
              <a:avLst/>
              <a:gdLst/>
              <a:ahLst/>
              <a:cxnLst/>
              <a:rect l="l" t="t" r="r" b="b"/>
              <a:pathLst>
                <a:path w="229" h="3347" extrusionOk="0">
                  <a:moveTo>
                    <a:pt x="0" y="0"/>
                  </a:moveTo>
                  <a:lnTo>
                    <a:pt x="0" y="3257"/>
                  </a:lnTo>
                  <a:cubicBezTo>
                    <a:pt x="76" y="3283"/>
                    <a:pt x="152" y="3308"/>
                    <a:pt x="228" y="3346"/>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2004825" y="1659700"/>
              <a:ext cx="5400" cy="92275"/>
            </a:xfrm>
            <a:custGeom>
              <a:avLst/>
              <a:gdLst/>
              <a:ahLst/>
              <a:cxnLst/>
              <a:rect l="l" t="t" r="r" b="b"/>
              <a:pathLst>
                <a:path w="216" h="3691" extrusionOk="0">
                  <a:moveTo>
                    <a:pt x="1" y="1"/>
                  </a:moveTo>
                  <a:lnTo>
                    <a:pt x="1" y="3639"/>
                  </a:lnTo>
                  <a:cubicBezTo>
                    <a:pt x="26" y="3639"/>
                    <a:pt x="39" y="3651"/>
                    <a:pt x="64" y="3651"/>
                  </a:cubicBezTo>
                  <a:lnTo>
                    <a:pt x="216" y="3690"/>
                  </a:ln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2031450" y="1659700"/>
              <a:ext cx="5725" cy="98275"/>
            </a:xfrm>
            <a:custGeom>
              <a:avLst/>
              <a:gdLst/>
              <a:ahLst/>
              <a:cxnLst/>
              <a:rect l="l" t="t" r="r" b="b"/>
              <a:pathLst>
                <a:path w="229" h="3931" extrusionOk="0">
                  <a:moveTo>
                    <a:pt x="1" y="1"/>
                  </a:moveTo>
                  <a:lnTo>
                    <a:pt x="1" y="3893"/>
                  </a:lnTo>
                  <a:lnTo>
                    <a:pt x="229" y="3930"/>
                  </a:ln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2058075" y="1659700"/>
              <a:ext cx="5725" cy="102400"/>
            </a:xfrm>
            <a:custGeom>
              <a:avLst/>
              <a:gdLst/>
              <a:ahLst/>
              <a:cxnLst/>
              <a:rect l="l" t="t" r="r" b="b"/>
              <a:pathLst>
                <a:path w="229" h="4096" extrusionOk="0">
                  <a:moveTo>
                    <a:pt x="1" y="1"/>
                  </a:moveTo>
                  <a:lnTo>
                    <a:pt x="1" y="4070"/>
                  </a:lnTo>
                  <a:cubicBezTo>
                    <a:pt x="77" y="4070"/>
                    <a:pt x="153" y="4082"/>
                    <a:pt x="229" y="4096"/>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2085000" y="1659700"/>
              <a:ext cx="5425" cy="105250"/>
            </a:xfrm>
            <a:custGeom>
              <a:avLst/>
              <a:gdLst/>
              <a:ahLst/>
              <a:cxnLst/>
              <a:rect l="l" t="t" r="r" b="b"/>
              <a:pathLst>
                <a:path w="217" h="4210" extrusionOk="0">
                  <a:moveTo>
                    <a:pt x="0" y="1"/>
                  </a:moveTo>
                  <a:lnTo>
                    <a:pt x="0" y="4184"/>
                  </a:lnTo>
                  <a:cubicBezTo>
                    <a:pt x="64" y="4197"/>
                    <a:pt x="140" y="4197"/>
                    <a:pt x="216" y="4209"/>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2111625" y="1659700"/>
              <a:ext cx="5425" cy="106500"/>
            </a:xfrm>
            <a:custGeom>
              <a:avLst/>
              <a:gdLst/>
              <a:ahLst/>
              <a:cxnLst/>
              <a:rect l="l" t="t" r="r" b="b"/>
              <a:pathLst>
                <a:path w="217" h="4260" extrusionOk="0">
                  <a:moveTo>
                    <a:pt x="0" y="1"/>
                  </a:moveTo>
                  <a:lnTo>
                    <a:pt x="0" y="4260"/>
                  </a:lnTo>
                  <a:lnTo>
                    <a:pt x="216" y="4260"/>
                  </a:ln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2138250" y="1659700"/>
              <a:ext cx="5725" cy="107150"/>
            </a:xfrm>
            <a:custGeom>
              <a:avLst/>
              <a:gdLst/>
              <a:ahLst/>
              <a:cxnLst/>
              <a:rect l="l" t="t" r="r" b="b"/>
              <a:pathLst>
                <a:path w="229" h="4286" extrusionOk="0">
                  <a:moveTo>
                    <a:pt x="0" y="1"/>
                  </a:moveTo>
                  <a:lnTo>
                    <a:pt x="0" y="4285"/>
                  </a:lnTo>
                  <a:lnTo>
                    <a:pt x="228" y="4285"/>
                  </a:ln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2164850" y="1659700"/>
              <a:ext cx="5725" cy="106500"/>
            </a:xfrm>
            <a:custGeom>
              <a:avLst/>
              <a:gdLst/>
              <a:ahLst/>
              <a:cxnLst/>
              <a:rect l="l" t="t" r="r" b="b"/>
              <a:pathLst>
                <a:path w="229" h="4260" extrusionOk="0">
                  <a:moveTo>
                    <a:pt x="1" y="1"/>
                  </a:moveTo>
                  <a:lnTo>
                    <a:pt x="1" y="4260"/>
                  </a:lnTo>
                  <a:cubicBezTo>
                    <a:pt x="77" y="4260"/>
                    <a:pt x="153" y="4260"/>
                    <a:pt x="229" y="4248"/>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191800" y="1659700"/>
              <a:ext cx="5400" cy="104950"/>
            </a:xfrm>
            <a:custGeom>
              <a:avLst/>
              <a:gdLst/>
              <a:ahLst/>
              <a:cxnLst/>
              <a:rect l="l" t="t" r="r" b="b"/>
              <a:pathLst>
                <a:path w="216" h="4198" extrusionOk="0">
                  <a:moveTo>
                    <a:pt x="1" y="1"/>
                  </a:moveTo>
                  <a:lnTo>
                    <a:pt x="1" y="4197"/>
                  </a:lnTo>
                  <a:cubicBezTo>
                    <a:pt x="77" y="4197"/>
                    <a:pt x="140" y="4184"/>
                    <a:pt x="216" y="4184"/>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218425" y="1659400"/>
              <a:ext cx="5725" cy="102375"/>
            </a:xfrm>
            <a:custGeom>
              <a:avLst/>
              <a:gdLst/>
              <a:ahLst/>
              <a:cxnLst/>
              <a:rect l="l" t="t" r="r" b="b"/>
              <a:pathLst>
                <a:path w="229" h="4095" extrusionOk="0">
                  <a:moveTo>
                    <a:pt x="0" y="1"/>
                  </a:moveTo>
                  <a:lnTo>
                    <a:pt x="0" y="4094"/>
                  </a:lnTo>
                  <a:cubicBezTo>
                    <a:pt x="77" y="4082"/>
                    <a:pt x="153" y="4082"/>
                    <a:pt x="229" y="4069"/>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2245050" y="1659400"/>
              <a:ext cx="5725" cy="98275"/>
            </a:xfrm>
            <a:custGeom>
              <a:avLst/>
              <a:gdLst/>
              <a:ahLst/>
              <a:cxnLst/>
              <a:rect l="l" t="t" r="r" b="b"/>
              <a:pathLst>
                <a:path w="229" h="3931" extrusionOk="0">
                  <a:moveTo>
                    <a:pt x="0" y="1"/>
                  </a:moveTo>
                  <a:lnTo>
                    <a:pt x="0" y="3930"/>
                  </a:lnTo>
                  <a:cubicBezTo>
                    <a:pt x="76" y="3917"/>
                    <a:pt x="152" y="3905"/>
                    <a:pt x="228" y="3879"/>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2271975" y="1659400"/>
              <a:ext cx="5425" cy="92225"/>
            </a:xfrm>
            <a:custGeom>
              <a:avLst/>
              <a:gdLst/>
              <a:ahLst/>
              <a:cxnLst/>
              <a:rect l="l" t="t" r="r" b="b"/>
              <a:pathLst>
                <a:path w="217" h="3689" extrusionOk="0">
                  <a:moveTo>
                    <a:pt x="0" y="1"/>
                  </a:moveTo>
                  <a:lnTo>
                    <a:pt x="0" y="3689"/>
                  </a:lnTo>
                  <a:cubicBezTo>
                    <a:pt x="64" y="3663"/>
                    <a:pt x="140" y="3651"/>
                    <a:pt x="216" y="3626"/>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2298575" y="1659400"/>
              <a:ext cx="5425" cy="83350"/>
            </a:xfrm>
            <a:custGeom>
              <a:avLst/>
              <a:gdLst/>
              <a:ahLst/>
              <a:cxnLst/>
              <a:rect l="l" t="t" r="r" b="b"/>
              <a:pathLst>
                <a:path w="217" h="3334" extrusionOk="0">
                  <a:moveTo>
                    <a:pt x="1" y="1"/>
                  </a:moveTo>
                  <a:lnTo>
                    <a:pt x="1" y="3334"/>
                  </a:lnTo>
                  <a:cubicBezTo>
                    <a:pt x="77" y="3309"/>
                    <a:pt x="153" y="3283"/>
                    <a:pt x="217" y="3246"/>
                  </a:cubicBez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2325200" y="1659400"/>
              <a:ext cx="5725" cy="69750"/>
            </a:xfrm>
            <a:custGeom>
              <a:avLst/>
              <a:gdLst/>
              <a:ahLst/>
              <a:cxnLst/>
              <a:rect l="l" t="t" r="r" b="b"/>
              <a:pathLst>
                <a:path w="229" h="2790" extrusionOk="0">
                  <a:moveTo>
                    <a:pt x="1" y="1"/>
                  </a:moveTo>
                  <a:lnTo>
                    <a:pt x="1" y="2789"/>
                  </a:lnTo>
                  <a:lnTo>
                    <a:pt x="229" y="2599"/>
                  </a:ln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1938925" y="1602675"/>
              <a:ext cx="402475" cy="114425"/>
            </a:xfrm>
            <a:custGeom>
              <a:avLst/>
              <a:gdLst/>
              <a:ahLst/>
              <a:cxnLst/>
              <a:rect l="l" t="t" r="r" b="b"/>
              <a:pathLst>
                <a:path w="16099" h="4577" extrusionOk="0">
                  <a:moveTo>
                    <a:pt x="8049" y="0"/>
                  </a:moveTo>
                  <a:cubicBezTo>
                    <a:pt x="3702" y="0"/>
                    <a:pt x="165" y="977"/>
                    <a:pt x="13" y="2206"/>
                  </a:cubicBezTo>
                  <a:cubicBezTo>
                    <a:pt x="0" y="2231"/>
                    <a:pt x="0" y="2257"/>
                    <a:pt x="0" y="2295"/>
                  </a:cubicBezTo>
                  <a:cubicBezTo>
                    <a:pt x="0" y="2599"/>
                    <a:pt x="215" y="2890"/>
                    <a:pt x="609" y="3169"/>
                  </a:cubicBezTo>
                  <a:cubicBezTo>
                    <a:pt x="672" y="3208"/>
                    <a:pt x="748" y="3245"/>
                    <a:pt x="824" y="3296"/>
                  </a:cubicBezTo>
                  <a:cubicBezTo>
                    <a:pt x="1192" y="3512"/>
                    <a:pt x="1686" y="3715"/>
                    <a:pt x="2282" y="3879"/>
                  </a:cubicBezTo>
                  <a:cubicBezTo>
                    <a:pt x="2421" y="3930"/>
                    <a:pt x="2561" y="3955"/>
                    <a:pt x="2700" y="3994"/>
                  </a:cubicBezTo>
                  <a:cubicBezTo>
                    <a:pt x="3169" y="4120"/>
                    <a:pt x="3702" y="4222"/>
                    <a:pt x="4259" y="4310"/>
                  </a:cubicBezTo>
                  <a:cubicBezTo>
                    <a:pt x="4893" y="4399"/>
                    <a:pt x="5565" y="4475"/>
                    <a:pt x="6288" y="4526"/>
                  </a:cubicBezTo>
                  <a:cubicBezTo>
                    <a:pt x="6845" y="4551"/>
                    <a:pt x="7441" y="4577"/>
                    <a:pt x="8049" y="4577"/>
                  </a:cubicBezTo>
                  <a:cubicBezTo>
                    <a:pt x="12499" y="4577"/>
                    <a:pt x="16099" y="3549"/>
                    <a:pt x="16099" y="2295"/>
                  </a:cubicBezTo>
                  <a:cubicBezTo>
                    <a:pt x="16099" y="2257"/>
                    <a:pt x="16099" y="2231"/>
                    <a:pt x="16086" y="2206"/>
                  </a:cubicBezTo>
                  <a:cubicBezTo>
                    <a:pt x="16073" y="2054"/>
                    <a:pt x="15997" y="1915"/>
                    <a:pt x="15883" y="1763"/>
                  </a:cubicBezTo>
                  <a:cubicBezTo>
                    <a:pt x="15731" y="1572"/>
                    <a:pt x="15477" y="1395"/>
                    <a:pt x="15161" y="1217"/>
                  </a:cubicBezTo>
                  <a:cubicBezTo>
                    <a:pt x="14856" y="1053"/>
                    <a:pt x="14476" y="901"/>
                    <a:pt x="14032" y="761"/>
                  </a:cubicBezTo>
                  <a:lnTo>
                    <a:pt x="13652" y="647"/>
                  </a:lnTo>
                  <a:cubicBezTo>
                    <a:pt x="13057" y="482"/>
                    <a:pt x="12359" y="343"/>
                    <a:pt x="11598" y="242"/>
                  </a:cubicBezTo>
                  <a:cubicBezTo>
                    <a:pt x="11434" y="216"/>
                    <a:pt x="11257" y="191"/>
                    <a:pt x="11066" y="165"/>
                  </a:cubicBezTo>
                  <a:cubicBezTo>
                    <a:pt x="10141" y="64"/>
                    <a:pt x="9114" y="0"/>
                    <a:pt x="804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2045400" y="1701875"/>
              <a:ext cx="85900" cy="13950"/>
            </a:xfrm>
            <a:custGeom>
              <a:avLst/>
              <a:gdLst/>
              <a:ahLst/>
              <a:cxnLst/>
              <a:rect l="l" t="t" r="r" b="b"/>
              <a:pathLst>
                <a:path w="3436" h="558" extrusionOk="0">
                  <a:moveTo>
                    <a:pt x="1204" y="0"/>
                  </a:moveTo>
                  <a:lnTo>
                    <a:pt x="0" y="342"/>
                  </a:lnTo>
                  <a:cubicBezTo>
                    <a:pt x="634" y="431"/>
                    <a:pt x="1306" y="507"/>
                    <a:pt x="2029" y="558"/>
                  </a:cubicBezTo>
                  <a:lnTo>
                    <a:pt x="3435" y="152"/>
                  </a:lnTo>
                  <a:cubicBezTo>
                    <a:pt x="2649" y="139"/>
                    <a:pt x="1902" y="76"/>
                    <a:pt x="1204"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1954125" y="1673025"/>
              <a:ext cx="35825" cy="12050"/>
            </a:xfrm>
            <a:custGeom>
              <a:avLst/>
              <a:gdLst/>
              <a:ahLst/>
              <a:cxnLst/>
              <a:rect l="l" t="t" r="r" b="b"/>
              <a:pathLst>
                <a:path w="1433" h="482" extrusionOk="0">
                  <a:moveTo>
                    <a:pt x="1205" y="0"/>
                  </a:moveTo>
                  <a:lnTo>
                    <a:pt x="1" y="355"/>
                  </a:lnTo>
                  <a:cubicBezTo>
                    <a:pt x="64" y="394"/>
                    <a:pt x="140" y="431"/>
                    <a:pt x="216" y="482"/>
                  </a:cubicBezTo>
                  <a:lnTo>
                    <a:pt x="1433" y="127"/>
                  </a:lnTo>
                  <a:cubicBezTo>
                    <a:pt x="1407" y="115"/>
                    <a:pt x="1382" y="89"/>
                    <a:pt x="1357" y="76"/>
                  </a:cubicBezTo>
                  <a:lnTo>
                    <a:pt x="1205" y="0"/>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1995975" y="1691725"/>
              <a:ext cx="38975" cy="10800"/>
            </a:xfrm>
            <a:custGeom>
              <a:avLst/>
              <a:gdLst/>
              <a:ahLst/>
              <a:cxnLst/>
              <a:rect l="l" t="t" r="r" b="b"/>
              <a:pathLst>
                <a:path w="1559" h="432" extrusionOk="0">
                  <a:moveTo>
                    <a:pt x="1141" y="1"/>
                  </a:moveTo>
                  <a:lnTo>
                    <a:pt x="0" y="317"/>
                  </a:lnTo>
                  <a:cubicBezTo>
                    <a:pt x="139" y="368"/>
                    <a:pt x="279" y="393"/>
                    <a:pt x="418" y="432"/>
                  </a:cubicBezTo>
                  <a:lnTo>
                    <a:pt x="1559" y="114"/>
                  </a:lnTo>
                  <a:cubicBezTo>
                    <a:pt x="1457" y="77"/>
                    <a:pt x="1344" y="51"/>
                    <a:pt x="1242" y="26"/>
                  </a:cubicBezTo>
                  <a:cubicBezTo>
                    <a:pt x="1204" y="13"/>
                    <a:pt x="1178" y="1"/>
                    <a:pt x="1141"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979475" y="1614400"/>
              <a:ext cx="321375" cy="91300"/>
            </a:xfrm>
            <a:custGeom>
              <a:avLst/>
              <a:gdLst/>
              <a:ahLst/>
              <a:cxnLst/>
              <a:rect l="l" t="t" r="r" b="b"/>
              <a:pathLst>
                <a:path w="12855" h="3652" extrusionOk="0">
                  <a:moveTo>
                    <a:pt x="6427" y="1"/>
                  </a:moveTo>
                  <a:cubicBezTo>
                    <a:pt x="2878" y="1"/>
                    <a:pt x="1" y="812"/>
                    <a:pt x="1" y="1826"/>
                  </a:cubicBezTo>
                  <a:lnTo>
                    <a:pt x="1" y="1902"/>
                  </a:lnTo>
                  <a:cubicBezTo>
                    <a:pt x="153" y="2878"/>
                    <a:pt x="2979" y="3651"/>
                    <a:pt x="6427" y="3651"/>
                  </a:cubicBezTo>
                  <a:cubicBezTo>
                    <a:pt x="9875" y="3651"/>
                    <a:pt x="12702" y="2878"/>
                    <a:pt x="12854" y="1902"/>
                  </a:cubicBezTo>
                  <a:lnTo>
                    <a:pt x="12854" y="1826"/>
                  </a:lnTo>
                  <a:cubicBezTo>
                    <a:pt x="12854" y="812"/>
                    <a:pt x="9976" y="1"/>
                    <a:pt x="642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979475" y="1618500"/>
              <a:ext cx="321375" cy="87200"/>
            </a:xfrm>
            <a:custGeom>
              <a:avLst/>
              <a:gdLst/>
              <a:ahLst/>
              <a:cxnLst/>
              <a:rect l="l" t="t" r="r" b="b"/>
              <a:pathLst>
                <a:path w="12855" h="3488" extrusionOk="0">
                  <a:moveTo>
                    <a:pt x="6427" y="1"/>
                  </a:moveTo>
                  <a:cubicBezTo>
                    <a:pt x="2979" y="1"/>
                    <a:pt x="153" y="775"/>
                    <a:pt x="1" y="1738"/>
                  </a:cubicBezTo>
                  <a:cubicBezTo>
                    <a:pt x="26" y="1877"/>
                    <a:pt x="102" y="2017"/>
                    <a:pt x="241" y="2156"/>
                  </a:cubicBezTo>
                  <a:cubicBezTo>
                    <a:pt x="292" y="2207"/>
                    <a:pt x="356" y="2270"/>
                    <a:pt x="432" y="2321"/>
                  </a:cubicBezTo>
                  <a:cubicBezTo>
                    <a:pt x="736" y="2549"/>
                    <a:pt x="1205" y="2752"/>
                    <a:pt x="1776" y="2916"/>
                  </a:cubicBezTo>
                  <a:cubicBezTo>
                    <a:pt x="1902" y="2955"/>
                    <a:pt x="2041" y="2992"/>
                    <a:pt x="2181" y="3031"/>
                  </a:cubicBezTo>
                  <a:cubicBezTo>
                    <a:pt x="2714" y="3158"/>
                    <a:pt x="3334" y="3271"/>
                    <a:pt x="4019" y="3347"/>
                  </a:cubicBezTo>
                  <a:cubicBezTo>
                    <a:pt x="4691" y="3423"/>
                    <a:pt x="5426" y="3474"/>
                    <a:pt x="6199" y="3487"/>
                  </a:cubicBezTo>
                  <a:lnTo>
                    <a:pt x="6427" y="3487"/>
                  </a:lnTo>
                  <a:cubicBezTo>
                    <a:pt x="9875" y="3487"/>
                    <a:pt x="12702" y="2714"/>
                    <a:pt x="12854" y="1738"/>
                  </a:cubicBezTo>
                  <a:cubicBezTo>
                    <a:pt x="12841" y="1700"/>
                    <a:pt x="12829" y="1649"/>
                    <a:pt x="12816" y="1598"/>
                  </a:cubicBezTo>
                  <a:cubicBezTo>
                    <a:pt x="12727" y="1395"/>
                    <a:pt x="12511" y="1206"/>
                    <a:pt x="12207" y="1028"/>
                  </a:cubicBezTo>
                  <a:cubicBezTo>
                    <a:pt x="11891" y="838"/>
                    <a:pt x="11472" y="673"/>
                    <a:pt x="10965" y="533"/>
                  </a:cubicBezTo>
                  <a:cubicBezTo>
                    <a:pt x="10838" y="496"/>
                    <a:pt x="10699" y="457"/>
                    <a:pt x="10559" y="420"/>
                  </a:cubicBezTo>
                  <a:cubicBezTo>
                    <a:pt x="9913" y="268"/>
                    <a:pt x="9153" y="153"/>
                    <a:pt x="8328" y="77"/>
                  </a:cubicBezTo>
                  <a:cubicBezTo>
                    <a:pt x="8126" y="65"/>
                    <a:pt x="7911" y="52"/>
                    <a:pt x="7708" y="40"/>
                  </a:cubicBezTo>
                  <a:cubicBezTo>
                    <a:pt x="7289" y="14"/>
                    <a:pt x="6858" y="1"/>
                    <a:pt x="642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2079925" y="1698375"/>
              <a:ext cx="71025" cy="7325"/>
            </a:xfrm>
            <a:custGeom>
              <a:avLst/>
              <a:gdLst/>
              <a:ahLst/>
              <a:cxnLst/>
              <a:rect l="l" t="t" r="r" b="b"/>
              <a:pathLst>
                <a:path w="2841" h="293" extrusionOk="0">
                  <a:moveTo>
                    <a:pt x="558" y="0"/>
                  </a:moveTo>
                  <a:lnTo>
                    <a:pt x="1" y="152"/>
                  </a:lnTo>
                  <a:cubicBezTo>
                    <a:pt x="673" y="228"/>
                    <a:pt x="1408" y="279"/>
                    <a:pt x="2181" y="292"/>
                  </a:cubicBezTo>
                  <a:lnTo>
                    <a:pt x="2840" y="102"/>
                  </a:lnTo>
                  <a:lnTo>
                    <a:pt x="2803" y="102"/>
                  </a:lnTo>
                  <a:cubicBezTo>
                    <a:pt x="2524" y="102"/>
                    <a:pt x="2245" y="90"/>
                    <a:pt x="1966" y="90"/>
                  </a:cubicBezTo>
                  <a:cubicBezTo>
                    <a:pt x="1890" y="76"/>
                    <a:pt x="1814" y="76"/>
                    <a:pt x="1738" y="76"/>
                  </a:cubicBezTo>
                  <a:cubicBezTo>
                    <a:pt x="1522" y="64"/>
                    <a:pt x="1319" y="51"/>
                    <a:pt x="1116" y="39"/>
                  </a:cubicBezTo>
                  <a:cubicBezTo>
                    <a:pt x="1040" y="39"/>
                    <a:pt x="964" y="26"/>
                    <a:pt x="888" y="26"/>
                  </a:cubicBezTo>
                  <a:cubicBezTo>
                    <a:pt x="812" y="13"/>
                    <a:pt x="749" y="13"/>
                    <a:pt x="673"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1988025" y="1674925"/>
              <a:ext cx="3525" cy="1625"/>
            </a:xfrm>
            <a:custGeom>
              <a:avLst/>
              <a:gdLst/>
              <a:ahLst/>
              <a:cxnLst/>
              <a:rect l="l" t="t" r="r" b="b"/>
              <a:pathLst>
                <a:path w="141" h="65" extrusionOk="0">
                  <a:moveTo>
                    <a:pt x="1" y="0"/>
                  </a:moveTo>
                  <a:cubicBezTo>
                    <a:pt x="26" y="13"/>
                    <a:pt x="65" y="39"/>
                    <a:pt x="90" y="64"/>
                  </a:cubicBezTo>
                  <a:lnTo>
                    <a:pt x="141" y="51"/>
                  </a:lnTo>
                  <a:cubicBezTo>
                    <a:pt x="115" y="39"/>
                    <a:pt x="90" y="39"/>
                    <a:pt x="77" y="26"/>
                  </a:cubicBezTo>
                  <a:cubicBezTo>
                    <a:pt x="51" y="13"/>
                    <a:pt x="26" y="0"/>
                    <a:pt x="1"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2023850" y="1688875"/>
              <a:ext cx="20300" cy="5425"/>
            </a:xfrm>
            <a:custGeom>
              <a:avLst/>
              <a:gdLst/>
              <a:ahLst/>
              <a:cxnLst/>
              <a:rect l="l" t="t" r="r" b="b"/>
              <a:pathLst>
                <a:path w="812" h="217" extrusionOk="0">
                  <a:moveTo>
                    <a:pt x="368" y="0"/>
                  </a:moveTo>
                  <a:lnTo>
                    <a:pt x="1" y="101"/>
                  </a:lnTo>
                  <a:cubicBezTo>
                    <a:pt x="127" y="140"/>
                    <a:pt x="266" y="177"/>
                    <a:pt x="406" y="216"/>
                  </a:cubicBezTo>
                  <a:lnTo>
                    <a:pt x="812" y="89"/>
                  </a:lnTo>
                  <a:lnTo>
                    <a:pt x="773" y="89"/>
                  </a:lnTo>
                  <a:cubicBezTo>
                    <a:pt x="634" y="64"/>
                    <a:pt x="508" y="25"/>
                    <a:pt x="368"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66625" y="1629275"/>
              <a:ext cx="152125" cy="64050"/>
            </a:xfrm>
            <a:custGeom>
              <a:avLst/>
              <a:gdLst/>
              <a:ahLst/>
              <a:cxnLst/>
              <a:rect l="l" t="t" r="r" b="b"/>
              <a:pathLst>
                <a:path w="6085" h="2562" extrusionOk="0">
                  <a:moveTo>
                    <a:pt x="2473" y="1"/>
                  </a:moveTo>
                  <a:lnTo>
                    <a:pt x="2473" y="293"/>
                  </a:lnTo>
                  <a:cubicBezTo>
                    <a:pt x="901" y="356"/>
                    <a:pt x="115" y="623"/>
                    <a:pt x="115" y="927"/>
                  </a:cubicBezTo>
                  <a:cubicBezTo>
                    <a:pt x="115" y="1637"/>
                    <a:pt x="3842" y="1446"/>
                    <a:pt x="3842" y="1687"/>
                  </a:cubicBezTo>
                  <a:cubicBezTo>
                    <a:pt x="3842" y="1750"/>
                    <a:pt x="3600" y="1789"/>
                    <a:pt x="2954" y="1789"/>
                  </a:cubicBezTo>
                  <a:cubicBezTo>
                    <a:pt x="2219" y="1789"/>
                    <a:pt x="1369" y="1725"/>
                    <a:pt x="735" y="1611"/>
                  </a:cubicBezTo>
                  <a:lnTo>
                    <a:pt x="0" y="2080"/>
                  </a:lnTo>
                  <a:cubicBezTo>
                    <a:pt x="583" y="2181"/>
                    <a:pt x="1521" y="2257"/>
                    <a:pt x="2473" y="2270"/>
                  </a:cubicBezTo>
                  <a:lnTo>
                    <a:pt x="2473" y="2561"/>
                  </a:lnTo>
                  <a:lnTo>
                    <a:pt x="3842" y="2561"/>
                  </a:lnTo>
                  <a:lnTo>
                    <a:pt x="3842" y="2257"/>
                  </a:lnTo>
                  <a:cubicBezTo>
                    <a:pt x="5324" y="2194"/>
                    <a:pt x="6085" y="1928"/>
                    <a:pt x="6085" y="1637"/>
                  </a:cubicBezTo>
                  <a:cubicBezTo>
                    <a:pt x="6085" y="927"/>
                    <a:pt x="2358" y="1116"/>
                    <a:pt x="2358" y="888"/>
                  </a:cubicBezTo>
                  <a:cubicBezTo>
                    <a:pt x="2358" y="825"/>
                    <a:pt x="2561" y="775"/>
                    <a:pt x="3233" y="775"/>
                  </a:cubicBezTo>
                  <a:cubicBezTo>
                    <a:pt x="3816" y="775"/>
                    <a:pt x="4437" y="825"/>
                    <a:pt x="5109" y="914"/>
                  </a:cubicBezTo>
                  <a:lnTo>
                    <a:pt x="5794" y="445"/>
                  </a:lnTo>
                  <a:cubicBezTo>
                    <a:pt x="5236" y="356"/>
                    <a:pt x="4551" y="305"/>
                    <a:pt x="3842" y="293"/>
                  </a:cubicBezTo>
                  <a:lnTo>
                    <a:pt x="3842"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2065675" y="1626750"/>
              <a:ext cx="151800" cy="64050"/>
            </a:xfrm>
            <a:custGeom>
              <a:avLst/>
              <a:gdLst/>
              <a:ahLst/>
              <a:cxnLst/>
              <a:rect l="l" t="t" r="r" b="b"/>
              <a:pathLst>
                <a:path w="6072" h="2562" extrusionOk="0">
                  <a:moveTo>
                    <a:pt x="2472" y="1"/>
                  </a:moveTo>
                  <a:lnTo>
                    <a:pt x="2472" y="293"/>
                  </a:lnTo>
                  <a:cubicBezTo>
                    <a:pt x="900" y="355"/>
                    <a:pt x="114" y="622"/>
                    <a:pt x="114" y="926"/>
                  </a:cubicBezTo>
                  <a:cubicBezTo>
                    <a:pt x="114" y="1636"/>
                    <a:pt x="3829" y="1446"/>
                    <a:pt x="3829" y="1687"/>
                  </a:cubicBezTo>
                  <a:cubicBezTo>
                    <a:pt x="3829" y="1750"/>
                    <a:pt x="3601" y="1788"/>
                    <a:pt x="2954" y="1788"/>
                  </a:cubicBezTo>
                  <a:cubicBezTo>
                    <a:pt x="2219" y="1788"/>
                    <a:pt x="1370" y="1724"/>
                    <a:pt x="736" y="1611"/>
                  </a:cubicBezTo>
                  <a:lnTo>
                    <a:pt x="1" y="2079"/>
                  </a:lnTo>
                  <a:cubicBezTo>
                    <a:pt x="584" y="2181"/>
                    <a:pt x="1509" y="2257"/>
                    <a:pt x="2472" y="2282"/>
                  </a:cubicBezTo>
                  <a:lnTo>
                    <a:pt x="2472" y="2561"/>
                  </a:lnTo>
                  <a:lnTo>
                    <a:pt x="3829" y="2561"/>
                  </a:lnTo>
                  <a:lnTo>
                    <a:pt x="3829" y="2257"/>
                  </a:lnTo>
                  <a:cubicBezTo>
                    <a:pt x="5325" y="2194"/>
                    <a:pt x="6072" y="1927"/>
                    <a:pt x="6072" y="1636"/>
                  </a:cubicBezTo>
                  <a:cubicBezTo>
                    <a:pt x="6072" y="926"/>
                    <a:pt x="2345" y="1116"/>
                    <a:pt x="2345" y="888"/>
                  </a:cubicBezTo>
                  <a:cubicBezTo>
                    <a:pt x="2345" y="825"/>
                    <a:pt x="2561" y="774"/>
                    <a:pt x="3233" y="774"/>
                  </a:cubicBezTo>
                  <a:cubicBezTo>
                    <a:pt x="3816" y="774"/>
                    <a:pt x="4437" y="825"/>
                    <a:pt x="5109" y="913"/>
                  </a:cubicBezTo>
                  <a:lnTo>
                    <a:pt x="5793" y="445"/>
                  </a:lnTo>
                  <a:cubicBezTo>
                    <a:pt x="5235" y="355"/>
                    <a:pt x="4551" y="305"/>
                    <a:pt x="3829" y="293"/>
                  </a:cubicBezTo>
                  <a:lnTo>
                    <a:pt x="38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950625" y="1593500"/>
              <a:ext cx="402500" cy="107425"/>
            </a:xfrm>
            <a:custGeom>
              <a:avLst/>
              <a:gdLst/>
              <a:ahLst/>
              <a:cxnLst/>
              <a:rect l="l" t="t" r="r" b="b"/>
              <a:pathLst>
                <a:path w="16100" h="4297" extrusionOk="0">
                  <a:moveTo>
                    <a:pt x="13324" y="0"/>
                  </a:moveTo>
                  <a:lnTo>
                    <a:pt x="12474" y="12"/>
                  </a:lnTo>
                  <a:lnTo>
                    <a:pt x="4780" y="12"/>
                  </a:lnTo>
                  <a:lnTo>
                    <a:pt x="3930" y="25"/>
                  </a:lnTo>
                  <a:lnTo>
                    <a:pt x="1" y="25"/>
                  </a:lnTo>
                  <a:lnTo>
                    <a:pt x="1" y="1749"/>
                  </a:lnTo>
                  <a:lnTo>
                    <a:pt x="1" y="1812"/>
                  </a:lnTo>
                  <a:cubicBezTo>
                    <a:pt x="1" y="2116"/>
                    <a:pt x="178" y="2409"/>
                    <a:pt x="496" y="2674"/>
                  </a:cubicBezTo>
                  <a:cubicBezTo>
                    <a:pt x="533" y="2700"/>
                    <a:pt x="572" y="2725"/>
                    <a:pt x="609" y="2763"/>
                  </a:cubicBezTo>
                  <a:lnTo>
                    <a:pt x="724" y="2839"/>
                  </a:lnTo>
                  <a:cubicBezTo>
                    <a:pt x="749" y="2865"/>
                    <a:pt x="787" y="2877"/>
                    <a:pt x="825" y="2902"/>
                  </a:cubicBezTo>
                  <a:cubicBezTo>
                    <a:pt x="1028" y="3029"/>
                    <a:pt x="1282" y="3169"/>
                    <a:pt x="1573" y="3283"/>
                  </a:cubicBezTo>
                  <a:cubicBezTo>
                    <a:pt x="1637" y="3308"/>
                    <a:pt x="1713" y="3347"/>
                    <a:pt x="1789" y="3372"/>
                  </a:cubicBezTo>
                  <a:cubicBezTo>
                    <a:pt x="1953" y="3435"/>
                    <a:pt x="2118" y="3485"/>
                    <a:pt x="2283" y="3536"/>
                  </a:cubicBezTo>
                  <a:cubicBezTo>
                    <a:pt x="2397" y="3575"/>
                    <a:pt x="2511" y="3612"/>
                    <a:pt x="2637" y="3651"/>
                  </a:cubicBezTo>
                  <a:cubicBezTo>
                    <a:pt x="2663" y="3651"/>
                    <a:pt x="2676" y="3663"/>
                    <a:pt x="2701" y="3663"/>
                  </a:cubicBezTo>
                  <a:cubicBezTo>
                    <a:pt x="2752" y="3676"/>
                    <a:pt x="2803" y="3688"/>
                    <a:pt x="2866" y="3714"/>
                  </a:cubicBezTo>
                  <a:cubicBezTo>
                    <a:pt x="3132" y="3778"/>
                    <a:pt x="3411" y="3840"/>
                    <a:pt x="3702" y="3904"/>
                  </a:cubicBezTo>
                  <a:lnTo>
                    <a:pt x="3930" y="3942"/>
                  </a:lnTo>
                  <a:cubicBezTo>
                    <a:pt x="4032" y="3967"/>
                    <a:pt x="4146" y="3980"/>
                    <a:pt x="4260" y="4006"/>
                  </a:cubicBezTo>
                  <a:cubicBezTo>
                    <a:pt x="4425" y="4031"/>
                    <a:pt x="4603" y="4056"/>
                    <a:pt x="4780" y="4082"/>
                  </a:cubicBezTo>
                  <a:cubicBezTo>
                    <a:pt x="4843" y="4094"/>
                    <a:pt x="4919" y="4094"/>
                    <a:pt x="4995" y="4107"/>
                  </a:cubicBezTo>
                  <a:cubicBezTo>
                    <a:pt x="5274" y="4145"/>
                    <a:pt x="5553" y="4170"/>
                    <a:pt x="5845" y="4195"/>
                  </a:cubicBezTo>
                  <a:cubicBezTo>
                    <a:pt x="5921" y="4208"/>
                    <a:pt x="5984" y="4208"/>
                    <a:pt x="6060" y="4221"/>
                  </a:cubicBezTo>
                  <a:cubicBezTo>
                    <a:pt x="6136" y="4221"/>
                    <a:pt x="6212" y="4234"/>
                    <a:pt x="6288" y="4234"/>
                  </a:cubicBezTo>
                  <a:cubicBezTo>
                    <a:pt x="6491" y="4246"/>
                    <a:pt x="6694" y="4259"/>
                    <a:pt x="6910" y="4271"/>
                  </a:cubicBezTo>
                  <a:cubicBezTo>
                    <a:pt x="6986" y="4271"/>
                    <a:pt x="7062" y="4271"/>
                    <a:pt x="7138" y="4285"/>
                  </a:cubicBezTo>
                  <a:cubicBezTo>
                    <a:pt x="7417" y="4285"/>
                    <a:pt x="7696" y="4297"/>
                    <a:pt x="7975" y="4297"/>
                  </a:cubicBezTo>
                  <a:lnTo>
                    <a:pt x="8203" y="4297"/>
                  </a:lnTo>
                  <a:cubicBezTo>
                    <a:pt x="8482" y="4297"/>
                    <a:pt x="8773" y="4285"/>
                    <a:pt x="9051" y="4271"/>
                  </a:cubicBezTo>
                  <a:lnTo>
                    <a:pt x="9267" y="4271"/>
                  </a:lnTo>
                  <a:cubicBezTo>
                    <a:pt x="9558" y="4259"/>
                    <a:pt x="9837" y="4234"/>
                    <a:pt x="10116" y="4208"/>
                  </a:cubicBezTo>
                  <a:cubicBezTo>
                    <a:pt x="10192" y="4208"/>
                    <a:pt x="10268" y="4195"/>
                    <a:pt x="10332" y="4195"/>
                  </a:cubicBezTo>
                  <a:cubicBezTo>
                    <a:pt x="10623" y="4170"/>
                    <a:pt x="10915" y="4132"/>
                    <a:pt x="11181" y="4094"/>
                  </a:cubicBezTo>
                  <a:cubicBezTo>
                    <a:pt x="11257" y="4094"/>
                    <a:pt x="11333" y="4082"/>
                    <a:pt x="11409" y="4069"/>
                  </a:cubicBezTo>
                  <a:cubicBezTo>
                    <a:pt x="11701" y="4031"/>
                    <a:pt x="11980" y="3980"/>
                    <a:pt x="12246" y="3930"/>
                  </a:cubicBezTo>
                  <a:lnTo>
                    <a:pt x="12474" y="3891"/>
                  </a:lnTo>
                  <a:cubicBezTo>
                    <a:pt x="12766" y="3828"/>
                    <a:pt x="13057" y="3764"/>
                    <a:pt x="13324" y="3688"/>
                  </a:cubicBezTo>
                  <a:cubicBezTo>
                    <a:pt x="13400" y="3663"/>
                    <a:pt x="13476" y="3651"/>
                    <a:pt x="13539" y="3625"/>
                  </a:cubicBezTo>
                  <a:cubicBezTo>
                    <a:pt x="13843" y="3536"/>
                    <a:pt x="14135" y="3448"/>
                    <a:pt x="14388" y="3347"/>
                  </a:cubicBezTo>
                  <a:cubicBezTo>
                    <a:pt x="14465" y="3308"/>
                    <a:pt x="14541" y="3283"/>
                    <a:pt x="14617" y="3245"/>
                  </a:cubicBezTo>
                  <a:cubicBezTo>
                    <a:pt x="14946" y="3105"/>
                    <a:pt x="15225" y="2953"/>
                    <a:pt x="15453" y="2789"/>
                  </a:cubicBezTo>
                  <a:cubicBezTo>
                    <a:pt x="15541" y="2725"/>
                    <a:pt x="15618" y="2662"/>
                    <a:pt x="15681" y="2611"/>
                  </a:cubicBezTo>
                  <a:cubicBezTo>
                    <a:pt x="15947" y="2358"/>
                    <a:pt x="16099" y="2091"/>
                    <a:pt x="16099" y="1812"/>
                  </a:cubicBezTo>
                  <a:lnTo>
                    <a:pt x="16099" y="1787"/>
                  </a:lnTo>
                  <a:lnTo>
                    <a:pt x="1609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1963000" y="1594125"/>
              <a:ext cx="5725" cy="70375"/>
            </a:xfrm>
            <a:custGeom>
              <a:avLst/>
              <a:gdLst/>
              <a:ahLst/>
              <a:cxnLst/>
              <a:rect l="l" t="t" r="r" b="b"/>
              <a:pathLst>
                <a:path w="229" h="2815" extrusionOk="0">
                  <a:moveTo>
                    <a:pt x="1" y="0"/>
                  </a:moveTo>
                  <a:lnTo>
                    <a:pt x="1" y="2649"/>
                  </a:lnTo>
                  <a:cubicBezTo>
                    <a:pt x="38" y="2675"/>
                    <a:pt x="77" y="2700"/>
                    <a:pt x="114" y="2738"/>
                  </a:cubicBezTo>
                  <a:lnTo>
                    <a:pt x="229" y="2814"/>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989925" y="1594125"/>
              <a:ext cx="5425" cy="83675"/>
            </a:xfrm>
            <a:custGeom>
              <a:avLst/>
              <a:gdLst/>
              <a:ahLst/>
              <a:cxnLst/>
              <a:rect l="l" t="t" r="r" b="b"/>
              <a:pathLst>
                <a:path w="217" h="3347" extrusionOk="0">
                  <a:moveTo>
                    <a:pt x="1" y="0"/>
                  </a:moveTo>
                  <a:lnTo>
                    <a:pt x="1" y="3258"/>
                  </a:lnTo>
                  <a:cubicBezTo>
                    <a:pt x="65" y="3283"/>
                    <a:pt x="141" y="3322"/>
                    <a:pt x="217" y="3347"/>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016550" y="1594125"/>
              <a:ext cx="5725" cy="92225"/>
            </a:xfrm>
            <a:custGeom>
              <a:avLst/>
              <a:gdLst/>
              <a:ahLst/>
              <a:cxnLst/>
              <a:rect l="l" t="t" r="r" b="b"/>
              <a:pathLst>
                <a:path w="229" h="3689" extrusionOk="0">
                  <a:moveTo>
                    <a:pt x="0" y="0"/>
                  </a:moveTo>
                  <a:lnTo>
                    <a:pt x="0" y="3626"/>
                  </a:lnTo>
                  <a:cubicBezTo>
                    <a:pt x="26" y="3626"/>
                    <a:pt x="39" y="3638"/>
                    <a:pt x="64" y="3638"/>
                  </a:cubicBezTo>
                  <a:cubicBezTo>
                    <a:pt x="115" y="3651"/>
                    <a:pt x="166" y="3663"/>
                    <a:pt x="229" y="368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2043175" y="1594125"/>
              <a:ext cx="5725" cy="97925"/>
            </a:xfrm>
            <a:custGeom>
              <a:avLst/>
              <a:gdLst/>
              <a:ahLst/>
              <a:cxnLst/>
              <a:rect l="l" t="t" r="r" b="b"/>
              <a:pathLst>
                <a:path w="229" h="3917" extrusionOk="0">
                  <a:moveTo>
                    <a:pt x="0" y="0"/>
                  </a:moveTo>
                  <a:lnTo>
                    <a:pt x="0" y="3879"/>
                  </a:lnTo>
                  <a:lnTo>
                    <a:pt x="228" y="3917"/>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2070125" y="1593800"/>
              <a:ext cx="5400" cy="102400"/>
            </a:xfrm>
            <a:custGeom>
              <a:avLst/>
              <a:gdLst/>
              <a:ahLst/>
              <a:cxnLst/>
              <a:rect l="l" t="t" r="r" b="b"/>
              <a:pathLst>
                <a:path w="216" h="4096" extrusionOk="0">
                  <a:moveTo>
                    <a:pt x="0" y="0"/>
                  </a:moveTo>
                  <a:lnTo>
                    <a:pt x="0" y="4070"/>
                  </a:lnTo>
                  <a:cubicBezTo>
                    <a:pt x="63" y="4082"/>
                    <a:pt x="139" y="4082"/>
                    <a:pt x="215" y="4095"/>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2096725" y="1593800"/>
              <a:ext cx="5400" cy="105225"/>
            </a:xfrm>
            <a:custGeom>
              <a:avLst/>
              <a:gdLst/>
              <a:ahLst/>
              <a:cxnLst/>
              <a:rect l="l" t="t" r="r" b="b"/>
              <a:pathLst>
                <a:path w="216" h="4209" extrusionOk="0">
                  <a:moveTo>
                    <a:pt x="1" y="0"/>
                  </a:moveTo>
                  <a:lnTo>
                    <a:pt x="1" y="4183"/>
                  </a:lnTo>
                  <a:cubicBezTo>
                    <a:pt x="77" y="4196"/>
                    <a:pt x="140" y="4196"/>
                    <a:pt x="216" y="4209"/>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123350" y="1593800"/>
              <a:ext cx="5725" cy="106825"/>
            </a:xfrm>
            <a:custGeom>
              <a:avLst/>
              <a:gdLst/>
              <a:ahLst/>
              <a:cxnLst/>
              <a:rect l="l" t="t" r="r" b="b"/>
              <a:pathLst>
                <a:path w="229" h="4273" extrusionOk="0">
                  <a:moveTo>
                    <a:pt x="1" y="0"/>
                  </a:moveTo>
                  <a:lnTo>
                    <a:pt x="1" y="4259"/>
                  </a:lnTo>
                  <a:cubicBezTo>
                    <a:pt x="77" y="4259"/>
                    <a:pt x="153" y="4259"/>
                    <a:pt x="229" y="4273"/>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2149975" y="15938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2176900" y="1593800"/>
              <a:ext cx="5425" cy="106500"/>
            </a:xfrm>
            <a:custGeom>
              <a:avLst/>
              <a:gdLst/>
              <a:ahLst/>
              <a:cxnLst/>
              <a:rect l="l" t="t" r="r" b="b"/>
              <a:pathLst>
                <a:path w="217" h="4260" extrusionOk="0">
                  <a:moveTo>
                    <a:pt x="0" y="0"/>
                  </a:moveTo>
                  <a:lnTo>
                    <a:pt x="0" y="4259"/>
                  </a:lnTo>
                  <a:lnTo>
                    <a:pt x="216" y="4259"/>
                  </a:ln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2203525" y="1593800"/>
              <a:ext cx="5425" cy="104925"/>
            </a:xfrm>
            <a:custGeom>
              <a:avLst/>
              <a:gdLst/>
              <a:ahLst/>
              <a:cxnLst/>
              <a:rect l="l" t="t" r="r" b="b"/>
              <a:pathLst>
                <a:path w="217" h="4197" extrusionOk="0">
                  <a:moveTo>
                    <a:pt x="0" y="0"/>
                  </a:moveTo>
                  <a:lnTo>
                    <a:pt x="0" y="4196"/>
                  </a:lnTo>
                  <a:cubicBezTo>
                    <a:pt x="76" y="4196"/>
                    <a:pt x="152" y="4183"/>
                    <a:pt x="216" y="4183"/>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230125" y="1593800"/>
              <a:ext cx="5750" cy="102050"/>
            </a:xfrm>
            <a:custGeom>
              <a:avLst/>
              <a:gdLst/>
              <a:ahLst/>
              <a:cxnLst/>
              <a:rect l="l" t="t" r="r" b="b"/>
              <a:pathLst>
                <a:path w="230" h="4082" extrusionOk="0">
                  <a:moveTo>
                    <a:pt x="1" y="0"/>
                  </a:moveTo>
                  <a:lnTo>
                    <a:pt x="1" y="4082"/>
                  </a:lnTo>
                  <a:cubicBezTo>
                    <a:pt x="77" y="4082"/>
                    <a:pt x="153" y="4070"/>
                    <a:pt x="229" y="4057"/>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256750" y="1593800"/>
              <a:ext cx="5725" cy="97950"/>
            </a:xfrm>
            <a:custGeom>
              <a:avLst/>
              <a:gdLst/>
              <a:ahLst/>
              <a:cxnLst/>
              <a:rect l="l" t="t" r="r" b="b"/>
              <a:pathLst>
                <a:path w="229" h="3918" extrusionOk="0">
                  <a:moveTo>
                    <a:pt x="1" y="0"/>
                  </a:moveTo>
                  <a:lnTo>
                    <a:pt x="1" y="3918"/>
                  </a:lnTo>
                  <a:lnTo>
                    <a:pt x="229" y="387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283700" y="1593500"/>
              <a:ext cx="5400" cy="92225"/>
            </a:xfrm>
            <a:custGeom>
              <a:avLst/>
              <a:gdLst/>
              <a:ahLst/>
              <a:cxnLst/>
              <a:rect l="l" t="t" r="r" b="b"/>
              <a:pathLst>
                <a:path w="216" h="3689" extrusionOk="0">
                  <a:moveTo>
                    <a:pt x="1" y="0"/>
                  </a:moveTo>
                  <a:lnTo>
                    <a:pt x="1" y="3688"/>
                  </a:lnTo>
                  <a:cubicBezTo>
                    <a:pt x="77" y="3663"/>
                    <a:pt x="153" y="3651"/>
                    <a:pt x="216" y="3625"/>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310325" y="1593500"/>
              <a:ext cx="5725" cy="83675"/>
            </a:xfrm>
            <a:custGeom>
              <a:avLst/>
              <a:gdLst/>
              <a:ahLst/>
              <a:cxnLst/>
              <a:rect l="l" t="t" r="r" b="b"/>
              <a:pathLst>
                <a:path w="229" h="3347" extrusionOk="0">
                  <a:moveTo>
                    <a:pt x="0" y="0"/>
                  </a:moveTo>
                  <a:lnTo>
                    <a:pt x="0" y="3347"/>
                  </a:lnTo>
                  <a:cubicBezTo>
                    <a:pt x="77" y="3308"/>
                    <a:pt x="153" y="3283"/>
                    <a:pt x="229" y="3245"/>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336950" y="1593500"/>
              <a:ext cx="5725" cy="69725"/>
            </a:xfrm>
            <a:custGeom>
              <a:avLst/>
              <a:gdLst/>
              <a:ahLst/>
              <a:cxnLst/>
              <a:rect l="l" t="t" r="r" b="b"/>
              <a:pathLst>
                <a:path w="229" h="2789" extrusionOk="0">
                  <a:moveTo>
                    <a:pt x="0" y="0"/>
                  </a:moveTo>
                  <a:lnTo>
                    <a:pt x="0" y="2789"/>
                  </a:lnTo>
                  <a:cubicBezTo>
                    <a:pt x="88" y="2725"/>
                    <a:pt x="165" y="2662"/>
                    <a:pt x="228" y="2611"/>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1950625" y="1537075"/>
              <a:ext cx="402500" cy="114125"/>
            </a:xfrm>
            <a:custGeom>
              <a:avLst/>
              <a:gdLst/>
              <a:ahLst/>
              <a:cxnLst/>
              <a:rect l="l" t="t" r="r" b="b"/>
              <a:pathLst>
                <a:path w="16100" h="4565" extrusionOk="0">
                  <a:moveTo>
                    <a:pt x="8051" y="1"/>
                  </a:moveTo>
                  <a:cubicBezTo>
                    <a:pt x="3702" y="1"/>
                    <a:pt x="166" y="976"/>
                    <a:pt x="14" y="2193"/>
                  </a:cubicBezTo>
                  <a:cubicBezTo>
                    <a:pt x="1" y="2219"/>
                    <a:pt x="1" y="2257"/>
                    <a:pt x="1" y="2282"/>
                  </a:cubicBezTo>
                  <a:cubicBezTo>
                    <a:pt x="1" y="2587"/>
                    <a:pt x="217" y="2891"/>
                    <a:pt x="609" y="3157"/>
                  </a:cubicBezTo>
                  <a:cubicBezTo>
                    <a:pt x="673" y="3195"/>
                    <a:pt x="749" y="3246"/>
                    <a:pt x="825" y="3283"/>
                  </a:cubicBezTo>
                  <a:cubicBezTo>
                    <a:pt x="1206" y="3499"/>
                    <a:pt x="1699" y="3702"/>
                    <a:pt x="2283" y="3880"/>
                  </a:cubicBezTo>
                  <a:lnTo>
                    <a:pt x="2701" y="3993"/>
                  </a:lnTo>
                  <a:cubicBezTo>
                    <a:pt x="3183" y="4108"/>
                    <a:pt x="3702" y="4209"/>
                    <a:pt x="4260" y="4297"/>
                  </a:cubicBezTo>
                  <a:cubicBezTo>
                    <a:pt x="4894" y="4387"/>
                    <a:pt x="5566" y="4463"/>
                    <a:pt x="6288" y="4513"/>
                  </a:cubicBezTo>
                  <a:cubicBezTo>
                    <a:pt x="6859" y="4551"/>
                    <a:pt x="7442" y="4564"/>
                    <a:pt x="8051" y="4564"/>
                  </a:cubicBezTo>
                  <a:cubicBezTo>
                    <a:pt x="12499" y="4564"/>
                    <a:pt x="16099" y="3537"/>
                    <a:pt x="16099" y="2282"/>
                  </a:cubicBezTo>
                  <a:lnTo>
                    <a:pt x="16099" y="2193"/>
                  </a:lnTo>
                  <a:cubicBezTo>
                    <a:pt x="16074" y="2041"/>
                    <a:pt x="16011" y="1902"/>
                    <a:pt x="15884" y="1762"/>
                  </a:cubicBezTo>
                  <a:cubicBezTo>
                    <a:pt x="15732" y="1559"/>
                    <a:pt x="15491" y="1382"/>
                    <a:pt x="15161" y="1205"/>
                  </a:cubicBezTo>
                  <a:cubicBezTo>
                    <a:pt x="14857" y="1040"/>
                    <a:pt x="14477" y="888"/>
                    <a:pt x="14034" y="748"/>
                  </a:cubicBezTo>
                  <a:cubicBezTo>
                    <a:pt x="13919" y="711"/>
                    <a:pt x="13792" y="672"/>
                    <a:pt x="13653" y="635"/>
                  </a:cubicBezTo>
                  <a:cubicBezTo>
                    <a:pt x="13057" y="469"/>
                    <a:pt x="12360" y="330"/>
                    <a:pt x="11612" y="229"/>
                  </a:cubicBezTo>
                  <a:cubicBezTo>
                    <a:pt x="11435" y="204"/>
                    <a:pt x="11257" y="178"/>
                    <a:pt x="11080" y="165"/>
                  </a:cubicBezTo>
                  <a:cubicBezTo>
                    <a:pt x="10142" y="52"/>
                    <a:pt x="9128" y="1"/>
                    <a:pt x="8051"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2057100" y="1568150"/>
              <a:ext cx="271300" cy="81775"/>
            </a:xfrm>
            <a:custGeom>
              <a:avLst/>
              <a:gdLst/>
              <a:ahLst/>
              <a:cxnLst/>
              <a:rect l="l" t="t" r="r" b="b"/>
              <a:pathLst>
                <a:path w="10852" h="3271" extrusionOk="0">
                  <a:moveTo>
                    <a:pt x="1" y="0"/>
                  </a:moveTo>
                  <a:lnTo>
                    <a:pt x="1" y="3270"/>
                  </a:lnTo>
                  <a:lnTo>
                    <a:pt x="10851" y="3270"/>
                  </a:lnTo>
                  <a:lnTo>
                    <a:pt x="10851" y="0"/>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1965850" y="1615675"/>
              <a:ext cx="9225" cy="3500"/>
            </a:xfrm>
            <a:custGeom>
              <a:avLst/>
              <a:gdLst/>
              <a:ahLst/>
              <a:cxnLst/>
              <a:rect l="l" t="t" r="r" b="b"/>
              <a:pathLst>
                <a:path w="369" h="140" extrusionOk="0">
                  <a:moveTo>
                    <a:pt x="39" y="0"/>
                  </a:moveTo>
                  <a:lnTo>
                    <a:pt x="0" y="13"/>
                  </a:lnTo>
                  <a:cubicBezTo>
                    <a:pt x="64" y="51"/>
                    <a:pt x="140" y="102"/>
                    <a:pt x="216" y="139"/>
                  </a:cubicBezTo>
                  <a:lnTo>
                    <a:pt x="368" y="102"/>
                  </a:lnTo>
                  <a:lnTo>
                    <a:pt x="355" y="102"/>
                  </a:lnTo>
                  <a:cubicBezTo>
                    <a:pt x="254" y="63"/>
                    <a:pt x="140" y="38"/>
                    <a:pt x="39"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2007675" y="1628650"/>
              <a:ext cx="32975" cy="8275"/>
            </a:xfrm>
            <a:custGeom>
              <a:avLst/>
              <a:gdLst/>
              <a:ahLst/>
              <a:cxnLst/>
              <a:rect l="l" t="t" r="r" b="b"/>
              <a:pathLst>
                <a:path w="1319" h="331" extrusionOk="0">
                  <a:moveTo>
                    <a:pt x="749" y="1"/>
                  </a:moveTo>
                  <a:lnTo>
                    <a:pt x="1" y="217"/>
                  </a:lnTo>
                  <a:lnTo>
                    <a:pt x="419" y="330"/>
                  </a:lnTo>
                  <a:lnTo>
                    <a:pt x="1319" y="77"/>
                  </a:lnTo>
                  <a:cubicBezTo>
                    <a:pt x="1217" y="65"/>
                    <a:pt x="1129" y="51"/>
                    <a:pt x="1040" y="39"/>
                  </a:cubicBezTo>
                  <a:cubicBezTo>
                    <a:pt x="964" y="26"/>
                    <a:pt x="901" y="14"/>
                    <a:pt x="825" y="14"/>
                  </a:cubicBezTo>
                  <a:cubicBezTo>
                    <a:pt x="800" y="1"/>
                    <a:pt x="774" y="1"/>
                    <a:pt x="749"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1991200" y="1548500"/>
              <a:ext cx="321675" cy="91275"/>
            </a:xfrm>
            <a:custGeom>
              <a:avLst/>
              <a:gdLst/>
              <a:ahLst/>
              <a:cxnLst/>
              <a:rect l="l" t="t" r="r" b="b"/>
              <a:pathLst>
                <a:path w="12867" h="3651" extrusionOk="0">
                  <a:moveTo>
                    <a:pt x="6428" y="0"/>
                  </a:moveTo>
                  <a:cubicBezTo>
                    <a:pt x="2878" y="0"/>
                    <a:pt x="0" y="811"/>
                    <a:pt x="0" y="1825"/>
                  </a:cubicBezTo>
                  <a:lnTo>
                    <a:pt x="0" y="1902"/>
                  </a:lnTo>
                  <a:cubicBezTo>
                    <a:pt x="166" y="2877"/>
                    <a:pt x="2980" y="3651"/>
                    <a:pt x="6428" y="3651"/>
                  </a:cubicBezTo>
                  <a:cubicBezTo>
                    <a:pt x="9875" y="3651"/>
                    <a:pt x="12702" y="2877"/>
                    <a:pt x="12854" y="1902"/>
                  </a:cubicBezTo>
                  <a:cubicBezTo>
                    <a:pt x="12854" y="1876"/>
                    <a:pt x="12867" y="1851"/>
                    <a:pt x="12867" y="1825"/>
                  </a:cubicBezTo>
                  <a:cubicBezTo>
                    <a:pt x="12867" y="811"/>
                    <a:pt x="9977" y="0"/>
                    <a:pt x="6428"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1991200" y="1552600"/>
              <a:ext cx="321350" cy="87175"/>
            </a:xfrm>
            <a:custGeom>
              <a:avLst/>
              <a:gdLst/>
              <a:ahLst/>
              <a:cxnLst/>
              <a:rect l="l" t="t" r="r" b="b"/>
              <a:pathLst>
                <a:path w="12854" h="3487" extrusionOk="0">
                  <a:moveTo>
                    <a:pt x="6428" y="0"/>
                  </a:moveTo>
                  <a:cubicBezTo>
                    <a:pt x="2980" y="0"/>
                    <a:pt x="166" y="774"/>
                    <a:pt x="0" y="1738"/>
                  </a:cubicBezTo>
                  <a:cubicBezTo>
                    <a:pt x="26" y="1890"/>
                    <a:pt x="102" y="2029"/>
                    <a:pt x="242" y="2155"/>
                  </a:cubicBezTo>
                  <a:cubicBezTo>
                    <a:pt x="292" y="2219"/>
                    <a:pt x="355" y="2270"/>
                    <a:pt x="431" y="2321"/>
                  </a:cubicBezTo>
                  <a:cubicBezTo>
                    <a:pt x="749" y="2549"/>
                    <a:pt x="1205" y="2752"/>
                    <a:pt x="1775" y="2916"/>
                  </a:cubicBezTo>
                  <a:cubicBezTo>
                    <a:pt x="1915" y="2954"/>
                    <a:pt x="2042" y="2992"/>
                    <a:pt x="2181" y="3030"/>
                  </a:cubicBezTo>
                  <a:cubicBezTo>
                    <a:pt x="2713" y="3169"/>
                    <a:pt x="3335" y="3271"/>
                    <a:pt x="4019" y="3347"/>
                  </a:cubicBezTo>
                  <a:cubicBezTo>
                    <a:pt x="4690" y="3436"/>
                    <a:pt x="5426" y="3474"/>
                    <a:pt x="6199" y="3487"/>
                  </a:cubicBezTo>
                  <a:lnTo>
                    <a:pt x="6428" y="3487"/>
                  </a:lnTo>
                  <a:cubicBezTo>
                    <a:pt x="9875" y="3487"/>
                    <a:pt x="12702" y="2713"/>
                    <a:pt x="12854" y="1738"/>
                  </a:cubicBezTo>
                  <a:cubicBezTo>
                    <a:pt x="12854" y="1699"/>
                    <a:pt x="12842" y="1648"/>
                    <a:pt x="12816" y="1611"/>
                  </a:cubicBezTo>
                  <a:cubicBezTo>
                    <a:pt x="12727" y="1395"/>
                    <a:pt x="12524" y="1205"/>
                    <a:pt x="12208" y="1028"/>
                  </a:cubicBezTo>
                  <a:cubicBezTo>
                    <a:pt x="11890" y="837"/>
                    <a:pt x="11473" y="673"/>
                    <a:pt x="10966" y="533"/>
                  </a:cubicBezTo>
                  <a:cubicBezTo>
                    <a:pt x="10839" y="495"/>
                    <a:pt x="10699" y="457"/>
                    <a:pt x="10560" y="431"/>
                  </a:cubicBezTo>
                  <a:cubicBezTo>
                    <a:pt x="9913" y="267"/>
                    <a:pt x="9152" y="153"/>
                    <a:pt x="8329" y="76"/>
                  </a:cubicBezTo>
                  <a:cubicBezTo>
                    <a:pt x="8126" y="64"/>
                    <a:pt x="7910" y="51"/>
                    <a:pt x="7707" y="39"/>
                  </a:cubicBezTo>
                  <a:cubicBezTo>
                    <a:pt x="7290" y="14"/>
                    <a:pt x="6871" y="0"/>
                    <a:pt x="6428"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2091675" y="1585875"/>
              <a:ext cx="219950" cy="53900"/>
            </a:xfrm>
            <a:custGeom>
              <a:avLst/>
              <a:gdLst/>
              <a:ahLst/>
              <a:cxnLst/>
              <a:rect l="l" t="t" r="r" b="b"/>
              <a:pathLst>
                <a:path w="8798" h="2156" extrusionOk="0">
                  <a:moveTo>
                    <a:pt x="8594" y="1"/>
                  </a:moveTo>
                  <a:cubicBezTo>
                    <a:pt x="8530" y="77"/>
                    <a:pt x="8454" y="165"/>
                    <a:pt x="8366" y="241"/>
                  </a:cubicBezTo>
                  <a:cubicBezTo>
                    <a:pt x="8302" y="305"/>
                    <a:pt x="8226" y="368"/>
                    <a:pt x="8150" y="432"/>
                  </a:cubicBezTo>
                  <a:cubicBezTo>
                    <a:pt x="8113" y="444"/>
                    <a:pt x="8087" y="469"/>
                    <a:pt x="8062" y="483"/>
                  </a:cubicBezTo>
                  <a:lnTo>
                    <a:pt x="8797" y="280"/>
                  </a:lnTo>
                  <a:cubicBezTo>
                    <a:pt x="8759" y="178"/>
                    <a:pt x="8683" y="89"/>
                    <a:pt x="8594" y="1"/>
                  </a:cubicBezTo>
                  <a:close/>
                  <a:moveTo>
                    <a:pt x="3460" y="1788"/>
                  </a:moveTo>
                  <a:lnTo>
                    <a:pt x="3460" y="1788"/>
                  </a:lnTo>
                  <a:cubicBezTo>
                    <a:pt x="3321" y="1801"/>
                    <a:pt x="3169" y="1826"/>
                    <a:pt x="3029" y="1838"/>
                  </a:cubicBezTo>
                  <a:cubicBezTo>
                    <a:pt x="2953" y="1838"/>
                    <a:pt x="2877" y="1852"/>
                    <a:pt x="2801" y="1852"/>
                  </a:cubicBezTo>
                  <a:cubicBezTo>
                    <a:pt x="2522" y="1877"/>
                    <a:pt x="2243" y="1889"/>
                    <a:pt x="1952" y="1902"/>
                  </a:cubicBezTo>
                  <a:cubicBezTo>
                    <a:pt x="1888" y="1914"/>
                    <a:pt x="1812" y="1914"/>
                    <a:pt x="1736" y="1914"/>
                  </a:cubicBezTo>
                  <a:cubicBezTo>
                    <a:pt x="1457" y="1928"/>
                    <a:pt x="1179" y="1928"/>
                    <a:pt x="887" y="1940"/>
                  </a:cubicBezTo>
                  <a:lnTo>
                    <a:pt x="671" y="1940"/>
                  </a:lnTo>
                  <a:cubicBezTo>
                    <a:pt x="545" y="1940"/>
                    <a:pt x="431" y="1940"/>
                    <a:pt x="317" y="1928"/>
                  </a:cubicBezTo>
                  <a:lnTo>
                    <a:pt x="0" y="2016"/>
                  </a:lnTo>
                  <a:cubicBezTo>
                    <a:pt x="671" y="2105"/>
                    <a:pt x="1407" y="2143"/>
                    <a:pt x="2180" y="2156"/>
                  </a:cubicBezTo>
                  <a:lnTo>
                    <a:pt x="3460" y="1788"/>
                  </a:ln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2078350" y="1563375"/>
              <a:ext cx="152150" cy="64375"/>
            </a:xfrm>
            <a:custGeom>
              <a:avLst/>
              <a:gdLst/>
              <a:ahLst/>
              <a:cxnLst/>
              <a:rect l="l" t="t" r="r" b="b"/>
              <a:pathLst>
                <a:path w="6086" h="2575" extrusionOk="0">
                  <a:moveTo>
                    <a:pt x="2485" y="0"/>
                  </a:moveTo>
                  <a:lnTo>
                    <a:pt x="2485" y="292"/>
                  </a:lnTo>
                  <a:cubicBezTo>
                    <a:pt x="900" y="355"/>
                    <a:pt x="114" y="622"/>
                    <a:pt x="114" y="926"/>
                  </a:cubicBezTo>
                  <a:cubicBezTo>
                    <a:pt x="114" y="1636"/>
                    <a:pt x="3841" y="1445"/>
                    <a:pt x="3841" y="1687"/>
                  </a:cubicBezTo>
                  <a:cubicBezTo>
                    <a:pt x="3841" y="1750"/>
                    <a:pt x="3613" y="1788"/>
                    <a:pt x="2967" y="1788"/>
                  </a:cubicBezTo>
                  <a:cubicBezTo>
                    <a:pt x="2219" y="1788"/>
                    <a:pt x="1370" y="1724"/>
                    <a:pt x="736" y="1623"/>
                  </a:cubicBezTo>
                  <a:lnTo>
                    <a:pt x="1" y="2092"/>
                  </a:lnTo>
                  <a:cubicBezTo>
                    <a:pt x="584" y="2194"/>
                    <a:pt x="1522" y="2257"/>
                    <a:pt x="2485" y="2282"/>
                  </a:cubicBezTo>
                  <a:lnTo>
                    <a:pt x="2485" y="2574"/>
                  </a:lnTo>
                  <a:lnTo>
                    <a:pt x="3841" y="2574"/>
                  </a:lnTo>
                  <a:lnTo>
                    <a:pt x="3841" y="2270"/>
                  </a:lnTo>
                  <a:cubicBezTo>
                    <a:pt x="5337" y="2194"/>
                    <a:pt x="6085" y="1940"/>
                    <a:pt x="6085" y="1636"/>
                  </a:cubicBezTo>
                  <a:cubicBezTo>
                    <a:pt x="6085" y="938"/>
                    <a:pt x="2358" y="1129"/>
                    <a:pt x="2358" y="901"/>
                  </a:cubicBezTo>
                  <a:cubicBezTo>
                    <a:pt x="2358" y="825"/>
                    <a:pt x="2573" y="774"/>
                    <a:pt x="3233" y="774"/>
                  </a:cubicBezTo>
                  <a:cubicBezTo>
                    <a:pt x="3816" y="774"/>
                    <a:pt x="4449" y="825"/>
                    <a:pt x="5109" y="913"/>
                  </a:cubicBezTo>
                  <a:lnTo>
                    <a:pt x="5793" y="445"/>
                  </a:lnTo>
                  <a:cubicBezTo>
                    <a:pt x="5249" y="368"/>
                    <a:pt x="4551" y="305"/>
                    <a:pt x="3841" y="292"/>
                  </a:cubicBezTo>
                  <a:lnTo>
                    <a:pt x="3841"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2077400" y="1560825"/>
              <a:ext cx="152125" cy="64375"/>
            </a:xfrm>
            <a:custGeom>
              <a:avLst/>
              <a:gdLst/>
              <a:ahLst/>
              <a:cxnLst/>
              <a:rect l="l" t="t" r="r" b="b"/>
              <a:pathLst>
                <a:path w="6085" h="2575" extrusionOk="0">
                  <a:moveTo>
                    <a:pt x="2485" y="1"/>
                  </a:moveTo>
                  <a:lnTo>
                    <a:pt x="2485" y="293"/>
                  </a:lnTo>
                  <a:cubicBezTo>
                    <a:pt x="901" y="356"/>
                    <a:pt x="115" y="623"/>
                    <a:pt x="115" y="927"/>
                  </a:cubicBezTo>
                  <a:cubicBezTo>
                    <a:pt x="115" y="1637"/>
                    <a:pt x="3842" y="1446"/>
                    <a:pt x="3842" y="1687"/>
                  </a:cubicBezTo>
                  <a:cubicBezTo>
                    <a:pt x="3842" y="1750"/>
                    <a:pt x="3600" y="1789"/>
                    <a:pt x="2966" y="1789"/>
                  </a:cubicBezTo>
                  <a:cubicBezTo>
                    <a:pt x="2219" y="1789"/>
                    <a:pt x="1369" y="1725"/>
                    <a:pt x="735" y="1623"/>
                  </a:cubicBezTo>
                  <a:lnTo>
                    <a:pt x="0" y="2093"/>
                  </a:lnTo>
                  <a:cubicBezTo>
                    <a:pt x="583" y="2194"/>
                    <a:pt x="1521" y="2257"/>
                    <a:pt x="2485" y="2283"/>
                  </a:cubicBezTo>
                  <a:lnTo>
                    <a:pt x="2485" y="2575"/>
                  </a:lnTo>
                  <a:lnTo>
                    <a:pt x="3842" y="2575"/>
                  </a:lnTo>
                  <a:lnTo>
                    <a:pt x="3842" y="2270"/>
                  </a:lnTo>
                  <a:cubicBezTo>
                    <a:pt x="5324" y="2194"/>
                    <a:pt x="6085" y="1941"/>
                    <a:pt x="6085" y="1637"/>
                  </a:cubicBezTo>
                  <a:cubicBezTo>
                    <a:pt x="6085" y="939"/>
                    <a:pt x="2358" y="1130"/>
                    <a:pt x="2358" y="901"/>
                  </a:cubicBezTo>
                  <a:cubicBezTo>
                    <a:pt x="2358" y="825"/>
                    <a:pt x="2561" y="775"/>
                    <a:pt x="3233" y="775"/>
                  </a:cubicBezTo>
                  <a:cubicBezTo>
                    <a:pt x="3816" y="775"/>
                    <a:pt x="4450" y="825"/>
                    <a:pt x="5109" y="914"/>
                  </a:cubicBezTo>
                  <a:lnTo>
                    <a:pt x="5794" y="445"/>
                  </a:lnTo>
                  <a:cubicBezTo>
                    <a:pt x="5248" y="369"/>
                    <a:pt x="4551" y="305"/>
                    <a:pt x="3842" y="293"/>
                  </a:cubicBezTo>
                  <a:lnTo>
                    <a:pt x="3842"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1908800" y="1526950"/>
              <a:ext cx="402475" cy="107425"/>
            </a:xfrm>
            <a:custGeom>
              <a:avLst/>
              <a:gdLst/>
              <a:ahLst/>
              <a:cxnLst/>
              <a:rect l="l" t="t" r="r" b="b"/>
              <a:pathLst>
                <a:path w="16099" h="4297" extrusionOk="0">
                  <a:moveTo>
                    <a:pt x="12259" y="0"/>
                  </a:moveTo>
                  <a:lnTo>
                    <a:pt x="11409" y="12"/>
                  </a:lnTo>
                  <a:lnTo>
                    <a:pt x="3715" y="12"/>
                  </a:lnTo>
                  <a:lnTo>
                    <a:pt x="2865" y="26"/>
                  </a:lnTo>
                  <a:lnTo>
                    <a:pt x="14" y="26"/>
                  </a:lnTo>
                  <a:lnTo>
                    <a:pt x="14" y="1736"/>
                  </a:lnTo>
                  <a:cubicBezTo>
                    <a:pt x="1" y="1762"/>
                    <a:pt x="1" y="1787"/>
                    <a:pt x="1" y="1800"/>
                  </a:cubicBezTo>
                  <a:cubicBezTo>
                    <a:pt x="1" y="2104"/>
                    <a:pt x="178" y="2395"/>
                    <a:pt x="508" y="2674"/>
                  </a:cubicBezTo>
                  <a:cubicBezTo>
                    <a:pt x="546" y="2700"/>
                    <a:pt x="572" y="2725"/>
                    <a:pt x="622" y="2750"/>
                  </a:cubicBezTo>
                  <a:cubicBezTo>
                    <a:pt x="648" y="2789"/>
                    <a:pt x="685" y="2814"/>
                    <a:pt x="724" y="2840"/>
                  </a:cubicBezTo>
                  <a:cubicBezTo>
                    <a:pt x="761" y="2852"/>
                    <a:pt x="787" y="2877"/>
                    <a:pt x="825" y="2902"/>
                  </a:cubicBezTo>
                  <a:cubicBezTo>
                    <a:pt x="1040" y="3029"/>
                    <a:pt x="1281" y="3156"/>
                    <a:pt x="1573" y="3283"/>
                  </a:cubicBezTo>
                  <a:cubicBezTo>
                    <a:pt x="1649" y="3308"/>
                    <a:pt x="1725" y="3333"/>
                    <a:pt x="1801" y="3372"/>
                  </a:cubicBezTo>
                  <a:cubicBezTo>
                    <a:pt x="1953" y="3423"/>
                    <a:pt x="2118" y="3486"/>
                    <a:pt x="2282" y="3536"/>
                  </a:cubicBezTo>
                  <a:cubicBezTo>
                    <a:pt x="2397" y="3575"/>
                    <a:pt x="2524" y="3612"/>
                    <a:pt x="2637" y="3651"/>
                  </a:cubicBezTo>
                  <a:cubicBezTo>
                    <a:pt x="2663" y="3651"/>
                    <a:pt x="2688" y="3663"/>
                    <a:pt x="2701" y="3663"/>
                  </a:cubicBezTo>
                  <a:cubicBezTo>
                    <a:pt x="2764" y="3676"/>
                    <a:pt x="2815" y="3688"/>
                    <a:pt x="2865" y="3702"/>
                  </a:cubicBezTo>
                  <a:cubicBezTo>
                    <a:pt x="3132" y="3778"/>
                    <a:pt x="3411" y="3840"/>
                    <a:pt x="3715" y="3904"/>
                  </a:cubicBezTo>
                  <a:cubicBezTo>
                    <a:pt x="3778" y="3917"/>
                    <a:pt x="3854" y="3930"/>
                    <a:pt x="3930" y="3942"/>
                  </a:cubicBezTo>
                  <a:cubicBezTo>
                    <a:pt x="4045" y="3967"/>
                    <a:pt x="4146" y="3980"/>
                    <a:pt x="4260" y="4006"/>
                  </a:cubicBezTo>
                  <a:cubicBezTo>
                    <a:pt x="4425" y="4031"/>
                    <a:pt x="4603" y="4056"/>
                    <a:pt x="4780" y="4082"/>
                  </a:cubicBezTo>
                  <a:cubicBezTo>
                    <a:pt x="4856" y="4082"/>
                    <a:pt x="4919" y="4094"/>
                    <a:pt x="4995" y="4107"/>
                  </a:cubicBezTo>
                  <a:cubicBezTo>
                    <a:pt x="5274" y="4145"/>
                    <a:pt x="5553" y="4170"/>
                    <a:pt x="5845" y="4195"/>
                  </a:cubicBezTo>
                  <a:cubicBezTo>
                    <a:pt x="5921" y="4209"/>
                    <a:pt x="5997" y="4209"/>
                    <a:pt x="6073" y="4221"/>
                  </a:cubicBezTo>
                  <a:cubicBezTo>
                    <a:pt x="6136" y="4221"/>
                    <a:pt x="6212" y="4221"/>
                    <a:pt x="6288" y="4234"/>
                  </a:cubicBezTo>
                  <a:cubicBezTo>
                    <a:pt x="6491" y="4246"/>
                    <a:pt x="6707" y="4259"/>
                    <a:pt x="6910" y="4271"/>
                  </a:cubicBezTo>
                  <a:lnTo>
                    <a:pt x="7138" y="4271"/>
                  </a:lnTo>
                  <a:cubicBezTo>
                    <a:pt x="7417" y="4285"/>
                    <a:pt x="7695" y="4297"/>
                    <a:pt x="7986" y="4297"/>
                  </a:cubicBezTo>
                  <a:lnTo>
                    <a:pt x="8202" y="4297"/>
                  </a:lnTo>
                  <a:cubicBezTo>
                    <a:pt x="8494" y="4285"/>
                    <a:pt x="8772" y="4285"/>
                    <a:pt x="9051" y="4271"/>
                  </a:cubicBezTo>
                  <a:cubicBezTo>
                    <a:pt x="9127" y="4271"/>
                    <a:pt x="9203" y="4271"/>
                    <a:pt x="9267" y="4259"/>
                  </a:cubicBezTo>
                  <a:cubicBezTo>
                    <a:pt x="9558" y="4246"/>
                    <a:pt x="9837" y="4234"/>
                    <a:pt x="10116" y="4209"/>
                  </a:cubicBezTo>
                  <a:cubicBezTo>
                    <a:pt x="10192" y="4209"/>
                    <a:pt x="10268" y="4195"/>
                    <a:pt x="10344" y="4195"/>
                  </a:cubicBezTo>
                  <a:cubicBezTo>
                    <a:pt x="10636" y="4170"/>
                    <a:pt x="10915" y="4133"/>
                    <a:pt x="11181" y="4094"/>
                  </a:cubicBezTo>
                  <a:cubicBezTo>
                    <a:pt x="11257" y="4082"/>
                    <a:pt x="11333" y="4082"/>
                    <a:pt x="11409" y="4069"/>
                  </a:cubicBezTo>
                  <a:cubicBezTo>
                    <a:pt x="11701" y="4031"/>
                    <a:pt x="11980" y="3980"/>
                    <a:pt x="12259" y="3930"/>
                  </a:cubicBezTo>
                  <a:cubicBezTo>
                    <a:pt x="12335" y="3917"/>
                    <a:pt x="12398" y="3904"/>
                    <a:pt x="12474" y="3879"/>
                  </a:cubicBezTo>
                  <a:cubicBezTo>
                    <a:pt x="12778" y="3828"/>
                    <a:pt x="13057" y="3752"/>
                    <a:pt x="13324" y="3688"/>
                  </a:cubicBezTo>
                  <a:cubicBezTo>
                    <a:pt x="13400" y="3663"/>
                    <a:pt x="13476" y="3651"/>
                    <a:pt x="13552" y="3625"/>
                  </a:cubicBezTo>
                  <a:cubicBezTo>
                    <a:pt x="13856" y="3536"/>
                    <a:pt x="14135" y="3448"/>
                    <a:pt x="14388" y="3347"/>
                  </a:cubicBezTo>
                  <a:cubicBezTo>
                    <a:pt x="14464" y="3308"/>
                    <a:pt x="14540" y="3283"/>
                    <a:pt x="14616" y="3245"/>
                  </a:cubicBezTo>
                  <a:cubicBezTo>
                    <a:pt x="14946" y="3105"/>
                    <a:pt x="15225" y="2953"/>
                    <a:pt x="15465" y="2789"/>
                  </a:cubicBezTo>
                  <a:cubicBezTo>
                    <a:pt x="15541" y="2725"/>
                    <a:pt x="15617" y="2662"/>
                    <a:pt x="15681" y="2598"/>
                  </a:cubicBezTo>
                  <a:cubicBezTo>
                    <a:pt x="15960" y="2358"/>
                    <a:pt x="16099" y="2079"/>
                    <a:pt x="16099" y="1800"/>
                  </a:cubicBezTo>
                  <a:lnTo>
                    <a:pt x="16099" y="1787"/>
                  </a:lnTo>
                  <a:lnTo>
                    <a:pt x="1609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1921475" y="1527575"/>
              <a:ext cx="5425" cy="70375"/>
            </a:xfrm>
            <a:custGeom>
              <a:avLst/>
              <a:gdLst/>
              <a:ahLst/>
              <a:cxnLst/>
              <a:rect l="l" t="t" r="r" b="b"/>
              <a:pathLst>
                <a:path w="217" h="2815" extrusionOk="0">
                  <a:moveTo>
                    <a:pt x="1" y="1"/>
                  </a:moveTo>
                  <a:lnTo>
                    <a:pt x="1" y="2649"/>
                  </a:lnTo>
                  <a:cubicBezTo>
                    <a:pt x="39" y="2675"/>
                    <a:pt x="65" y="2700"/>
                    <a:pt x="115" y="2725"/>
                  </a:cubicBezTo>
                  <a:cubicBezTo>
                    <a:pt x="141" y="2764"/>
                    <a:pt x="178" y="2789"/>
                    <a:pt x="217" y="2815"/>
                  </a:cubicBez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1948100" y="1527575"/>
              <a:ext cx="5725" cy="83675"/>
            </a:xfrm>
            <a:custGeom>
              <a:avLst/>
              <a:gdLst/>
              <a:ahLst/>
              <a:cxnLst/>
              <a:rect l="l" t="t" r="r" b="b"/>
              <a:pathLst>
                <a:path w="229" h="3347" extrusionOk="0">
                  <a:moveTo>
                    <a:pt x="1" y="1"/>
                  </a:moveTo>
                  <a:lnTo>
                    <a:pt x="1" y="3258"/>
                  </a:lnTo>
                  <a:cubicBezTo>
                    <a:pt x="77" y="3283"/>
                    <a:pt x="153" y="3308"/>
                    <a:pt x="229" y="3347"/>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1974725" y="1527575"/>
              <a:ext cx="5725" cy="91925"/>
            </a:xfrm>
            <a:custGeom>
              <a:avLst/>
              <a:gdLst/>
              <a:ahLst/>
              <a:cxnLst/>
              <a:rect l="l" t="t" r="r" b="b"/>
              <a:pathLst>
                <a:path w="229" h="3677" extrusionOk="0">
                  <a:moveTo>
                    <a:pt x="0" y="1"/>
                  </a:moveTo>
                  <a:lnTo>
                    <a:pt x="0" y="3626"/>
                  </a:lnTo>
                  <a:cubicBezTo>
                    <a:pt x="26" y="3626"/>
                    <a:pt x="51" y="3638"/>
                    <a:pt x="64" y="3638"/>
                  </a:cubicBezTo>
                  <a:cubicBezTo>
                    <a:pt x="127" y="3651"/>
                    <a:pt x="178" y="3663"/>
                    <a:pt x="228" y="3677"/>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2001675" y="1527250"/>
              <a:ext cx="5400" cy="98250"/>
            </a:xfrm>
            <a:custGeom>
              <a:avLst/>
              <a:gdLst/>
              <a:ahLst/>
              <a:cxnLst/>
              <a:rect l="l" t="t" r="r" b="b"/>
              <a:pathLst>
                <a:path w="216" h="3930" extrusionOk="0">
                  <a:moveTo>
                    <a:pt x="0" y="0"/>
                  </a:moveTo>
                  <a:lnTo>
                    <a:pt x="0" y="3892"/>
                  </a:lnTo>
                  <a:cubicBezTo>
                    <a:pt x="63" y="3905"/>
                    <a:pt x="139" y="3918"/>
                    <a:pt x="215" y="3930"/>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2028300" y="1527250"/>
              <a:ext cx="5375" cy="102400"/>
            </a:xfrm>
            <a:custGeom>
              <a:avLst/>
              <a:gdLst/>
              <a:ahLst/>
              <a:cxnLst/>
              <a:rect l="l" t="t" r="r" b="b"/>
              <a:pathLst>
                <a:path w="215" h="4096" extrusionOk="0">
                  <a:moveTo>
                    <a:pt x="0" y="0"/>
                  </a:moveTo>
                  <a:lnTo>
                    <a:pt x="0" y="4070"/>
                  </a:lnTo>
                  <a:cubicBezTo>
                    <a:pt x="76" y="4070"/>
                    <a:pt x="139" y="4082"/>
                    <a:pt x="215" y="4095"/>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2054900" y="1527250"/>
              <a:ext cx="5725" cy="105225"/>
            </a:xfrm>
            <a:custGeom>
              <a:avLst/>
              <a:gdLst/>
              <a:ahLst/>
              <a:cxnLst/>
              <a:rect l="l" t="t" r="r" b="b"/>
              <a:pathLst>
                <a:path w="229" h="4209" extrusionOk="0">
                  <a:moveTo>
                    <a:pt x="1" y="0"/>
                  </a:moveTo>
                  <a:lnTo>
                    <a:pt x="1" y="4183"/>
                  </a:lnTo>
                  <a:cubicBezTo>
                    <a:pt x="77" y="4197"/>
                    <a:pt x="153" y="4197"/>
                    <a:pt x="229" y="420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081525" y="152725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108450" y="1527250"/>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135075" y="1527250"/>
              <a:ext cx="5425" cy="106500"/>
            </a:xfrm>
            <a:custGeom>
              <a:avLst/>
              <a:gdLst/>
              <a:ahLst/>
              <a:cxnLst/>
              <a:rect l="l" t="t" r="r" b="b"/>
              <a:pathLst>
                <a:path w="217" h="4260" extrusionOk="0">
                  <a:moveTo>
                    <a:pt x="0" y="0"/>
                  </a:moveTo>
                  <a:lnTo>
                    <a:pt x="0" y="4259"/>
                  </a:lnTo>
                  <a:cubicBezTo>
                    <a:pt x="76" y="4259"/>
                    <a:pt x="152" y="4259"/>
                    <a:pt x="216" y="4247"/>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161700" y="1527250"/>
              <a:ext cx="5725" cy="104925"/>
            </a:xfrm>
            <a:custGeom>
              <a:avLst/>
              <a:gdLst/>
              <a:ahLst/>
              <a:cxnLst/>
              <a:rect l="l" t="t" r="r" b="b"/>
              <a:pathLst>
                <a:path w="229" h="4197" extrusionOk="0">
                  <a:moveTo>
                    <a:pt x="0" y="0"/>
                  </a:moveTo>
                  <a:lnTo>
                    <a:pt x="0" y="4197"/>
                  </a:lnTo>
                  <a:cubicBezTo>
                    <a:pt x="76" y="4197"/>
                    <a:pt x="152" y="4183"/>
                    <a:pt x="228" y="4183"/>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2188300" y="1527250"/>
              <a:ext cx="5725" cy="102050"/>
            </a:xfrm>
            <a:custGeom>
              <a:avLst/>
              <a:gdLst/>
              <a:ahLst/>
              <a:cxnLst/>
              <a:rect l="l" t="t" r="r" b="b"/>
              <a:pathLst>
                <a:path w="229" h="4082" extrusionOk="0">
                  <a:moveTo>
                    <a:pt x="1" y="0"/>
                  </a:moveTo>
                  <a:lnTo>
                    <a:pt x="1" y="4082"/>
                  </a:lnTo>
                  <a:cubicBezTo>
                    <a:pt x="77" y="4070"/>
                    <a:pt x="153" y="4070"/>
                    <a:pt x="229" y="4057"/>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2215250" y="1526950"/>
              <a:ext cx="5400" cy="98250"/>
            </a:xfrm>
            <a:custGeom>
              <a:avLst/>
              <a:gdLst/>
              <a:ahLst/>
              <a:cxnLst/>
              <a:rect l="l" t="t" r="r" b="b"/>
              <a:pathLst>
                <a:path w="216" h="3930" extrusionOk="0">
                  <a:moveTo>
                    <a:pt x="1" y="0"/>
                  </a:moveTo>
                  <a:lnTo>
                    <a:pt x="1" y="3930"/>
                  </a:lnTo>
                  <a:cubicBezTo>
                    <a:pt x="77" y="3917"/>
                    <a:pt x="140" y="3904"/>
                    <a:pt x="216" y="3879"/>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241875" y="1526950"/>
              <a:ext cx="5725" cy="92225"/>
            </a:xfrm>
            <a:custGeom>
              <a:avLst/>
              <a:gdLst/>
              <a:ahLst/>
              <a:cxnLst/>
              <a:rect l="l" t="t" r="r" b="b"/>
              <a:pathLst>
                <a:path w="229" h="3689" extrusionOk="0">
                  <a:moveTo>
                    <a:pt x="1" y="0"/>
                  </a:moveTo>
                  <a:lnTo>
                    <a:pt x="1" y="3688"/>
                  </a:lnTo>
                  <a:cubicBezTo>
                    <a:pt x="77" y="3663"/>
                    <a:pt x="153" y="3651"/>
                    <a:pt x="229" y="3625"/>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268500" y="1526950"/>
              <a:ext cx="5725" cy="83675"/>
            </a:xfrm>
            <a:custGeom>
              <a:avLst/>
              <a:gdLst/>
              <a:ahLst/>
              <a:cxnLst/>
              <a:rect l="l" t="t" r="r" b="b"/>
              <a:pathLst>
                <a:path w="229" h="3347" extrusionOk="0">
                  <a:moveTo>
                    <a:pt x="0" y="0"/>
                  </a:moveTo>
                  <a:lnTo>
                    <a:pt x="0" y="3347"/>
                  </a:lnTo>
                  <a:cubicBezTo>
                    <a:pt x="76" y="3308"/>
                    <a:pt x="152" y="3283"/>
                    <a:pt x="228" y="3245"/>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2295425" y="1526950"/>
              <a:ext cx="5425" cy="69725"/>
            </a:xfrm>
            <a:custGeom>
              <a:avLst/>
              <a:gdLst/>
              <a:ahLst/>
              <a:cxnLst/>
              <a:rect l="l" t="t" r="r" b="b"/>
              <a:pathLst>
                <a:path w="217" h="2789" extrusionOk="0">
                  <a:moveTo>
                    <a:pt x="0" y="0"/>
                  </a:moveTo>
                  <a:lnTo>
                    <a:pt x="0" y="2789"/>
                  </a:lnTo>
                  <a:cubicBezTo>
                    <a:pt x="76" y="2725"/>
                    <a:pt x="152" y="2662"/>
                    <a:pt x="216" y="2598"/>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1909125" y="1470200"/>
              <a:ext cx="402150" cy="114450"/>
            </a:xfrm>
            <a:custGeom>
              <a:avLst/>
              <a:gdLst/>
              <a:ahLst/>
              <a:cxnLst/>
              <a:rect l="l" t="t" r="r" b="b"/>
              <a:pathLst>
                <a:path w="16086" h="4578" extrusionOk="0">
                  <a:moveTo>
                    <a:pt x="8037" y="1"/>
                  </a:moveTo>
                  <a:cubicBezTo>
                    <a:pt x="3702" y="1"/>
                    <a:pt x="153" y="989"/>
                    <a:pt x="1" y="2206"/>
                  </a:cubicBezTo>
                  <a:lnTo>
                    <a:pt x="1" y="2296"/>
                  </a:lnTo>
                  <a:cubicBezTo>
                    <a:pt x="1" y="2600"/>
                    <a:pt x="216" y="2891"/>
                    <a:pt x="609" y="3170"/>
                  </a:cubicBezTo>
                  <a:cubicBezTo>
                    <a:pt x="672" y="3208"/>
                    <a:pt x="736" y="3259"/>
                    <a:pt x="812" y="3296"/>
                  </a:cubicBezTo>
                  <a:cubicBezTo>
                    <a:pt x="1192" y="3512"/>
                    <a:pt x="1686" y="3715"/>
                    <a:pt x="2283" y="3880"/>
                  </a:cubicBezTo>
                  <a:cubicBezTo>
                    <a:pt x="2409" y="3930"/>
                    <a:pt x="2548" y="3969"/>
                    <a:pt x="2700" y="3994"/>
                  </a:cubicBezTo>
                  <a:cubicBezTo>
                    <a:pt x="3170" y="4121"/>
                    <a:pt x="3689" y="4222"/>
                    <a:pt x="4247" y="4310"/>
                  </a:cubicBezTo>
                  <a:cubicBezTo>
                    <a:pt x="4881" y="4400"/>
                    <a:pt x="5565" y="4476"/>
                    <a:pt x="6275" y="4526"/>
                  </a:cubicBezTo>
                  <a:cubicBezTo>
                    <a:pt x="6846" y="4564"/>
                    <a:pt x="7441" y="4577"/>
                    <a:pt x="8037" y="4577"/>
                  </a:cubicBezTo>
                  <a:cubicBezTo>
                    <a:pt x="12486" y="4577"/>
                    <a:pt x="16086" y="3550"/>
                    <a:pt x="16086" y="2296"/>
                  </a:cubicBezTo>
                  <a:lnTo>
                    <a:pt x="16086" y="2206"/>
                  </a:lnTo>
                  <a:cubicBezTo>
                    <a:pt x="16061" y="2054"/>
                    <a:pt x="15998" y="1915"/>
                    <a:pt x="15883" y="1775"/>
                  </a:cubicBezTo>
                  <a:cubicBezTo>
                    <a:pt x="15719" y="1572"/>
                    <a:pt x="15478" y="1395"/>
                    <a:pt x="15161" y="1218"/>
                  </a:cubicBezTo>
                  <a:cubicBezTo>
                    <a:pt x="14844" y="1053"/>
                    <a:pt x="14463" y="901"/>
                    <a:pt x="14033" y="761"/>
                  </a:cubicBezTo>
                  <a:cubicBezTo>
                    <a:pt x="13906" y="724"/>
                    <a:pt x="13779" y="685"/>
                    <a:pt x="13640" y="648"/>
                  </a:cubicBezTo>
                  <a:cubicBezTo>
                    <a:pt x="13044" y="482"/>
                    <a:pt x="12359" y="343"/>
                    <a:pt x="11599" y="242"/>
                  </a:cubicBezTo>
                  <a:cubicBezTo>
                    <a:pt x="11421" y="217"/>
                    <a:pt x="11244" y="191"/>
                    <a:pt x="11066" y="178"/>
                  </a:cubicBezTo>
                  <a:cubicBezTo>
                    <a:pt x="10128" y="65"/>
                    <a:pt x="9114" y="1"/>
                    <a:pt x="803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2015275" y="1569400"/>
              <a:ext cx="86225" cy="13975"/>
            </a:xfrm>
            <a:custGeom>
              <a:avLst/>
              <a:gdLst/>
              <a:ahLst/>
              <a:cxnLst/>
              <a:rect l="l" t="t" r="r" b="b"/>
              <a:pathLst>
                <a:path w="3449" h="559" extrusionOk="0">
                  <a:moveTo>
                    <a:pt x="1" y="1"/>
                  </a:moveTo>
                  <a:lnTo>
                    <a:pt x="1" y="558"/>
                  </a:lnTo>
                  <a:lnTo>
                    <a:pt x="3449" y="558"/>
                  </a:lnTo>
                  <a:lnTo>
                    <a:pt x="3449"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1924350" y="1540250"/>
              <a:ext cx="35825" cy="12375"/>
            </a:xfrm>
            <a:custGeom>
              <a:avLst/>
              <a:gdLst/>
              <a:ahLst/>
              <a:cxnLst/>
              <a:rect l="l" t="t" r="r" b="b"/>
              <a:pathLst>
                <a:path w="1433" h="495" extrusionOk="0">
                  <a:moveTo>
                    <a:pt x="1255" y="1"/>
                  </a:moveTo>
                  <a:lnTo>
                    <a:pt x="0" y="368"/>
                  </a:lnTo>
                  <a:cubicBezTo>
                    <a:pt x="63" y="406"/>
                    <a:pt x="127" y="457"/>
                    <a:pt x="203" y="494"/>
                  </a:cubicBezTo>
                  <a:lnTo>
                    <a:pt x="1432" y="153"/>
                  </a:lnTo>
                  <a:cubicBezTo>
                    <a:pt x="1369" y="102"/>
                    <a:pt x="1305" y="51"/>
                    <a:pt x="1255"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1966175" y="1559275"/>
              <a:ext cx="39000" cy="10800"/>
            </a:xfrm>
            <a:custGeom>
              <a:avLst/>
              <a:gdLst/>
              <a:ahLst/>
              <a:cxnLst/>
              <a:rect l="l" t="t" r="r" b="b"/>
              <a:pathLst>
                <a:path w="1560" h="432" extrusionOk="0">
                  <a:moveTo>
                    <a:pt x="1141" y="0"/>
                  </a:moveTo>
                  <a:lnTo>
                    <a:pt x="1" y="317"/>
                  </a:lnTo>
                  <a:cubicBezTo>
                    <a:pt x="127" y="367"/>
                    <a:pt x="266" y="406"/>
                    <a:pt x="418" y="431"/>
                  </a:cubicBezTo>
                  <a:lnTo>
                    <a:pt x="1559" y="114"/>
                  </a:lnTo>
                  <a:cubicBezTo>
                    <a:pt x="1458" y="88"/>
                    <a:pt x="1356" y="63"/>
                    <a:pt x="1255" y="25"/>
                  </a:cubicBezTo>
                  <a:cubicBezTo>
                    <a:pt x="1217" y="25"/>
                    <a:pt x="1179" y="12"/>
                    <a:pt x="1141"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1949375" y="1481950"/>
              <a:ext cx="321675" cy="91275"/>
            </a:xfrm>
            <a:custGeom>
              <a:avLst/>
              <a:gdLst/>
              <a:ahLst/>
              <a:cxnLst/>
              <a:rect l="l" t="t" r="r" b="b"/>
              <a:pathLst>
                <a:path w="12867" h="3651" extrusionOk="0">
                  <a:moveTo>
                    <a:pt x="6427" y="0"/>
                  </a:moveTo>
                  <a:cubicBezTo>
                    <a:pt x="2890" y="0"/>
                    <a:pt x="0" y="811"/>
                    <a:pt x="0" y="1826"/>
                  </a:cubicBezTo>
                  <a:cubicBezTo>
                    <a:pt x="0" y="1851"/>
                    <a:pt x="0" y="1876"/>
                    <a:pt x="13" y="1902"/>
                  </a:cubicBezTo>
                  <a:cubicBezTo>
                    <a:pt x="166" y="2877"/>
                    <a:pt x="2980" y="3651"/>
                    <a:pt x="6427" y="3651"/>
                  </a:cubicBezTo>
                  <a:cubicBezTo>
                    <a:pt x="9887" y="3651"/>
                    <a:pt x="12701" y="2877"/>
                    <a:pt x="12853" y="1902"/>
                  </a:cubicBezTo>
                  <a:cubicBezTo>
                    <a:pt x="12867" y="1876"/>
                    <a:pt x="12867" y="1851"/>
                    <a:pt x="12867" y="1826"/>
                  </a:cubicBezTo>
                  <a:cubicBezTo>
                    <a:pt x="12867" y="811"/>
                    <a:pt x="9977" y="0"/>
                    <a:pt x="642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1949700" y="1486050"/>
              <a:ext cx="321025" cy="87175"/>
            </a:xfrm>
            <a:custGeom>
              <a:avLst/>
              <a:gdLst/>
              <a:ahLst/>
              <a:cxnLst/>
              <a:rect l="l" t="t" r="r" b="b"/>
              <a:pathLst>
                <a:path w="12841" h="3487" extrusionOk="0">
                  <a:moveTo>
                    <a:pt x="6414" y="0"/>
                  </a:moveTo>
                  <a:cubicBezTo>
                    <a:pt x="2967" y="0"/>
                    <a:pt x="153" y="774"/>
                    <a:pt x="0" y="1738"/>
                  </a:cubicBezTo>
                  <a:cubicBezTo>
                    <a:pt x="13" y="1890"/>
                    <a:pt x="102" y="2016"/>
                    <a:pt x="229" y="2155"/>
                  </a:cubicBezTo>
                  <a:cubicBezTo>
                    <a:pt x="291" y="2206"/>
                    <a:pt x="355" y="2270"/>
                    <a:pt x="431" y="2321"/>
                  </a:cubicBezTo>
                  <a:cubicBezTo>
                    <a:pt x="736" y="2549"/>
                    <a:pt x="1192" y="2752"/>
                    <a:pt x="1775" y="2916"/>
                  </a:cubicBezTo>
                  <a:cubicBezTo>
                    <a:pt x="1902" y="2954"/>
                    <a:pt x="2029" y="2992"/>
                    <a:pt x="2167" y="3031"/>
                  </a:cubicBezTo>
                  <a:cubicBezTo>
                    <a:pt x="2713" y="3157"/>
                    <a:pt x="3334" y="3271"/>
                    <a:pt x="4006" y="3347"/>
                  </a:cubicBezTo>
                  <a:cubicBezTo>
                    <a:pt x="4690" y="3423"/>
                    <a:pt x="5426" y="3474"/>
                    <a:pt x="6186" y="3487"/>
                  </a:cubicBezTo>
                  <a:lnTo>
                    <a:pt x="6414" y="3487"/>
                  </a:lnTo>
                  <a:cubicBezTo>
                    <a:pt x="9874" y="3487"/>
                    <a:pt x="12688" y="2713"/>
                    <a:pt x="12840" y="1738"/>
                  </a:cubicBezTo>
                  <a:cubicBezTo>
                    <a:pt x="12840" y="1699"/>
                    <a:pt x="12828" y="1648"/>
                    <a:pt x="12803" y="1611"/>
                  </a:cubicBezTo>
                  <a:cubicBezTo>
                    <a:pt x="12714" y="1395"/>
                    <a:pt x="12511" y="1205"/>
                    <a:pt x="12207" y="1028"/>
                  </a:cubicBezTo>
                  <a:cubicBezTo>
                    <a:pt x="11890" y="837"/>
                    <a:pt x="11459" y="673"/>
                    <a:pt x="10952" y="533"/>
                  </a:cubicBezTo>
                  <a:cubicBezTo>
                    <a:pt x="10826" y="495"/>
                    <a:pt x="10686" y="457"/>
                    <a:pt x="10547" y="431"/>
                  </a:cubicBezTo>
                  <a:cubicBezTo>
                    <a:pt x="9900" y="267"/>
                    <a:pt x="9139" y="153"/>
                    <a:pt x="8316" y="77"/>
                  </a:cubicBezTo>
                  <a:cubicBezTo>
                    <a:pt x="8113" y="64"/>
                    <a:pt x="7910" y="51"/>
                    <a:pt x="7694" y="39"/>
                  </a:cubicBezTo>
                  <a:cubicBezTo>
                    <a:pt x="7288" y="14"/>
                    <a:pt x="6858" y="0"/>
                    <a:pt x="641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2049825" y="1562100"/>
              <a:ext cx="88125" cy="11125"/>
            </a:xfrm>
            <a:custGeom>
              <a:avLst/>
              <a:gdLst/>
              <a:ahLst/>
              <a:cxnLst/>
              <a:rect l="l" t="t" r="r" b="b"/>
              <a:pathLst>
                <a:path w="3525" h="445" extrusionOk="0">
                  <a:moveTo>
                    <a:pt x="1103" y="1"/>
                  </a:moveTo>
                  <a:lnTo>
                    <a:pt x="1" y="305"/>
                  </a:lnTo>
                  <a:cubicBezTo>
                    <a:pt x="685" y="381"/>
                    <a:pt x="1421" y="432"/>
                    <a:pt x="2181" y="445"/>
                  </a:cubicBezTo>
                  <a:lnTo>
                    <a:pt x="3525" y="65"/>
                  </a:lnTo>
                  <a:lnTo>
                    <a:pt x="2916" y="65"/>
                  </a:lnTo>
                  <a:cubicBezTo>
                    <a:pt x="2638" y="65"/>
                    <a:pt x="2359" y="65"/>
                    <a:pt x="2080" y="51"/>
                  </a:cubicBezTo>
                  <a:cubicBezTo>
                    <a:pt x="2004" y="51"/>
                    <a:pt x="1928" y="51"/>
                    <a:pt x="1852" y="39"/>
                  </a:cubicBezTo>
                  <a:cubicBezTo>
                    <a:pt x="1636" y="39"/>
                    <a:pt x="1433" y="26"/>
                    <a:pt x="1230"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1955400" y="1538025"/>
              <a:ext cx="14600" cy="6050"/>
            </a:xfrm>
            <a:custGeom>
              <a:avLst/>
              <a:gdLst/>
              <a:ahLst/>
              <a:cxnLst/>
              <a:rect l="l" t="t" r="r" b="b"/>
              <a:pathLst>
                <a:path w="584" h="242" extrusionOk="0">
                  <a:moveTo>
                    <a:pt x="254" y="0"/>
                  </a:moveTo>
                  <a:lnTo>
                    <a:pt x="1" y="76"/>
                  </a:lnTo>
                  <a:cubicBezTo>
                    <a:pt x="63" y="127"/>
                    <a:pt x="127" y="191"/>
                    <a:pt x="203" y="242"/>
                  </a:cubicBezTo>
                  <a:lnTo>
                    <a:pt x="584" y="127"/>
                  </a:lnTo>
                  <a:cubicBezTo>
                    <a:pt x="558" y="127"/>
                    <a:pt x="533" y="115"/>
                    <a:pt x="508" y="102"/>
                  </a:cubicBezTo>
                  <a:cubicBezTo>
                    <a:pt x="432" y="76"/>
                    <a:pt x="355" y="51"/>
                    <a:pt x="292" y="14"/>
                  </a:cubicBezTo>
                  <a:cubicBezTo>
                    <a:pt x="279" y="14"/>
                    <a:pt x="266" y="14"/>
                    <a:pt x="254"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1994075" y="1553550"/>
              <a:ext cx="31075" cy="8275"/>
            </a:xfrm>
            <a:custGeom>
              <a:avLst/>
              <a:gdLst/>
              <a:ahLst/>
              <a:cxnLst/>
              <a:rect l="l" t="t" r="r" b="b"/>
              <a:pathLst>
                <a:path w="1243" h="331" extrusionOk="0">
                  <a:moveTo>
                    <a:pt x="786" y="1"/>
                  </a:moveTo>
                  <a:lnTo>
                    <a:pt x="0" y="216"/>
                  </a:lnTo>
                  <a:cubicBezTo>
                    <a:pt x="127" y="254"/>
                    <a:pt x="254" y="292"/>
                    <a:pt x="392" y="331"/>
                  </a:cubicBezTo>
                  <a:lnTo>
                    <a:pt x="1242" y="89"/>
                  </a:lnTo>
                  <a:cubicBezTo>
                    <a:pt x="1204" y="77"/>
                    <a:pt x="1153" y="64"/>
                    <a:pt x="1102" y="64"/>
                  </a:cubicBezTo>
                  <a:cubicBezTo>
                    <a:pt x="1026" y="38"/>
                    <a:pt x="950" y="26"/>
                    <a:pt x="874" y="13"/>
                  </a:cubicBezTo>
                  <a:cubicBezTo>
                    <a:pt x="849" y="13"/>
                    <a:pt x="811" y="1"/>
                    <a:pt x="786"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2036825" y="1496825"/>
              <a:ext cx="151825" cy="64025"/>
            </a:xfrm>
            <a:custGeom>
              <a:avLst/>
              <a:gdLst/>
              <a:ahLst/>
              <a:cxnLst/>
              <a:rect l="l" t="t" r="r" b="b"/>
              <a:pathLst>
                <a:path w="6073" h="2561" extrusionOk="0">
                  <a:moveTo>
                    <a:pt x="2473" y="0"/>
                  </a:moveTo>
                  <a:lnTo>
                    <a:pt x="2473" y="293"/>
                  </a:lnTo>
                  <a:cubicBezTo>
                    <a:pt x="888" y="355"/>
                    <a:pt x="102" y="622"/>
                    <a:pt x="102" y="926"/>
                  </a:cubicBezTo>
                  <a:cubicBezTo>
                    <a:pt x="102" y="1636"/>
                    <a:pt x="3829" y="1446"/>
                    <a:pt x="3829" y="1687"/>
                  </a:cubicBezTo>
                  <a:cubicBezTo>
                    <a:pt x="3829" y="1750"/>
                    <a:pt x="3601" y="1788"/>
                    <a:pt x="2955" y="1788"/>
                  </a:cubicBezTo>
                  <a:cubicBezTo>
                    <a:pt x="2206" y="1788"/>
                    <a:pt x="1370" y="1724"/>
                    <a:pt x="724" y="1611"/>
                  </a:cubicBezTo>
                  <a:lnTo>
                    <a:pt x="1" y="2079"/>
                  </a:lnTo>
                  <a:cubicBezTo>
                    <a:pt x="572" y="2181"/>
                    <a:pt x="1510" y="2257"/>
                    <a:pt x="2473" y="2282"/>
                  </a:cubicBezTo>
                  <a:lnTo>
                    <a:pt x="2473" y="2561"/>
                  </a:lnTo>
                  <a:lnTo>
                    <a:pt x="3829" y="2561"/>
                  </a:lnTo>
                  <a:lnTo>
                    <a:pt x="3829" y="2257"/>
                  </a:lnTo>
                  <a:cubicBezTo>
                    <a:pt x="5325" y="2194"/>
                    <a:pt x="6073" y="1927"/>
                    <a:pt x="6073" y="1636"/>
                  </a:cubicBezTo>
                  <a:cubicBezTo>
                    <a:pt x="6073" y="926"/>
                    <a:pt x="2346" y="1129"/>
                    <a:pt x="2346" y="888"/>
                  </a:cubicBezTo>
                  <a:cubicBezTo>
                    <a:pt x="2346" y="825"/>
                    <a:pt x="2561" y="774"/>
                    <a:pt x="3220" y="774"/>
                  </a:cubicBezTo>
                  <a:cubicBezTo>
                    <a:pt x="3817" y="774"/>
                    <a:pt x="4437" y="825"/>
                    <a:pt x="5096" y="913"/>
                  </a:cubicBezTo>
                  <a:lnTo>
                    <a:pt x="5781" y="445"/>
                  </a:lnTo>
                  <a:cubicBezTo>
                    <a:pt x="5236" y="355"/>
                    <a:pt x="4539" y="305"/>
                    <a:pt x="3829" y="293"/>
                  </a:cubicBezTo>
                  <a:lnTo>
                    <a:pt x="38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2035900" y="1494300"/>
              <a:ext cx="151800" cy="64025"/>
            </a:xfrm>
            <a:custGeom>
              <a:avLst/>
              <a:gdLst/>
              <a:ahLst/>
              <a:cxnLst/>
              <a:rect l="l" t="t" r="r" b="b"/>
              <a:pathLst>
                <a:path w="6072" h="2561" extrusionOk="0">
                  <a:moveTo>
                    <a:pt x="2471" y="0"/>
                  </a:moveTo>
                  <a:lnTo>
                    <a:pt x="2471" y="292"/>
                  </a:lnTo>
                  <a:cubicBezTo>
                    <a:pt x="888" y="355"/>
                    <a:pt x="102" y="622"/>
                    <a:pt x="102" y="926"/>
                  </a:cubicBezTo>
                  <a:cubicBezTo>
                    <a:pt x="102" y="1636"/>
                    <a:pt x="3828" y="1445"/>
                    <a:pt x="3828" y="1686"/>
                  </a:cubicBezTo>
                  <a:cubicBezTo>
                    <a:pt x="3828" y="1749"/>
                    <a:pt x="3600" y="1788"/>
                    <a:pt x="2953" y="1788"/>
                  </a:cubicBezTo>
                  <a:cubicBezTo>
                    <a:pt x="2206" y="1788"/>
                    <a:pt x="1356" y="1724"/>
                    <a:pt x="722" y="1610"/>
                  </a:cubicBezTo>
                  <a:lnTo>
                    <a:pt x="0" y="2079"/>
                  </a:lnTo>
                  <a:cubicBezTo>
                    <a:pt x="570" y="2180"/>
                    <a:pt x="1508" y="2256"/>
                    <a:pt x="2471" y="2282"/>
                  </a:cubicBezTo>
                  <a:lnTo>
                    <a:pt x="2471" y="2561"/>
                  </a:lnTo>
                  <a:lnTo>
                    <a:pt x="3828" y="2561"/>
                  </a:lnTo>
                  <a:lnTo>
                    <a:pt x="3828" y="2270"/>
                  </a:lnTo>
                  <a:cubicBezTo>
                    <a:pt x="5324" y="2193"/>
                    <a:pt x="6071" y="1927"/>
                    <a:pt x="6071" y="1636"/>
                  </a:cubicBezTo>
                  <a:cubicBezTo>
                    <a:pt x="6071" y="926"/>
                    <a:pt x="2345" y="1129"/>
                    <a:pt x="2345" y="887"/>
                  </a:cubicBezTo>
                  <a:cubicBezTo>
                    <a:pt x="2345" y="824"/>
                    <a:pt x="2561" y="774"/>
                    <a:pt x="3220" y="774"/>
                  </a:cubicBezTo>
                  <a:cubicBezTo>
                    <a:pt x="3803" y="774"/>
                    <a:pt x="4437" y="824"/>
                    <a:pt x="5096" y="913"/>
                  </a:cubicBezTo>
                  <a:lnTo>
                    <a:pt x="5780" y="444"/>
                  </a:lnTo>
                  <a:cubicBezTo>
                    <a:pt x="5235" y="355"/>
                    <a:pt x="4538" y="304"/>
                    <a:pt x="3828" y="292"/>
                  </a:cubicBezTo>
                  <a:lnTo>
                    <a:pt x="38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1923375" y="1456600"/>
              <a:ext cx="402500" cy="107125"/>
            </a:xfrm>
            <a:custGeom>
              <a:avLst/>
              <a:gdLst/>
              <a:ahLst/>
              <a:cxnLst/>
              <a:rect l="l" t="t" r="r" b="b"/>
              <a:pathLst>
                <a:path w="16100" h="4285" extrusionOk="0">
                  <a:moveTo>
                    <a:pt x="9051" y="0"/>
                  </a:moveTo>
                  <a:lnTo>
                    <a:pt x="8203" y="12"/>
                  </a:lnTo>
                  <a:lnTo>
                    <a:pt x="1" y="12"/>
                  </a:lnTo>
                  <a:lnTo>
                    <a:pt x="1" y="1736"/>
                  </a:lnTo>
                  <a:lnTo>
                    <a:pt x="1" y="1800"/>
                  </a:lnTo>
                  <a:cubicBezTo>
                    <a:pt x="1" y="2104"/>
                    <a:pt x="178" y="2395"/>
                    <a:pt x="508" y="2662"/>
                  </a:cubicBezTo>
                  <a:cubicBezTo>
                    <a:pt x="533" y="2687"/>
                    <a:pt x="572" y="2725"/>
                    <a:pt x="609" y="2750"/>
                  </a:cubicBezTo>
                  <a:lnTo>
                    <a:pt x="724" y="2826"/>
                  </a:lnTo>
                  <a:cubicBezTo>
                    <a:pt x="761" y="2852"/>
                    <a:pt x="787" y="2877"/>
                    <a:pt x="825" y="2890"/>
                  </a:cubicBezTo>
                  <a:cubicBezTo>
                    <a:pt x="1028" y="3029"/>
                    <a:pt x="1282" y="3156"/>
                    <a:pt x="1573" y="3271"/>
                  </a:cubicBezTo>
                  <a:cubicBezTo>
                    <a:pt x="1636" y="3308"/>
                    <a:pt x="1713" y="3333"/>
                    <a:pt x="1789" y="3359"/>
                  </a:cubicBezTo>
                  <a:cubicBezTo>
                    <a:pt x="1953" y="3423"/>
                    <a:pt x="2118" y="3485"/>
                    <a:pt x="2282" y="3536"/>
                  </a:cubicBezTo>
                  <a:cubicBezTo>
                    <a:pt x="2397" y="3575"/>
                    <a:pt x="2524" y="3612"/>
                    <a:pt x="2637" y="3638"/>
                  </a:cubicBezTo>
                  <a:cubicBezTo>
                    <a:pt x="2663" y="3651"/>
                    <a:pt x="2688" y="3651"/>
                    <a:pt x="2701" y="3663"/>
                  </a:cubicBezTo>
                  <a:cubicBezTo>
                    <a:pt x="2752" y="3676"/>
                    <a:pt x="2803" y="3688"/>
                    <a:pt x="2866" y="3701"/>
                  </a:cubicBezTo>
                  <a:cubicBezTo>
                    <a:pt x="3132" y="3764"/>
                    <a:pt x="3411" y="3840"/>
                    <a:pt x="3702" y="3891"/>
                  </a:cubicBezTo>
                  <a:cubicBezTo>
                    <a:pt x="3778" y="3904"/>
                    <a:pt x="3854" y="3916"/>
                    <a:pt x="3930" y="3942"/>
                  </a:cubicBezTo>
                  <a:cubicBezTo>
                    <a:pt x="4045" y="3955"/>
                    <a:pt x="4146" y="3980"/>
                    <a:pt x="4260" y="3993"/>
                  </a:cubicBezTo>
                  <a:cubicBezTo>
                    <a:pt x="4425" y="4018"/>
                    <a:pt x="4603" y="4043"/>
                    <a:pt x="4780" y="4069"/>
                  </a:cubicBezTo>
                  <a:cubicBezTo>
                    <a:pt x="4843" y="4082"/>
                    <a:pt x="4919" y="4094"/>
                    <a:pt x="4995" y="4107"/>
                  </a:cubicBezTo>
                  <a:cubicBezTo>
                    <a:pt x="5274" y="4132"/>
                    <a:pt x="5553" y="4170"/>
                    <a:pt x="5845" y="4195"/>
                  </a:cubicBezTo>
                  <a:cubicBezTo>
                    <a:pt x="5921" y="4195"/>
                    <a:pt x="5997" y="4209"/>
                    <a:pt x="6060" y="4209"/>
                  </a:cubicBezTo>
                  <a:cubicBezTo>
                    <a:pt x="6136" y="4221"/>
                    <a:pt x="6212" y="4221"/>
                    <a:pt x="6288" y="4221"/>
                  </a:cubicBezTo>
                  <a:cubicBezTo>
                    <a:pt x="6491" y="4246"/>
                    <a:pt x="6694" y="4259"/>
                    <a:pt x="6910" y="4259"/>
                  </a:cubicBezTo>
                  <a:cubicBezTo>
                    <a:pt x="6986" y="4271"/>
                    <a:pt x="7062" y="4271"/>
                    <a:pt x="7138" y="4271"/>
                  </a:cubicBezTo>
                  <a:cubicBezTo>
                    <a:pt x="7417" y="4285"/>
                    <a:pt x="7696" y="4285"/>
                    <a:pt x="7974" y="4285"/>
                  </a:cubicBezTo>
                  <a:lnTo>
                    <a:pt x="8203" y="4285"/>
                  </a:lnTo>
                  <a:cubicBezTo>
                    <a:pt x="8494" y="4285"/>
                    <a:pt x="8772" y="4285"/>
                    <a:pt x="9051" y="4271"/>
                  </a:cubicBezTo>
                  <a:cubicBezTo>
                    <a:pt x="9127" y="4271"/>
                    <a:pt x="9191" y="4259"/>
                    <a:pt x="9267" y="4259"/>
                  </a:cubicBezTo>
                  <a:cubicBezTo>
                    <a:pt x="9558" y="4246"/>
                    <a:pt x="9837" y="4234"/>
                    <a:pt x="10116" y="4209"/>
                  </a:cubicBezTo>
                  <a:cubicBezTo>
                    <a:pt x="10192" y="4195"/>
                    <a:pt x="10268" y="4195"/>
                    <a:pt x="10344" y="4183"/>
                  </a:cubicBezTo>
                  <a:cubicBezTo>
                    <a:pt x="10623" y="4158"/>
                    <a:pt x="10915" y="4132"/>
                    <a:pt x="11181" y="4094"/>
                  </a:cubicBezTo>
                  <a:lnTo>
                    <a:pt x="11409" y="4056"/>
                  </a:lnTo>
                  <a:cubicBezTo>
                    <a:pt x="11701" y="4018"/>
                    <a:pt x="11980" y="3980"/>
                    <a:pt x="12246" y="3916"/>
                  </a:cubicBezTo>
                  <a:lnTo>
                    <a:pt x="12474" y="3879"/>
                  </a:lnTo>
                  <a:cubicBezTo>
                    <a:pt x="12766" y="3815"/>
                    <a:pt x="13057" y="3752"/>
                    <a:pt x="13324" y="3676"/>
                  </a:cubicBezTo>
                  <a:cubicBezTo>
                    <a:pt x="13400" y="3663"/>
                    <a:pt x="13476" y="3638"/>
                    <a:pt x="13539" y="3625"/>
                  </a:cubicBezTo>
                  <a:cubicBezTo>
                    <a:pt x="13843" y="3536"/>
                    <a:pt x="14135" y="3435"/>
                    <a:pt x="14388" y="3333"/>
                  </a:cubicBezTo>
                  <a:cubicBezTo>
                    <a:pt x="14464" y="3308"/>
                    <a:pt x="14540" y="3271"/>
                    <a:pt x="14617" y="3245"/>
                  </a:cubicBezTo>
                  <a:cubicBezTo>
                    <a:pt x="14946" y="3093"/>
                    <a:pt x="15225" y="2941"/>
                    <a:pt x="15453" y="2776"/>
                  </a:cubicBezTo>
                  <a:cubicBezTo>
                    <a:pt x="15541" y="2725"/>
                    <a:pt x="15617" y="2662"/>
                    <a:pt x="15681" y="2598"/>
                  </a:cubicBezTo>
                  <a:cubicBezTo>
                    <a:pt x="15960" y="2345"/>
                    <a:pt x="16099" y="2079"/>
                    <a:pt x="16099" y="1800"/>
                  </a:cubicBezTo>
                  <a:lnTo>
                    <a:pt x="16099" y="1775"/>
                  </a:lnTo>
                  <a:lnTo>
                    <a:pt x="16099"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1936050" y="1456900"/>
              <a:ext cx="5425" cy="70375"/>
            </a:xfrm>
            <a:custGeom>
              <a:avLst/>
              <a:gdLst/>
              <a:ahLst/>
              <a:cxnLst/>
              <a:rect l="l" t="t" r="r" b="b"/>
              <a:pathLst>
                <a:path w="217" h="2815" extrusionOk="0">
                  <a:moveTo>
                    <a:pt x="1" y="0"/>
                  </a:moveTo>
                  <a:lnTo>
                    <a:pt x="1" y="2650"/>
                  </a:lnTo>
                  <a:cubicBezTo>
                    <a:pt x="26" y="2675"/>
                    <a:pt x="65" y="2713"/>
                    <a:pt x="102" y="2738"/>
                  </a:cubicBezTo>
                  <a:lnTo>
                    <a:pt x="217" y="2814"/>
                  </a:ln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1962675" y="1456900"/>
              <a:ext cx="5425" cy="83675"/>
            </a:xfrm>
            <a:custGeom>
              <a:avLst/>
              <a:gdLst/>
              <a:ahLst/>
              <a:cxnLst/>
              <a:rect l="l" t="t" r="r" b="b"/>
              <a:pathLst>
                <a:path w="217" h="3347" extrusionOk="0">
                  <a:moveTo>
                    <a:pt x="1" y="0"/>
                  </a:moveTo>
                  <a:lnTo>
                    <a:pt x="1" y="3259"/>
                  </a:lnTo>
                  <a:cubicBezTo>
                    <a:pt x="64" y="3296"/>
                    <a:pt x="141" y="3321"/>
                    <a:pt x="217" y="3347"/>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989300" y="1456900"/>
              <a:ext cx="5725" cy="92250"/>
            </a:xfrm>
            <a:custGeom>
              <a:avLst/>
              <a:gdLst/>
              <a:ahLst/>
              <a:cxnLst/>
              <a:rect l="l" t="t" r="r" b="b"/>
              <a:pathLst>
                <a:path w="229" h="3690" extrusionOk="0">
                  <a:moveTo>
                    <a:pt x="0" y="0"/>
                  </a:moveTo>
                  <a:lnTo>
                    <a:pt x="0" y="3626"/>
                  </a:lnTo>
                  <a:cubicBezTo>
                    <a:pt x="26" y="3639"/>
                    <a:pt x="51" y="3639"/>
                    <a:pt x="64" y="3651"/>
                  </a:cubicBezTo>
                  <a:cubicBezTo>
                    <a:pt x="115" y="3664"/>
                    <a:pt x="166" y="3676"/>
                    <a:pt x="229" y="368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2015925" y="1456900"/>
              <a:ext cx="5725" cy="98250"/>
            </a:xfrm>
            <a:custGeom>
              <a:avLst/>
              <a:gdLst/>
              <a:ahLst/>
              <a:cxnLst/>
              <a:rect l="l" t="t" r="r" b="b"/>
              <a:pathLst>
                <a:path w="229" h="3930" extrusionOk="0">
                  <a:moveTo>
                    <a:pt x="0" y="0"/>
                  </a:moveTo>
                  <a:lnTo>
                    <a:pt x="0" y="3879"/>
                  </a:lnTo>
                  <a:cubicBezTo>
                    <a:pt x="76" y="3892"/>
                    <a:pt x="152" y="3904"/>
                    <a:pt x="228" y="3930"/>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2042875" y="1456900"/>
              <a:ext cx="5400" cy="102400"/>
            </a:xfrm>
            <a:custGeom>
              <a:avLst/>
              <a:gdLst/>
              <a:ahLst/>
              <a:cxnLst/>
              <a:rect l="l" t="t" r="r" b="b"/>
              <a:pathLst>
                <a:path w="216" h="4096" extrusionOk="0">
                  <a:moveTo>
                    <a:pt x="0" y="0"/>
                  </a:moveTo>
                  <a:lnTo>
                    <a:pt x="0" y="4057"/>
                  </a:lnTo>
                  <a:cubicBezTo>
                    <a:pt x="63" y="4070"/>
                    <a:pt x="139" y="4082"/>
                    <a:pt x="215" y="4095"/>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2069475" y="1456900"/>
              <a:ext cx="5400" cy="104925"/>
            </a:xfrm>
            <a:custGeom>
              <a:avLst/>
              <a:gdLst/>
              <a:ahLst/>
              <a:cxnLst/>
              <a:rect l="l" t="t" r="r" b="b"/>
              <a:pathLst>
                <a:path w="216" h="4197" extrusionOk="0">
                  <a:moveTo>
                    <a:pt x="1" y="0"/>
                  </a:moveTo>
                  <a:lnTo>
                    <a:pt x="1" y="4183"/>
                  </a:lnTo>
                  <a:cubicBezTo>
                    <a:pt x="77" y="4183"/>
                    <a:pt x="153" y="4197"/>
                    <a:pt x="216" y="4197"/>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2096100" y="1456900"/>
              <a:ext cx="5725" cy="106500"/>
            </a:xfrm>
            <a:custGeom>
              <a:avLst/>
              <a:gdLst/>
              <a:ahLst/>
              <a:cxnLst/>
              <a:rect l="l" t="t" r="r" b="b"/>
              <a:pathLst>
                <a:path w="229" h="4260" extrusionOk="0">
                  <a:moveTo>
                    <a:pt x="1" y="0"/>
                  </a:moveTo>
                  <a:lnTo>
                    <a:pt x="1" y="4247"/>
                  </a:lnTo>
                  <a:cubicBezTo>
                    <a:pt x="77" y="4259"/>
                    <a:pt x="153" y="4259"/>
                    <a:pt x="229" y="425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122725" y="1456900"/>
              <a:ext cx="5725" cy="106825"/>
            </a:xfrm>
            <a:custGeom>
              <a:avLst/>
              <a:gdLst/>
              <a:ahLst/>
              <a:cxnLst/>
              <a:rect l="l" t="t" r="r" b="b"/>
              <a:pathLst>
                <a:path w="229" h="4273" extrusionOk="0">
                  <a:moveTo>
                    <a:pt x="0" y="0"/>
                  </a:moveTo>
                  <a:lnTo>
                    <a:pt x="0" y="4273"/>
                  </a:lnTo>
                  <a:lnTo>
                    <a:pt x="229" y="4273"/>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49650" y="1456600"/>
              <a:ext cx="5425" cy="106800"/>
            </a:xfrm>
            <a:custGeom>
              <a:avLst/>
              <a:gdLst/>
              <a:ahLst/>
              <a:cxnLst/>
              <a:rect l="l" t="t" r="r" b="b"/>
              <a:pathLst>
                <a:path w="217" h="4272" extrusionOk="0">
                  <a:moveTo>
                    <a:pt x="0" y="0"/>
                  </a:moveTo>
                  <a:lnTo>
                    <a:pt x="0" y="4271"/>
                  </a:lnTo>
                  <a:cubicBezTo>
                    <a:pt x="76" y="4271"/>
                    <a:pt x="140" y="4259"/>
                    <a:pt x="216" y="4259"/>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76275" y="1456600"/>
              <a:ext cx="5725" cy="105225"/>
            </a:xfrm>
            <a:custGeom>
              <a:avLst/>
              <a:gdLst/>
              <a:ahLst/>
              <a:cxnLst/>
              <a:rect l="l" t="t" r="r" b="b"/>
              <a:pathLst>
                <a:path w="229" h="4209" extrusionOk="0">
                  <a:moveTo>
                    <a:pt x="0" y="0"/>
                  </a:moveTo>
                  <a:lnTo>
                    <a:pt x="0" y="4209"/>
                  </a:lnTo>
                  <a:cubicBezTo>
                    <a:pt x="76" y="4195"/>
                    <a:pt x="152" y="4195"/>
                    <a:pt x="228" y="4183"/>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2202875" y="1456600"/>
              <a:ext cx="5750" cy="102350"/>
            </a:xfrm>
            <a:custGeom>
              <a:avLst/>
              <a:gdLst/>
              <a:ahLst/>
              <a:cxnLst/>
              <a:rect l="l" t="t" r="r" b="b"/>
              <a:pathLst>
                <a:path w="230" h="4094" extrusionOk="0">
                  <a:moveTo>
                    <a:pt x="1" y="0"/>
                  </a:moveTo>
                  <a:lnTo>
                    <a:pt x="1" y="4094"/>
                  </a:lnTo>
                  <a:lnTo>
                    <a:pt x="229" y="4056"/>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2229500" y="14566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256450" y="1456600"/>
              <a:ext cx="5400" cy="91925"/>
            </a:xfrm>
            <a:custGeom>
              <a:avLst/>
              <a:gdLst/>
              <a:ahLst/>
              <a:cxnLst/>
              <a:rect l="l" t="t" r="r" b="b"/>
              <a:pathLst>
                <a:path w="216" h="3677" extrusionOk="0">
                  <a:moveTo>
                    <a:pt x="1" y="0"/>
                  </a:moveTo>
                  <a:lnTo>
                    <a:pt x="1" y="3676"/>
                  </a:lnTo>
                  <a:cubicBezTo>
                    <a:pt x="77" y="3663"/>
                    <a:pt x="153" y="3638"/>
                    <a:pt x="216" y="3625"/>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283075" y="1456600"/>
              <a:ext cx="5725" cy="83350"/>
            </a:xfrm>
            <a:custGeom>
              <a:avLst/>
              <a:gdLst/>
              <a:ahLst/>
              <a:cxnLst/>
              <a:rect l="l" t="t" r="r" b="b"/>
              <a:pathLst>
                <a:path w="229" h="3334" extrusionOk="0">
                  <a:moveTo>
                    <a:pt x="0" y="0"/>
                  </a:moveTo>
                  <a:lnTo>
                    <a:pt x="0" y="3333"/>
                  </a:lnTo>
                  <a:cubicBezTo>
                    <a:pt x="76" y="3308"/>
                    <a:pt x="152" y="3271"/>
                    <a:pt x="229" y="3245"/>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2309700" y="1456600"/>
              <a:ext cx="5725" cy="69400"/>
            </a:xfrm>
            <a:custGeom>
              <a:avLst/>
              <a:gdLst/>
              <a:ahLst/>
              <a:cxnLst/>
              <a:rect l="l" t="t" r="r" b="b"/>
              <a:pathLst>
                <a:path w="229" h="2776" extrusionOk="0">
                  <a:moveTo>
                    <a:pt x="0" y="0"/>
                  </a:moveTo>
                  <a:lnTo>
                    <a:pt x="0" y="2776"/>
                  </a:lnTo>
                  <a:cubicBezTo>
                    <a:pt x="88" y="2725"/>
                    <a:pt x="164" y="2662"/>
                    <a:pt x="228" y="2598"/>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1923375" y="1399850"/>
              <a:ext cx="402500" cy="114450"/>
            </a:xfrm>
            <a:custGeom>
              <a:avLst/>
              <a:gdLst/>
              <a:ahLst/>
              <a:cxnLst/>
              <a:rect l="l" t="t" r="r" b="b"/>
              <a:pathLst>
                <a:path w="16100" h="4578" extrusionOk="0">
                  <a:moveTo>
                    <a:pt x="8050" y="1"/>
                  </a:moveTo>
                  <a:cubicBezTo>
                    <a:pt x="3715" y="1"/>
                    <a:pt x="166" y="977"/>
                    <a:pt x="14" y="2206"/>
                  </a:cubicBezTo>
                  <a:cubicBezTo>
                    <a:pt x="14" y="2232"/>
                    <a:pt x="1" y="2257"/>
                    <a:pt x="1" y="2282"/>
                  </a:cubicBezTo>
                  <a:cubicBezTo>
                    <a:pt x="1" y="2600"/>
                    <a:pt x="229" y="2891"/>
                    <a:pt x="622" y="3157"/>
                  </a:cubicBezTo>
                  <a:cubicBezTo>
                    <a:pt x="685" y="3208"/>
                    <a:pt x="749" y="3246"/>
                    <a:pt x="825" y="3296"/>
                  </a:cubicBezTo>
                  <a:cubicBezTo>
                    <a:pt x="1206" y="3512"/>
                    <a:pt x="1699" y="3702"/>
                    <a:pt x="2282" y="3879"/>
                  </a:cubicBezTo>
                  <a:lnTo>
                    <a:pt x="2701" y="3994"/>
                  </a:lnTo>
                  <a:cubicBezTo>
                    <a:pt x="3183" y="4108"/>
                    <a:pt x="3702" y="4222"/>
                    <a:pt x="4260" y="4298"/>
                  </a:cubicBezTo>
                  <a:cubicBezTo>
                    <a:pt x="4894" y="4400"/>
                    <a:pt x="5566" y="4476"/>
                    <a:pt x="6288" y="4513"/>
                  </a:cubicBezTo>
                  <a:cubicBezTo>
                    <a:pt x="6859" y="4552"/>
                    <a:pt x="7442" y="4577"/>
                    <a:pt x="8050" y="4577"/>
                  </a:cubicBezTo>
                  <a:cubicBezTo>
                    <a:pt x="12499" y="4577"/>
                    <a:pt x="16099" y="3550"/>
                    <a:pt x="16099" y="2282"/>
                  </a:cubicBezTo>
                  <a:lnTo>
                    <a:pt x="16099" y="2206"/>
                  </a:lnTo>
                  <a:cubicBezTo>
                    <a:pt x="16074" y="2054"/>
                    <a:pt x="16011" y="1902"/>
                    <a:pt x="15884" y="1763"/>
                  </a:cubicBezTo>
                  <a:cubicBezTo>
                    <a:pt x="15732" y="1572"/>
                    <a:pt x="15491" y="1383"/>
                    <a:pt x="15161" y="1218"/>
                  </a:cubicBezTo>
                  <a:cubicBezTo>
                    <a:pt x="14857" y="1053"/>
                    <a:pt x="14477" y="901"/>
                    <a:pt x="14033" y="761"/>
                  </a:cubicBezTo>
                  <a:cubicBezTo>
                    <a:pt x="13919" y="724"/>
                    <a:pt x="13792" y="685"/>
                    <a:pt x="13653" y="648"/>
                  </a:cubicBezTo>
                  <a:cubicBezTo>
                    <a:pt x="13057" y="482"/>
                    <a:pt x="12360" y="343"/>
                    <a:pt x="11612" y="229"/>
                  </a:cubicBezTo>
                  <a:cubicBezTo>
                    <a:pt x="11434" y="217"/>
                    <a:pt x="11257" y="191"/>
                    <a:pt x="11079" y="166"/>
                  </a:cubicBezTo>
                  <a:cubicBezTo>
                    <a:pt x="10141" y="65"/>
                    <a:pt x="9127" y="1"/>
                    <a:pt x="805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2029850" y="1430275"/>
              <a:ext cx="290650" cy="82425"/>
            </a:xfrm>
            <a:custGeom>
              <a:avLst/>
              <a:gdLst/>
              <a:ahLst/>
              <a:cxnLst/>
              <a:rect l="l" t="t" r="r" b="b"/>
              <a:pathLst>
                <a:path w="11626" h="3297" extrusionOk="0">
                  <a:moveTo>
                    <a:pt x="1" y="1"/>
                  </a:moveTo>
                  <a:lnTo>
                    <a:pt x="1" y="3296"/>
                  </a:lnTo>
                  <a:lnTo>
                    <a:pt x="11625" y="3296"/>
                  </a:lnTo>
                  <a:lnTo>
                    <a:pt x="11625"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938925" y="1403975"/>
              <a:ext cx="274750" cy="78300"/>
            </a:xfrm>
            <a:custGeom>
              <a:avLst/>
              <a:gdLst/>
              <a:ahLst/>
              <a:cxnLst/>
              <a:rect l="l" t="t" r="r" b="b"/>
              <a:pathLst>
                <a:path w="10990" h="3132" extrusionOk="0">
                  <a:moveTo>
                    <a:pt x="10457" y="1"/>
                  </a:moveTo>
                  <a:lnTo>
                    <a:pt x="9190" y="368"/>
                  </a:lnTo>
                  <a:cubicBezTo>
                    <a:pt x="9381" y="381"/>
                    <a:pt x="9570" y="393"/>
                    <a:pt x="9761" y="419"/>
                  </a:cubicBezTo>
                  <a:lnTo>
                    <a:pt x="10990" y="64"/>
                  </a:lnTo>
                  <a:cubicBezTo>
                    <a:pt x="10812" y="52"/>
                    <a:pt x="10635" y="26"/>
                    <a:pt x="10457" y="1"/>
                  </a:cubicBezTo>
                  <a:close/>
                  <a:moveTo>
                    <a:pt x="1255" y="2638"/>
                  </a:moveTo>
                  <a:lnTo>
                    <a:pt x="0" y="2992"/>
                  </a:lnTo>
                  <a:cubicBezTo>
                    <a:pt x="63" y="3043"/>
                    <a:pt x="127" y="3081"/>
                    <a:pt x="203" y="3131"/>
                  </a:cubicBezTo>
                  <a:lnTo>
                    <a:pt x="1432" y="2776"/>
                  </a:lnTo>
                  <a:cubicBezTo>
                    <a:pt x="1369" y="2726"/>
                    <a:pt x="1306" y="2688"/>
                    <a:pt x="1255" y="2638"/>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1980425" y="1416025"/>
              <a:ext cx="293800" cy="83700"/>
            </a:xfrm>
            <a:custGeom>
              <a:avLst/>
              <a:gdLst/>
              <a:ahLst/>
              <a:cxnLst/>
              <a:rect l="l" t="t" r="r" b="b"/>
              <a:pathLst>
                <a:path w="11752" h="3348" extrusionOk="0">
                  <a:moveTo>
                    <a:pt x="11371" y="1"/>
                  </a:moveTo>
                  <a:lnTo>
                    <a:pt x="10230" y="330"/>
                  </a:lnTo>
                  <a:cubicBezTo>
                    <a:pt x="10369" y="356"/>
                    <a:pt x="10496" y="393"/>
                    <a:pt x="10611" y="444"/>
                  </a:cubicBezTo>
                  <a:lnTo>
                    <a:pt x="11751" y="114"/>
                  </a:lnTo>
                  <a:cubicBezTo>
                    <a:pt x="11637" y="77"/>
                    <a:pt x="11510" y="38"/>
                    <a:pt x="11371" y="1"/>
                  </a:cubicBezTo>
                  <a:close/>
                  <a:moveTo>
                    <a:pt x="1154" y="2903"/>
                  </a:moveTo>
                  <a:lnTo>
                    <a:pt x="0" y="3232"/>
                  </a:lnTo>
                  <a:lnTo>
                    <a:pt x="419" y="3347"/>
                  </a:lnTo>
                  <a:lnTo>
                    <a:pt x="1572" y="3017"/>
                  </a:lnTo>
                  <a:cubicBezTo>
                    <a:pt x="1471" y="2992"/>
                    <a:pt x="1369" y="2967"/>
                    <a:pt x="1281" y="2941"/>
                  </a:cubicBezTo>
                  <a:cubicBezTo>
                    <a:pt x="1243" y="2928"/>
                    <a:pt x="1192" y="2916"/>
                    <a:pt x="1154" y="2903"/>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963950" y="1411250"/>
              <a:ext cx="321675" cy="91300"/>
            </a:xfrm>
            <a:custGeom>
              <a:avLst/>
              <a:gdLst/>
              <a:ahLst/>
              <a:cxnLst/>
              <a:rect l="l" t="t" r="r" b="b"/>
              <a:pathLst>
                <a:path w="12867" h="3652" extrusionOk="0">
                  <a:moveTo>
                    <a:pt x="6427" y="1"/>
                  </a:moveTo>
                  <a:cubicBezTo>
                    <a:pt x="2878" y="1"/>
                    <a:pt x="0" y="825"/>
                    <a:pt x="0" y="1826"/>
                  </a:cubicBezTo>
                  <a:lnTo>
                    <a:pt x="0" y="1916"/>
                  </a:lnTo>
                  <a:cubicBezTo>
                    <a:pt x="166" y="2879"/>
                    <a:pt x="2980" y="3652"/>
                    <a:pt x="6427" y="3652"/>
                  </a:cubicBezTo>
                  <a:cubicBezTo>
                    <a:pt x="9875" y="3652"/>
                    <a:pt x="12701" y="2879"/>
                    <a:pt x="12854" y="1916"/>
                  </a:cubicBezTo>
                  <a:cubicBezTo>
                    <a:pt x="12867" y="1890"/>
                    <a:pt x="12867" y="1865"/>
                    <a:pt x="12867" y="1826"/>
                  </a:cubicBezTo>
                  <a:cubicBezTo>
                    <a:pt x="12867" y="825"/>
                    <a:pt x="9977" y="1"/>
                    <a:pt x="642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963950" y="1415400"/>
              <a:ext cx="321350" cy="87150"/>
            </a:xfrm>
            <a:custGeom>
              <a:avLst/>
              <a:gdLst/>
              <a:ahLst/>
              <a:cxnLst/>
              <a:rect l="l" t="t" r="r" b="b"/>
              <a:pathLst>
                <a:path w="12854" h="3486" extrusionOk="0">
                  <a:moveTo>
                    <a:pt x="6427" y="0"/>
                  </a:moveTo>
                  <a:cubicBezTo>
                    <a:pt x="2980" y="0"/>
                    <a:pt x="166" y="786"/>
                    <a:pt x="0" y="1750"/>
                  </a:cubicBezTo>
                  <a:cubicBezTo>
                    <a:pt x="26" y="1888"/>
                    <a:pt x="102" y="2028"/>
                    <a:pt x="242" y="2167"/>
                  </a:cubicBezTo>
                  <a:cubicBezTo>
                    <a:pt x="292" y="2218"/>
                    <a:pt x="368" y="2269"/>
                    <a:pt x="431" y="2333"/>
                  </a:cubicBezTo>
                  <a:cubicBezTo>
                    <a:pt x="749" y="2548"/>
                    <a:pt x="1205" y="2750"/>
                    <a:pt x="1788" y="2928"/>
                  </a:cubicBezTo>
                  <a:cubicBezTo>
                    <a:pt x="1915" y="2966"/>
                    <a:pt x="2042" y="3004"/>
                    <a:pt x="2181" y="3029"/>
                  </a:cubicBezTo>
                  <a:cubicBezTo>
                    <a:pt x="2713" y="3169"/>
                    <a:pt x="3335" y="3283"/>
                    <a:pt x="4019" y="3359"/>
                  </a:cubicBezTo>
                  <a:cubicBezTo>
                    <a:pt x="4690" y="3435"/>
                    <a:pt x="5426" y="3486"/>
                    <a:pt x="6199" y="3486"/>
                  </a:cubicBezTo>
                  <a:lnTo>
                    <a:pt x="6427" y="3486"/>
                  </a:lnTo>
                  <a:cubicBezTo>
                    <a:pt x="9875" y="3486"/>
                    <a:pt x="12701" y="2713"/>
                    <a:pt x="12854" y="1750"/>
                  </a:cubicBezTo>
                  <a:cubicBezTo>
                    <a:pt x="12854" y="1699"/>
                    <a:pt x="12841" y="1660"/>
                    <a:pt x="12816" y="1610"/>
                  </a:cubicBezTo>
                  <a:cubicBezTo>
                    <a:pt x="12727" y="1407"/>
                    <a:pt x="12524" y="1204"/>
                    <a:pt x="12208" y="1027"/>
                  </a:cubicBezTo>
                  <a:cubicBezTo>
                    <a:pt x="11890" y="849"/>
                    <a:pt x="11472" y="685"/>
                    <a:pt x="10965" y="533"/>
                  </a:cubicBezTo>
                  <a:cubicBezTo>
                    <a:pt x="10839" y="507"/>
                    <a:pt x="10699" y="469"/>
                    <a:pt x="10560" y="431"/>
                  </a:cubicBezTo>
                  <a:cubicBezTo>
                    <a:pt x="9913" y="279"/>
                    <a:pt x="9152" y="165"/>
                    <a:pt x="8329" y="89"/>
                  </a:cubicBezTo>
                  <a:cubicBezTo>
                    <a:pt x="8126" y="63"/>
                    <a:pt x="7910" y="51"/>
                    <a:pt x="7707" y="38"/>
                  </a:cubicBezTo>
                  <a:cubicBezTo>
                    <a:pt x="7289" y="12"/>
                    <a:pt x="6871" y="0"/>
                    <a:pt x="6427"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2064425" y="1441050"/>
              <a:ext cx="219950" cy="61500"/>
            </a:xfrm>
            <a:custGeom>
              <a:avLst/>
              <a:gdLst/>
              <a:ahLst/>
              <a:cxnLst/>
              <a:rect l="l" t="t" r="r" b="b"/>
              <a:pathLst>
                <a:path w="8798" h="2460" extrusionOk="0">
                  <a:moveTo>
                    <a:pt x="8189" y="1"/>
                  </a:moveTo>
                  <a:lnTo>
                    <a:pt x="0" y="2333"/>
                  </a:lnTo>
                  <a:cubicBezTo>
                    <a:pt x="671" y="2409"/>
                    <a:pt x="1407" y="2460"/>
                    <a:pt x="2180" y="2460"/>
                  </a:cubicBezTo>
                  <a:lnTo>
                    <a:pt x="8797" y="584"/>
                  </a:lnTo>
                  <a:cubicBezTo>
                    <a:pt x="8708" y="381"/>
                    <a:pt x="8505" y="178"/>
                    <a:pt x="8189"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969975" y="1416325"/>
              <a:ext cx="202200" cy="57400"/>
            </a:xfrm>
            <a:custGeom>
              <a:avLst/>
              <a:gdLst/>
              <a:ahLst/>
              <a:cxnLst/>
              <a:rect l="l" t="t" r="r" b="b"/>
              <a:pathLst>
                <a:path w="8088" h="2296" extrusionOk="0">
                  <a:moveTo>
                    <a:pt x="7466" y="1"/>
                  </a:moveTo>
                  <a:lnTo>
                    <a:pt x="1" y="2130"/>
                  </a:lnTo>
                  <a:cubicBezTo>
                    <a:pt x="51" y="2181"/>
                    <a:pt x="127" y="2232"/>
                    <a:pt x="190" y="2296"/>
                  </a:cubicBezTo>
                  <a:lnTo>
                    <a:pt x="8088" y="52"/>
                  </a:lnTo>
                  <a:cubicBezTo>
                    <a:pt x="7885" y="26"/>
                    <a:pt x="7669" y="14"/>
                    <a:pt x="7466"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008650" y="1426175"/>
              <a:ext cx="229450" cy="64975"/>
            </a:xfrm>
            <a:custGeom>
              <a:avLst/>
              <a:gdLst/>
              <a:ahLst/>
              <a:cxnLst/>
              <a:rect l="l" t="t" r="r" b="b"/>
              <a:pathLst>
                <a:path w="9178" h="2599" extrusionOk="0">
                  <a:moveTo>
                    <a:pt x="8772" y="0"/>
                  </a:moveTo>
                  <a:lnTo>
                    <a:pt x="0" y="2497"/>
                  </a:lnTo>
                  <a:cubicBezTo>
                    <a:pt x="127" y="2535"/>
                    <a:pt x="254" y="2573"/>
                    <a:pt x="393" y="2598"/>
                  </a:cubicBezTo>
                  <a:lnTo>
                    <a:pt x="9177" y="102"/>
                  </a:lnTo>
                  <a:cubicBezTo>
                    <a:pt x="9051" y="76"/>
                    <a:pt x="8911" y="38"/>
                    <a:pt x="8772"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051400" y="1426175"/>
              <a:ext cx="151850" cy="64325"/>
            </a:xfrm>
            <a:custGeom>
              <a:avLst/>
              <a:gdLst/>
              <a:ahLst/>
              <a:cxnLst/>
              <a:rect l="l" t="t" r="r" b="b"/>
              <a:pathLst>
                <a:path w="6074" h="2573" extrusionOk="0">
                  <a:moveTo>
                    <a:pt x="2473" y="0"/>
                  </a:moveTo>
                  <a:lnTo>
                    <a:pt x="2473" y="304"/>
                  </a:lnTo>
                  <a:cubicBezTo>
                    <a:pt x="888" y="367"/>
                    <a:pt x="102" y="621"/>
                    <a:pt x="102" y="938"/>
                  </a:cubicBezTo>
                  <a:cubicBezTo>
                    <a:pt x="102" y="1648"/>
                    <a:pt x="3829" y="1457"/>
                    <a:pt x="3829" y="1699"/>
                  </a:cubicBezTo>
                  <a:cubicBezTo>
                    <a:pt x="3829" y="1762"/>
                    <a:pt x="3601" y="1800"/>
                    <a:pt x="2955" y="1800"/>
                  </a:cubicBezTo>
                  <a:cubicBezTo>
                    <a:pt x="2206" y="1800"/>
                    <a:pt x="1358" y="1724"/>
                    <a:pt x="724" y="1623"/>
                  </a:cubicBezTo>
                  <a:lnTo>
                    <a:pt x="1" y="2091"/>
                  </a:lnTo>
                  <a:cubicBezTo>
                    <a:pt x="572" y="2193"/>
                    <a:pt x="1510" y="2269"/>
                    <a:pt x="2473" y="2282"/>
                  </a:cubicBezTo>
                  <a:lnTo>
                    <a:pt x="2473" y="2573"/>
                  </a:lnTo>
                  <a:lnTo>
                    <a:pt x="3829" y="2573"/>
                  </a:lnTo>
                  <a:lnTo>
                    <a:pt x="3829" y="2269"/>
                  </a:lnTo>
                  <a:cubicBezTo>
                    <a:pt x="5325" y="2193"/>
                    <a:pt x="6073" y="1939"/>
                    <a:pt x="6073" y="1648"/>
                  </a:cubicBezTo>
                  <a:cubicBezTo>
                    <a:pt x="6073" y="938"/>
                    <a:pt x="2346" y="1128"/>
                    <a:pt x="2346" y="900"/>
                  </a:cubicBezTo>
                  <a:cubicBezTo>
                    <a:pt x="2346" y="837"/>
                    <a:pt x="2561" y="786"/>
                    <a:pt x="3220" y="786"/>
                  </a:cubicBezTo>
                  <a:cubicBezTo>
                    <a:pt x="3804" y="786"/>
                    <a:pt x="4437" y="824"/>
                    <a:pt x="5097" y="925"/>
                  </a:cubicBezTo>
                  <a:lnTo>
                    <a:pt x="5781" y="457"/>
                  </a:lnTo>
                  <a:cubicBezTo>
                    <a:pt x="5236" y="367"/>
                    <a:pt x="4539" y="317"/>
                    <a:pt x="3829" y="291"/>
                  </a:cubicBezTo>
                  <a:lnTo>
                    <a:pt x="38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50150" y="1423625"/>
              <a:ext cx="152125" cy="64350"/>
            </a:xfrm>
            <a:custGeom>
              <a:avLst/>
              <a:gdLst/>
              <a:ahLst/>
              <a:cxnLst/>
              <a:rect l="l" t="t" r="r" b="b"/>
              <a:pathLst>
                <a:path w="6085" h="2574" extrusionOk="0">
                  <a:moveTo>
                    <a:pt x="2485" y="1"/>
                  </a:moveTo>
                  <a:lnTo>
                    <a:pt x="2485" y="305"/>
                  </a:lnTo>
                  <a:cubicBezTo>
                    <a:pt x="901" y="368"/>
                    <a:pt x="115" y="621"/>
                    <a:pt x="115" y="939"/>
                  </a:cubicBezTo>
                  <a:cubicBezTo>
                    <a:pt x="115" y="1649"/>
                    <a:pt x="3841" y="1458"/>
                    <a:pt x="3841" y="1699"/>
                  </a:cubicBezTo>
                  <a:cubicBezTo>
                    <a:pt x="3841" y="1762"/>
                    <a:pt x="3613" y="1801"/>
                    <a:pt x="2966" y="1801"/>
                  </a:cubicBezTo>
                  <a:cubicBezTo>
                    <a:pt x="2219" y="1801"/>
                    <a:pt x="1369" y="1725"/>
                    <a:pt x="735" y="1623"/>
                  </a:cubicBezTo>
                  <a:lnTo>
                    <a:pt x="0" y="2092"/>
                  </a:lnTo>
                  <a:cubicBezTo>
                    <a:pt x="583" y="2193"/>
                    <a:pt x="1521" y="2269"/>
                    <a:pt x="2485" y="2283"/>
                  </a:cubicBezTo>
                  <a:lnTo>
                    <a:pt x="2485" y="2574"/>
                  </a:lnTo>
                  <a:lnTo>
                    <a:pt x="3841" y="2574"/>
                  </a:lnTo>
                  <a:lnTo>
                    <a:pt x="3841" y="2269"/>
                  </a:lnTo>
                  <a:cubicBezTo>
                    <a:pt x="5324" y="2193"/>
                    <a:pt x="6085" y="1940"/>
                    <a:pt x="6085" y="1649"/>
                  </a:cubicBezTo>
                  <a:cubicBezTo>
                    <a:pt x="6085" y="939"/>
                    <a:pt x="2358" y="1128"/>
                    <a:pt x="2358" y="900"/>
                  </a:cubicBezTo>
                  <a:cubicBezTo>
                    <a:pt x="2358" y="837"/>
                    <a:pt x="2561" y="787"/>
                    <a:pt x="3233" y="787"/>
                  </a:cubicBezTo>
                  <a:cubicBezTo>
                    <a:pt x="3816" y="787"/>
                    <a:pt x="4450" y="824"/>
                    <a:pt x="5109" y="926"/>
                  </a:cubicBezTo>
                  <a:lnTo>
                    <a:pt x="5793" y="457"/>
                  </a:lnTo>
                  <a:cubicBezTo>
                    <a:pt x="5248" y="368"/>
                    <a:pt x="4551" y="317"/>
                    <a:pt x="3841" y="292"/>
                  </a:cubicBezTo>
                  <a:lnTo>
                    <a:pt x="3841"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2306525" y="1377250"/>
              <a:ext cx="425300" cy="380950"/>
            </a:xfrm>
            <a:custGeom>
              <a:avLst/>
              <a:gdLst/>
              <a:ahLst/>
              <a:cxnLst/>
              <a:rect l="l" t="t" r="r" b="b"/>
              <a:pathLst>
                <a:path w="17012" h="15238" extrusionOk="0">
                  <a:moveTo>
                    <a:pt x="8458" y="1"/>
                  </a:moveTo>
                  <a:cubicBezTo>
                    <a:pt x="7669" y="1"/>
                    <a:pt x="6866" y="124"/>
                    <a:pt x="6072" y="385"/>
                  </a:cubicBezTo>
                  <a:cubicBezTo>
                    <a:pt x="2167" y="1665"/>
                    <a:pt x="0" y="5811"/>
                    <a:pt x="1141" y="9727"/>
                  </a:cubicBezTo>
                  <a:cubicBezTo>
                    <a:pt x="1167" y="9816"/>
                    <a:pt x="1192" y="9918"/>
                    <a:pt x="1217" y="10006"/>
                  </a:cubicBezTo>
                  <a:cubicBezTo>
                    <a:pt x="1547" y="10982"/>
                    <a:pt x="2041" y="11857"/>
                    <a:pt x="2674" y="12592"/>
                  </a:cubicBezTo>
                  <a:cubicBezTo>
                    <a:pt x="2776" y="12706"/>
                    <a:pt x="2890" y="12820"/>
                    <a:pt x="3004" y="12935"/>
                  </a:cubicBezTo>
                  <a:cubicBezTo>
                    <a:pt x="3562" y="13518"/>
                    <a:pt x="4221" y="13999"/>
                    <a:pt x="4931" y="14380"/>
                  </a:cubicBezTo>
                  <a:lnTo>
                    <a:pt x="5426" y="14608"/>
                  </a:lnTo>
                  <a:cubicBezTo>
                    <a:pt x="5983" y="14848"/>
                    <a:pt x="6553" y="15026"/>
                    <a:pt x="7150" y="15127"/>
                  </a:cubicBezTo>
                  <a:cubicBezTo>
                    <a:pt x="7573" y="15201"/>
                    <a:pt x="8011" y="15237"/>
                    <a:pt x="8452" y="15237"/>
                  </a:cubicBezTo>
                  <a:cubicBezTo>
                    <a:pt x="8698" y="15237"/>
                    <a:pt x="8945" y="15226"/>
                    <a:pt x="9190" y="15203"/>
                  </a:cubicBezTo>
                  <a:cubicBezTo>
                    <a:pt x="9735" y="15152"/>
                    <a:pt x="10293" y="15039"/>
                    <a:pt x="10838" y="14861"/>
                  </a:cubicBezTo>
                  <a:cubicBezTo>
                    <a:pt x="14831" y="13543"/>
                    <a:pt x="17011" y="9233"/>
                    <a:pt x="15693" y="5240"/>
                  </a:cubicBezTo>
                  <a:cubicBezTo>
                    <a:pt x="15668" y="5152"/>
                    <a:pt x="15629" y="5062"/>
                    <a:pt x="15604" y="4974"/>
                  </a:cubicBezTo>
                  <a:cubicBezTo>
                    <a:pt x="15426" y="4505"/>
                    <a:pt x="15211" y="4061"/>
                    <a:pt x="14958" y="3643"/>
                  </a:cubicBezTo>
                  <a:cubicBezTo>
                    <a:pt x="14615" y="3085"/>
                    <a:pt x="14197" y="2578"/>
                    <a:pt x="13741" y="2122"/>
                  </a:cubicBezTo>
                  <a:cubicBezTo>
                    <a:pt x="13285" y="1691"/>
                    <a:pt x="12790" y="1323"/>
                    <a:pt x="12245" y="1006"/>
                  </a:cubicBezTo>
                  <a:cubicBezTo>
                    <a:pt x="12093" y="918"/>
                    <a:pt x="11941" y="842"/>
                    <a:pt x="11789" y="766"/>
                  </a:cubicBezTo>
                  <a:cubicBezTo>
                    <a:pt x="11066" y="423"/>
                    <a:pt x="10305" y="183"/>
                    <a:pt x="9519" y="68"/>
                  </a:cubicBezTo>
                  <a:cubicBezTo>
                    <a:pt x="9330" y="43"/>
                    <a:pt x="9152" y="31"/>
                    <a:pt x="8962" y="17"/>
                  </a:cubicBezTo>
                  <a:cubicBezTo>
                    <a:pt x="8795" y="6"/>
                    <a:pt x="8627" y="1"/>
                    <a:pt x="845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485250" y="1430275"/>
              <a:ext cx="195225" cy="328025"/>
            </a:xfrm>
            <a:custGeom>
              <a:avLst/>
              <a:gdLst/>
              <a:ahLst/>
              <a:cxnLst/>
              <a:rect l="l" t="t" r="r" b="b"/>
              <a:pathLst>
                <a:path w="7809" h="13121" extrusionOk="0">
                  <a:moveTo>
                    <a:pt x="6592" y="1"/>
                  </a:moveTo>
                  <a:lnTo>
                    <a:pt x="5857" y="1446"/>
                  </a:lnTo>
                  <a:cubicBezTo>
                    <a:pt x="6313" y="1966"/>
                    <a:pt x="6693" y="2561"/>
                    <a:pt x="6959" y="3233"/>
                  </a:cubicBezTo>
                  <a:lnTo>
                    <a:pt x="7809" y="1522"/>
                  </a:lnTo>
                  <a:cubicBezTo>
                    <a:pt x="7581" y="1155"/>
                    <a:pt x="7327" y="800"/>
                    <a:pt x="7035" y="482"/>
                  </a:cubicBezTo>
                  <a:cubicBezTo>
                    <a:pt x="6896" y="318"/>
                    <a:pt x="6744" y="153"/>
                    <a:pt x="6592" y="1"/>
                  </a:cubicBezTo>
                  <a:close/>
                  <a:moveTo>
                    <a:pt x="2891" y="11383"/>
                  </a:moveTo>
                  <a:lnTo>
                    <a:pt x="2891" y="11383"/>
                  </a:lnTo>
                  <a:cubicBezTo>
                    <a:pt x="2370" y="11523"/>
                    <a:pt x="1838" y="11586"/>
                    <a:pt x="1306" y="11586"/>
                  </a:cubicBezTo>
                  <a:cubicBezTo>
                    <a:pt x="1116" y="11586"/>
                    <a:pt x="925" y="11574"/>
                    <a:pt x="736" y="11561"/>
                  </a:cubicBezTo>
                  <a:lnTo>
                    <a:pt x="1" y="13006"/>
                  </a:lnTo>
                  <a:cubicBezTo>
                    <a:pt x="432" y="13082"/>
                    <a:pt x="862" y="13121"/>
                    <a:pt x="1306" y="13121"/>
                  </a:cubicBezTo>
                  <a:cubicBezTo>
                    <a:pt x="1547" y="13121"/>
                    <a:pt x="1800" y="13107"/>
                    <a:pt x="2041" y="13082"/>
                  </a:cubicBezTo>
                  <a:lnTo>
                    <a:pt x="2891" y="11383"/>
                  </a:lnTo>
                  <a:close/>
                </a:path>
              </a:pathLst>
            </a:custGeom>
            <a:solidFill>
              <a:srgbClr val="F9B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373375" y="1377675"/>
              <a:ext cx="171150" cy="322950"/>
            </a:xfrm>
            <a:custGeom>
              <a:avLst/>
              <a:gdLst/>
              <a:ahLst/>
              <a:cxnLst/>
              <a:rect l="l" t="t" r="r" b="b"/>
              <a:pathLst>
                <a:path w="6846" h="12918" extrusionOk="0">
                  <a:moveTo>
                    <a:pt x="6288" y="0"/>
                  </a:moveTo>
                  <a:lnTo>
                    <a:pt x="5527" y="1521"/>
                  </a:lnTo>
                  <a:cubicBezTo>
                    <a:pt x="5616" y="1509"/>
                    <a:pt x="5692" y="1509"/>
                    <a:pt x="5781" y="1509"/>
                  </a:cubicBezTo>
                  <a:cubicBezTo>
                    <a:pt x="5882" y="1509"/>
                    <a:pt x="5997" y="1509"/>
                    <a:pt x="6098" y="1521"/>
                  </a:cubicBezTo>
                  <a:lnTo>
                    <a:pt x="6845" y="51"/>
                  </a:lnTo>
                  <a:cubicBezTo>
                    <a:pt x="6656" y="26"/>
                    <a:pt x="6478" y="14"/>
                    <a:pt x="6288" y="0"/>
                  </a:cubicBezTo>
                  <a:close/>
                  <a:moveTo>
                    <a:pt x="761" y="11054"/>
                  </a:moveTo>
                  <a:lnTo>
                    <a:pt x="0" y="12575"/>
                  </a:lnTo>
                  <a:cubicBezTo>
                    <a:pt x="102" y="12689"/>
                    <a:pt x="216" y="12803"/>
                    <a:pt x="330" y="12918"/>
                  </a:cubicBezTo>
                  <a:lnTo>
                    <a:pt x="1065" y="11459"/>
                  </a:lnTo>
                  <a:cubicBezTo>
                    <a:pt x="964" y="11333"/>
                    <a:pt x="862" y="11194"/>
                    <a:pt x="761" y="11054"/>
                  </a:cubicBezTo>
                  <a:close/>
                </a:path>
              </a:pathLst>
            </a:custGeom>
            <a:solidFill>
              <a:srgbClr val="F9B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429775" y="1396375"/>
              <a:ext cx="182900" cy="346075"/>
            </a:xfrm>
            <a:custGeom>
              <a:avLst/>
              <a:gdLst/>
              <a:ahLst/>
              <a:cxnLst/>
              <a:rect l="l" t="t" r="r" b="b"/>
              <a:pathLst>
                <a:path w="7316" h="13843" extrusionOk="0">
                  <a:moveTo>
                    <a:pt x="6859" y="1"/>
                  </a:moveTo>
                  <a:lnTo>
                    <a:pt x="6161" y="1370"/>
                  </a:lnTo>
                  <a:cubicBezTo>
                    <a:pt x="6326" y="1446"/>
                    <a:pt x="6479" y="1522"/>
                    <a:pt x="6631" y="1623"/>
                  </a:cubicBezTo>
                  <a:lnTo>
                    <a:pt x="7315" y="241"/>
                  </a:lnTo>
                  <a:cubicBezTo>
                    <a:pt x="7163" y="153"/>
                    <a:pt x="7011" y="77"/>
                    <a:pt x="6859" y="1"/>
                  </a:cubicBezTo>
                  <a:close/>
                  <a:moveTo>
                    <a:pt x="685" y="12246"/>
                  </a:moveTo>
                  <a:lnTo>
                    <a:pt x="1" y="13615"/>
                  </a:lnTo>
                  <a:lnTo>
                    <a:pt x="496" y="13843"/>
                  </a:lnTo>
                  <a:lnTo>
                    <a:pt x="1180" y="12474"/>
                  </a:lnTo>
                  <a:cubicBezTo>
                    <a:pt x="1066" y="12423"/>
                    <a:pt x="939" y="12359"/>
                    <a:pt x="812" y="12308"/>
                  </a:cubicBezTo>
                  <a:cubicBezTo>
                    <a:pt x="774" y="12283"/>
                    <a:pt x="736" y="12258"/>
                    <a:pt x="685" y="12246"/>
                  </a:cubicBezTo>
                  <a:close/>
                </a:path>
              </a:pathLst>
            </a:custGeom>
            <a:solidFill>
              <a:srgbClr val="F9B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347075" y="1415475"/>
              <a:ext cx="339425" cy="304575"/>
            </a:xfrm>
            <a:custGeom>
              <a:avLst/>
              <a:gdLst/>
              <a:ahLst/>
              <a:cxnLst/>
              <a:rect l="l" t="t" r="r" b="b"/>
              <a:pathLst>
                <a:path w="13577" h="12183" extrusionOk="0">
                  <a:moveTo>
                    <a:pt x="6823" y="0"/>
                  </a:moveTo>
                  <a:cubicBezTo>
                    <a:pt x="6196" y="0"/>
                    <a:pt x="5559" y="97"/>
                    <a:pt x="4931" y="301"/>
                  </a:cubicBezTo>
                  <a:cubicBezTo>
                    <a:pt x="1737" y="1353"/>
                    <a:pt x="1" y="4801"/>
                    <a:pt x="1052" y="7995"/>
                  </a:cubicBezTo>
                  <a:cubicBezTo>
                    <a:pt x="1078" y="8084"/>
                    <a:pt x="1116" y="8173"/>
                    <a:pt x="1142" y="8262"/>
                  </a:cubicBezTo>
                  <a:cubicBezTo>
                    <a:pt x="2060" y="10664"/>
                    <a:pt x="4369" y="12183"/>
                    <a:pt x="6833" y="12183"/>
                  </a:cubicBezTo>
                  <a:cubicBezTo>
                    <a:pt x="7464" y="12183"/>
                    <a:pt x="8104" y="12083"/>
                    <a:pt x="8734" y="11874"/>
                  </a:cubicBezTo>
                  <a:cubicBezTo>
                    <a:pt x="11840" y="10848"/>
                    <a:pt x="13576" y="7564"/>
                    <a:pt x="12702" y="4459"/>
                  </a:cubicBezTo>
                  <a:cubicBezTo>
                    <a:pt x="12677" y="4370"/>
                    <a:pt x="12651" y="4269"/>
                    <a:pt x="12613" y="4180"/>
                  </a:cubicBezTo>
                  <a:cubicBezTo>
                    <a:pt x="11778" y="1623"/>
                    <a:pt x="9388" y="0"/>
                    <a:pt x="682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2354050" y="1428675"/>
              <a:ext cx="332450" cy="291350"/>
            </a:xfrm>
            <a:custGeom>
              <a:avLst/>
              <a:gdLst/>
              <a:ahLst/>
              <a:cxnLst/>
              <a:rect l="l" t="t" r="r" b="b"/>
              <a:pathLst>
                <a:path w="13298" h="11654" extrusionOk="0">
                  <a:moveTo>
                    <a:pt x="6716" y="1"/>
                  </a:moveTo>
                  <a:cubicBezTo>
                    <a:pt x="6683" y="1"/>
                    <a:pt x="6650" y="1"/>
                    <a:pt x="6618" y="2"/>
                  </a:cubicBezTo>
                  <a:cubicBezTo>
                    <a:pt x="6415" y="2"/>
                    <a:pt x="6212" y="27"/>
                    <a:pt x="6009" y="39"/>
                  </a:cubicBezTo>
                  <a:cubicBezTo>
                    <a:pt x="5616" y="90"/>
                    <a:pt x="5223" y="179"/>
                    <a:pt x="4830" y="306"/>
                  </a:cubicBezTo>
                  <a:cubicBezTo>
                    <a:pt x="1725" y="1332"/>
                    <a:pt x="1" y="4616"/>
                    <a:pt x="863" y="7734"/>
                  </a:cubicBezTo>
                  <a:cubicBezTo>
                    <a:pt x="1040" y="8177"/>
                    <a:pt x="1255" y="8583"/>
                    <a:pt x="1509" y="8963"/>
                  </a:cubicBezTo>
                  <a:cubicBezTo>
                    <a:pt x="1610" y="9128"/>
                    <a:pt x="1737" y="9280"/>
                    <a:pt x="1851" y="9432"/>
                  </a:cubicBezTo>
                  <a:cubicBezTo>
                    <a:pt x="2371" y="10053"/>
                    <a:pt x="2992" y="10560"/>
                    <a:pt x="3689" y="10928"/>
                  </a:cubicBezTo>
                  <a:cubicBezTo>
                    <a:pt x="3841" y="11016"/>
                    <a:pt x="4006" y="11093"/>
                    <a:pt x="4158" y="11156"/>
                  </a:cubicBezTo>
                  <a:cubicBezTo>
                    <a:pt x="4792" y="11422"/>
                    <a:pt x="5464" y="11587"/>
                    <a:pt x="6148" y="11638"/>
                  </a:cubicBezTo>
                  <a:cubicBezTo>
                    <a:pt x="6288" y="11648"/>
                    <a:pt x="6428" y="11653"/>
                    <a:pt x="6568" y="11653"/>
                  </a:cubicBezTo>
                  <a:cubicBezTo>
                    <a:pt x="7129" y="11653"/>
                    <a:pt x="7695" y="11572"/>
                    <a:pt x="8252" y="11410"/>
                  </a:cubicBezTo>
                  <a:cubicBezTo>
                    <a:pt x="8316" y="11385"/>
                    <a:pt x="8392" y="11371"/>
                    <a:pt x="8455" y="11346"/>
                  </a:cubicBezTo>
                  <a:cubicBezTo>
                    <a:pt x="11561" y="10320"/>
                    <a:pt x="13297" y="7036"/>
                    <a:pt x="12423" y="3931"/>
                  </a:cubicBezTo>
                  <a:cubicBezTo>
                    <a:pt x="12372" y="3779"/>
                    <a:pt x="12308" y="3639"/>
                    <a:pt x="12246" y="3500"/>
                  </a:cubicBezTo>
                  <a:cubicBezTo>
                    <a:pt x="11954" y="2879"/>
                    <a:pt x="11561" y="2321"/>
                    <a:pt x="11092" y="1839"/>
                  </a:cubicBezTo>
                  <a:cubicBezTo>
                    <a:pt x="10623" y="1357"/>
                    <a:pt x="10065" y="952"/>
                    <a:pt x="9457" y="648"/>
                  </a:cubicBezTo>
                  <a:cubicBezTo>
                    <a:pt x="9305" y="572"/>
                    <a:pt x="9139" y="509"/>
                    <a:pt x="8987" y="445"/>
                  </a:cubicBezTo>
                  <a:cubicBezTo>
                    <a:pt x="8270" y="153"/>
                    <a:pt x="7505" y="1"/>
                    <a:pt x="671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2507750" y="1474650"/>
              <a:ext cx="152450" cy="245300"/>
            </a:xfrm>
            <a:custGeom>
              <a:avLst/>
              <a:gdLst/>
              <a:ahLst/>
              <a:cxnLst/>
              <a:rect l="l" t="t" r="r" b="b"/>
              <a:pathLst>
                <a:path w="6098" h="9812" extrusionOk="0">
                  <a:moveTo>
                    <a:pt x="4944" y="0"/>
                  </a:moveTo>
                  <a:lnTo>
                    <a:pt x="0" y="9799"/>
                  </a:lnTo>
                  <a:cubicBezTo>
                    <a:pt x="140" y="9811"/>
                    <a:pt x="279" y="9811"/>
                    <a:pt x="406" y="9811"/>
                  </a:cubicBezTo>
                  <a:cubicBezTo>
                    <a:pt x="977" y="9811"/>
                    <a:pt x="1546" y="9735"/>
                    <a:pt x="2104" y="9571"/>
                  </a:cubicBezTo>
                  <a:lnTo>
                    <a:pt x="6098" y="1661"/>
                  </a:lnTo>
                  <a:cubicBezTo>
                    <a:pt x="5806" y="1040"/>
                    <a:pt x="5413" y="482"/>
                    <a:pt x="4944"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2391750" y="1428700"/>
              <a:ext cx="127750" cy="235800"/>
            </a:xfrm>
            <a:custGeom>
              <a:avLst/>
              <a:gdLst/>
              <a:ahLst/>
              <a:cxnLst/>
              <a:rect l="l" t="t" r="r" b="b"/>
              <a:pathLst>
                <a:path w="5110" h="9432" extrusionOk="0">
                  <a:moveTo>
                    <a:pt x="5110" y="1"/>
                  </a:moveTo>
                  <a:cubicBezTo>
                    <a:pt x="4907" y="1"/>
                    <a:pt x="4704" y="26"/>
                    <a:pt x="4501" y="38"/>
                  </a:cubicBezTo>
                  <a:lnTo>
                    <a:pt x="1" y="8962"/>
                  </a:lnTo>
                  <a:cubicBezTo>
                    <a:pt x="102" y="9127"/>
                    <a:pt x="229" y="9279"/>
                    <a:pt x="343" y="9431"/>
                  </a:cubicBezTo>
                  <a:lnTo>
                    <a:pt x="5110" y="1"/>
                  </a:ln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2446250" y="1439775"/>
              <a:ext cx="144225" cy="267825"/>
            </a:xfrm>
            <a:custGeom>
              <a:avLst/>
              <a:gdLst/>
              <a:ahLst/>
              <a:cxnLst/>
              <a:rect l="l" t="t" r="r" b="b"/>
              <a:pathLst>
                <a:path w="5769" h="10713" extrusionOk="0">
                  <a:moveTo>
                    <a:pt x="5299" y="1"/>
                  </a:moveTo>
                  <a:lnTo>
                    <a:pt x="1" y="10484"/>
                  </a:lnTo>
                  <a:cubicBezTo>
                    <a:pt x="153" y="10572"/>
                    <a:pt x="318" y="10649"/>
                    <a:pt x="470" y="10712"/>
                  </a:cubicBezTo>
                  <a:lnTo>
                    <a:pt x="5769" y="204"/>
                  </a:lnTo>
                  <a:cubicBezTo>
                    <a:pt x="5617" y="128"/>
                    <a:pt x="5451" y="65"/>
                    <a:pt x="5299"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2438350" y="1463575"/>
              <a:ext cx="168625" cy="213600"/>
            </a:xfrm>
            <a:custGeom>
              <a:avLst/>
              <a:gdLst/>
              <a:ahLst/>
              <a:cxnLst/>
              <a:rect l="l" t="t" r="r" b="b"/>
              <a:pathLst>
                <a:path w="6745" h="8544" extrusionOk="0">
                  <a:moveTo>
                    <a:pt x="2700" y="0"/>
                  </a:moveTo>
                  <a:lnTo>
                    <a:pt x="1483" y="406"/>
                  </a:lnTo>
                  <a:lnTo>
                    <a:pt x="1800" y="1356"/>
                  </a:lnTo>
                  <a:cubicBezTo>
                    <a:pt x="444" y="2015"/>
                    <a:pt x="1" y="3080"/>
                    <a:pt x="330" y="4056"/>
                  </a:cubicBezTo>
                  <a:cubicBezTo>
                    <a:pt x="656" y="5057"/>
                    <a:pt x="1458" y="5275"/>
                    <a:pt x="2271" y="5275"/>
                  </a:cubicBezTo>
                  <a:cubicBezTo>
                    <a:pt x="2898" y="5275"/>
                    <a:pt x="3532" y="5145"/>
                    <a:pt x="3958" y="5145"/>
                  </a:cubicBezTo>
                  <a:cubicBezTo>
                    <a:pt x="4225" y="5145"/>
                    <a:pt x="4411" y="5196"/>
                    <a:pt x="4462" y="5361"/>
                  </a:cubicBezTo>
                  <a:cubicBezTo>
                    <a:pt x="4538" y="5564"/>
                    <a:pt x="4373" y="5755"/>
                    <a:pt x="3790" y="5944"/>
                  </a:cubicBezTo>
                  <a:cubicBezTo>
                    <a:pt x="3391" y="6073"/>
                    <a:pt x="2934" y="6138"/>
                    <a:pt x="2488" y="6138"/>
                  </a:cubicBezTo>
                  <a:cubicBezTo>
                    <a:pt x="2183" y="6138"/>
                    <a:pt x="1883" y="6108"/>
                    <a:pt x="1610" y="6046"/>
                  </a:cubicBezTo>
                  <a:lnTo>
                    <a:pt x="1432" y="7758"/>
                  </a:lnTo>
                  <a:cubicBezTo>
                    <a:pt x="1676" y="7816"/>
                    <a:pt x="1961" y="7845"/>
                    <a:pt x="2269" y="7845"/>
                  </a:cubicBezTo>
                  <a:cubicBezTo>
                    <a:pt x="2764" y="7845"/>
                    <a:pt x="3320" y="7771"/>
                    <a:pt x="3866" y="7631"/>
                  </a:cubicBezTo>
                  <a:lnTo>
                    <a:pt x="4158" y="8544"/>
                  </a:lnTo>
                  <a:lnTo>
                    <a:pt x="5387" y="8150"/>
                  </a:lnTo>
                  <a:lnTo>
                    <a:pt x="5071" y="7187"/>
                  </a:lnTo>
                  <a:cubicBezTo>
                    <a:pt x="6338" y="6502"/>
                    <a:pt x="6744" y="5476"/>
                    <a:pt x="6427" y="4538"/>
                  </a:cubicBezTo>
                  <a:cubicBezTo>
                    <a:pt x="6104" y="3557"/>
                    <a:pt x="5315" y="3338"/>
                    <a:pt x="4512" y="3338"/>
                  </a:cubicBezTo>
                  <a:cubicBezTo>
                    <a:pt x="3864" y="3338"/>
                    <a:pt x="3206" y="3481"/>
                    <a:pt x="2777" y="3481"/>
                  </a:cubicBezTo>
                  <a:cubicBezTo>
                    <a:pt x="2529" y="3481"/>
                    <a:pt x="2357" y="3434"/>
                    <a:pt x="2308" y="3283"/>
                  </a:cubicBezTo>
                  <a:cubicBezTo>
                    <a:pt x="2244" y="3080"/>
                    <a:pt x="2370" y="2839"/>
                    <a:pt x="2967" y="2649"/>
                  </a:cubicBezTo>
                  <a:cubicBezTo>
                    <a:pt x="3305" y="2536"/>
                    <a:pt x="3674" y="2480"/>
                    <a:pt x="4077" y="2480"/>
                  </a:cubicBezTo>
                  <a:cubicBezTo>
                    <a:pt x="4308" y="2480"/>
                    <a:pt x="4550" y="2498"/>
                    <a:pt x="4804" y="2535"/>
                  </a:cubicBezTo>
                  <a:lnTo>
                    <a:pt x="4931" y="862"/>
                  </a:lnTo>
                  <a:cubicBezTo>
                    <a:pt x="4704" y="813"/>
                    <a:pt x="4463" y="790"/>
                    <a:pt x="4214" y="790"/>
                  </a:cubicBezTo>
                  <a:cubicBezTo>
                    <a:pt x="3824" y="790"/>
                    <a:pt x="3415" y="845"/>
                    <a:pt x="3004" y="938"/>
                  </a:cubicBezTo>
                  <a:lnTo>
                    <a:pt x="2700"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434850" y="1455950"/>
              <a:ext cx="168625" cy="213625"/>
            </a:xfrm>
            <a:custGeom>
              <a:avLst/>
              <a:gdLst/>
              <a:ahLst/>
              <a:cxnLst/>
              <a:rect l="l" t="t" r="r" b="b"/>
              <a:pathLst>
                <a:path w="6745" h="8545" extrusionOk="0">
                  <a:moveTo>
                    <a:pt x="2701" y="1"/>
                  </a:moveTo>
                  <a:lnTo>
                    <a:pt x="1484" y="406"/>
                  </a:lnTo>
                  <a:lnTo>
                    <a:pt x="1788" y="1344"/>
                  </a:lnTo>
                  <a:cubicBezTo>
                    <a:pt x="445" y="2016"/>
                    <a:pt x="1" y="3068"/>
                    <a:pt x="318" y="4044"/>
                  </a:cubicBezTo>
                  <a:cubicBezTo>
                    <a:pt x="650" y="5052"/>
                    <a:pt x="1455" y="5272"/>
                    <a:pt x="2269" y="5272"/>
                  </a:cubicBezTo>
                  <a:cubicBezTo>
                    <a:pt x="2901" y="5272"/>
                    <a:pt x="3538" y="5140"/>
                    <a:pt x="3965" y="5140"/>
                  </a:cubicBezTo>
                  <a:cubicBezTo>
                    <a:pt x="4226" y="5140"/>
                    <a:pt x="4409" y="5189"/>
                    <a:pt x="4462" y="5350"/>
                  </a:cubicBezTo>
                  <a:cubicBezTo>
                    <a:pt x="4539" y="5565"/>
                    <a:pt x="4361" y="5756"/>
                    <a:pt x="3791" y="5945"/>
                  </a:cubicBezTo>
                  <a:cubicBezTo>
                    <a:pt x="3392" y="6074"/>
                    <a:pt x="2934" y="6139"/>
                    <a:pt x="2485" y="6139"/>
                  </a:cubicBezTo>
                  <a:cubicBezTo>
                    <a:pt x="2178" y="6139"/>
                    <a:pt x="1876" y="6108"/>
                    <a:pt x="1598" y="6047"/>
                  </a:cubicBezTo>
                  <a:lnTo>
                    <a:pt x="1433" y="7745"/>
                  </a:lnTo>
                  <a:cubicBezTo>
                    <a:pt x="1687" y="7806"/>
                    <a:pt x="1986" y="7837"/>
                    <a:pt x="2310" y="7837"/>
                  </a:cubicBezTo>
                  <a:cubicBezTo>
                    <a:pt x="2794" y="7837"/>
                    <a:pt x="3335" y="7768"/>
                    <a:pt x="3867" y="7632"/>
                  </a:cubicBezTo>
                  <a:lnTo>
                    <a:pt x="4158" y="8544"/>
                  </a:lnTo>
                  <a:lnTo>
                    <a:pt x="5388" y="8139"/>
                  </a:lnTo>
                  <a:lnTo>
                    <a:pt x="5071" y="7175"/>
                  </a:lnTo>
                  <a:cubicBezTo>
                    <a:pt x="6326" y="6503"/>
                    <a:pt x="6744" y="5464"/>
                    <a:pt x="6428" y="4539"/>
                  </a:cubicBezTo>
                  <a:cubicBezTo>
                    <a:pt x="6104" y="3551"/>
                    <a:pt x="5314" y="3330"/>
                    <a:pt x="4510" y="3330"/>
                  </a:cubicBezTo>
                  <a:cubicBezTo>
                    <a:pt x="3857" y="3330"/>
                    <a:pt x="3194" y="3476"/>
                    <a:pt x="2766" y="3476"/>
                  </a:cubicBezTo>
                  <a:cubicBezTo>
                    <a:pt x="2524" y="3476"/>
                    <a:pt x="2356" y="3429"/>
                    <a:pt x="2308" y="3283"/>
                  </a:cubicBezTo>
                  <a:cubicBezTo>
                    <a:pt x="2232" y="3068"/>
                    <a:pt x="2371" y="2840"/>
                    <a:pt x="2967" y="2637"/>
                  </a:cubicBezTo>
                  <a:cubicBezTo>
                    <a:pt x="3302" y="2533"/>
                    <a:pt x="3667" y="2480"/>
                    <a:pt x="4066" y="2480"/>
                  </a:cubicBezTo>
                  <a:cubicBezTo>
                    <a:pt x="4301" y="2480"/>
                    <a:pt x="4547" y="2498"/>
                    <a:pt x="4805" y="2536"/>
                  </a:cubicBezTo>
                  <a:lnTo>
                    <a:pt x="4932" y="850"/>
                  </a:lnTo>
                  <a:cubicBezTo>
                    <a:pt x="4702" y="805"/>
                    <a:pt x="4456" y="783"/>
                    <a:pt x="4202" y="783"/>
                  </a:cubicBezTo>
                  <a:cubicBezTo>
                    <a:pt x="3813" y="783"/>
                    <a:pt x="3404" y="834"/>
                    <a:pt x="3005" y="926"/>
                  </a:cubicBezTo>
                  <a:lnTo>
                    <a:pt x="2701"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262900" y="1709150"/>
              <a:ext cx="782775" cy="77675"/>
            </a:xfrm>
            <a:custGeom>
              <a:avLst/>
              <a:gdLst/>
              <a:ahLst/>
              <a:cxnLst/>
              <a:rect l="l" t="t" r="r" b="b"/>
              <a:pathLst>
                <a:path w="31311" h="3107" extrusionOk="0">
                  <a:moveTo>
                    <a:pt x="15655" y="0"/>
                  </a:moveTo>
                  <a:cubicBezTo>
                    <a:pt x="6998" y="0"/>
                    <a:pt x="1" y="698"/>
                    <a:pt x="1" y="1560"/>
                  </a:cubicBezTo>
                  <a:cubicBezTo>
                    <a:pt x="1" y="2409"/>
                    <a:pt x="6998" y="3106"/>
                    <a:pt x="15655" y="3106"/>
                  </a:cubicBezTo>
                  <a:cubicBezTo>
                    <a:pt x="24300" y="3106"/>
                    <a:pt x="31310" y="2409"/>
                    <a:pt x="31310" y="1560"/>
                  </a:cubicBezTo>
                  <a:cubicBezTo>
                    <a:pt x="31310" y="698"/>
                    <a:pt x="24300" y="0"/>
                    <a:pt x="1565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3326600" y="1667000"/>
              <a:ext cx="402475" cy="107450"/>
            </a:xfrm>
            <a:custGeom>
              <a:avLst/>
              <a:gdLst/>
              <a:ahLst/>
              <a:cxnLst/>
              <a:rect l="l" t="t" r="r" b="b"/>
              <a:pathLst>
                <a:path w="16099" h="4298" extrusionOk="0">
                  <a:moveTo>
                    <a:pt x="12258" y="1"/>
                  </a:moveTo>
                  <a:lnTo>
                    <a:pt x="11409" y="13"/>
                  </a:lnTo>
                  <a:lnTo>
                    <a:pt x="3702" y="13"/>
                  </a:lnTo>
                  <a:lnTo>
                    <a:pt x="2865" y="26"/>
                  </a:lnTo>
                  <a:lnTo>
                    <a:pt x="14" y="26"/>
                  </a:lnTo>
                  <a:lnTo>
                    <a:pt x="14" y="1737"/>
                  </a:lnTo>
                  <a:cubicBezTo>
                    <a:pt x="0" y="1762"/>
                    <a:pt x="0" y="1788"/>
                    <a:pt x="0" y="1801"/>
                  </a:cubicBezTo>
                  <a:cubicBezTo>
                    <a:pt x="0" y="2105"/>
                    <a:pt x="178" y="2396"/>
                    <a:pt x="507" y="2675"/>
                  </a:cubicBezTo>
                  <a:cubicBezTo>
                    <a:pt x="533" y="2700"/>
                    <a:pt x="571" y="2726"/>
                    <a:pt x="609" y="2751"/>
                  </a:cubicBezTo>
                  <a:cubicBezTo>
                    <a:pt x="647" y="2790"/>
                    <a:pt x="685" y="2815"/>
                    <a:pt x="723" y="2840"/>
                  </a:cubicBezTo>
                  <a:cubicBezTo>
                    <a:pt x="761" y="2852"/>
                    <a:pt x="786" y="2878"/>
                    <a:pt x="825" y="2903"/>
                  </a:cubicBezTo>
                  <a:cubicBezTo>
                    <a:pt x="1040" y="3030"/>
                    <a:pt x="1281" y="3157"/>
                    <a:pt x="1572" y="3283"/>
                  </a:cubicBezTo>
                  <a:cubicBezTo>
                    <a:pt x="1648" y="3309"/>
                    <a:pt x="1712" y="3334"/>
                    <a:pt x="1788" y="3373"/>
                  </a:cubicBezTo>
                  <a:cubicBezTo>
                    <a:pt x="1952" y="3423"/>
                    <a:pt x="2118" y="3486"/>
                    <a:pt x="2282" y="3537"/>
                  </a:cubicBezTo>
                  <a:cubicBezTo>
                    <a:pt x="2397" y="3575"/>
                    <a:pt x="2523" y="3613"/>
                    <a:pt x="2637" y="3652"/>
                  </a:cubicBezTo>
                  <a:cubicBezTo>
                    <a:pt x="2662" y="3652"/>
                    <a:pt x="2688" y="3664"/>
                    <a:pt x="2701" y="3664"/>
                  </a:cubicBezTo>
                  <a:cubicBezTo>
                    <a:pt x="2751" y="3677"/>
                    <a:pt x="2814" y="3689"/>
                    <a:pt x="2865" y="3702"/>
                  </a:cubicBezTo>
                  <a:cubicBezTo>
                    <a:pt x="3132" y="3778"/>
                    <a:pt x="3411" y="3841"/>
                    <a:pt x="3702" y="3905"/>
                  </a:cubicBezTo>
                  <a:lnTo>
                    <a:pt x="3930" y="3943"/>
                  </a:lnTo>
                  <a:cubicBezTo>
                    <a:pt x="4044" y="3968"/>
                    <a:pt x="4146" y="3981"/>
                    <a:pt x="4259" y="4006"/>
                  </a:cubicBezTo>
                  <a:cubicBezTo>
                    <a:pt x="4425" y="4032"/>
                    <a:pt x="4602" y="4057"/>
                    <a:pt x="4780" y="4083"/>
                  </a:cubicBezTo>
                  <a:cubicBezTo>
                    <a:pt x="4856" y="4083"/>
                    <a:pt x="4919" y="4095"/>
                    <a:pt x="4995" y="4108"/>
                  </a:cubicBezTo>
                  <a:cubicBezTo>
                    <a:pt x="5273" y="4145"/>
                    <a:pt x="5552" y="4171"/>
                    <a:pt x="5844" y="4196"/>
                  </a:cubicBezTo>
                  <a:cubicBezTo>
                    <a:pt x="5920" y="4209"/>
                    <a:pt x="5996" y="4209"/>
                    <a:pt x="6073" y="4221"/>
                  </a:cubicBezTo>
                  <a:cubicBezTo>
                    <a:pt x="6135" y="4221"/>
                    <a:pt x="6211" y="4221"/>
                    <a:pt x="6288" y="4235"/>
                  </a:cubicBezTo>
                  <a:cubicBezTo>
                    <a:pt x="6490" y="4247"/>
                    <a:pt x="6706" y="4260"/>
                    <a:pt x="6909" y="4272"/>
                  </a:cubicBezTo>
                  <a:lnTo>
                    <a:pt x="7137" y="4272"/>
                  </a:lnTo>
                  <a:cubicBezTo>
                    <a:pt x="7416" y="4285"/>
                    <a:pt x="7695" y="4298"/>
                    <a:pt x="7986" y="4298"/>
                  </a:cubicBezTo>
                  <a:lnTo>
                    <a:pt x="8202" y="4298"/>
                  </a:lnTo>
                  <a:cubicBezTo>
                    <a:pt x="8493" y="4285"/>
                    <a:pt x="8772" y="4285"/>
                    <a:pt x="9051" y="4272"/>
                  </a:cubicBezTo>
                  <a:cubicBezTo>
                    <a:pt x="9127" y="4272"/>
                    <a:pt x="9203" y="4272"/>
                    <a:pt x="9267" y="4260"/>
                  </a:cubicBezTo>
                  <a:cubicBezTo>
                    <a:pt x="9558" y="4247"/>
                    <a:pt x="9837" y="4235"/>
                    <a:pt x="10116" y="4209"/>
                  </a:cubicBezTo>
                  <a:cubicBezTo>
                    <a:pt x="10192" y="4209"/>
                    <a:pt x="10268" y="4196"/>
                    <a:pt x="10344" y="4196"/>
                  </a:cubicBezTo>
                  <a:cubicBezTo>
                    <a:pt x="10623" y="4171"/>
                    <a:pt x="10915" y="4133"/>
                    <a:pt x="11180" y="4095"/>
                  </a:cubicBezTo>
                  <a:cubicBezTo>
                    <a:pt x="11256" y="4083"/>
                    <a:pt x="11333" y="4083"/>
                    <a:pt x="11409" y="4069"/>
                  </a:cubicBezTo>
                  <a:cubicBezTo>
                    <a:pt x="11701" y="4032"/>
                    <a:pt x="11979" y="3981"/>
                    <a:pt x="12258" y="3930"/>
                  </a:cubicBezTo>
                  <a:cubicBezTo>
                    <a:pt x="12334" y="3917"/>
                    <a:pt x="12397" y="3905"/>
                    <a:pt x="12473" y="3880"/>
                  </a:cubicBezTo>
                  <a:cubicBezTo>
                    <a:pt x="12778" y="3829"/>
                    <a:pt x="13056" y="3753"/>
                    <a:pt x="13323" y="3689"/>
                  </a:cubicBezTo>
                  <a:cubicBezTo>
                    <a:pt x="13399" y="3664"/>
                    <a:pt x="13475" y="3652"/>
                    <a:pt x="13538" y="3626"/>
                  </a:cubicBezTo>
                  <a:cubicBezTo>
                    <a:pt x="13855" y="3537"/>
                    <a:pt x="14134" y="3436"/>
                    <a:pt x="14388" y="3334"/>
                  </a:cubicBezTo>
                  <a:cubicBezTo>
                    <a:pt x="14464" y="3309"/>
                    <a:pt x="14540" y="3283"/>
                    <a:pt x="14616" y="3246"/>
                  </a:cubicBezTo>
                  <a:cubicBezTo>
                    <a:pt x="14946" y="3106"/>
                    <a:pt x="15224" y="2954"/>
                    <a:pt x="15453" y="2790"/>
                  </a:cubicBezTo>
                  <a:cubicBezTo>
                    <a:pt x="15541" y="2726"/>
                    <a:pt x="15617" y="2663"/>
                    <a:pt x="15681" y="2599"/>
                  </a:cubicBezTo>
                  <a:cubicBezTo>
                    <a:pt x="15960" y="2359"/>
                    <a:pt x="16099" y="2080"/>
                    <a:pt x="16099" y="1801"/>
                  </a:cubicBezTo>
                  <a:lnTo>
                    <a:pt x="16099" y="1788"/>
                  </a:lnTo>
                  <a:lnTo>
                    <a:pt x="1609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3339275" y="1667650"/>
              <a:ext cx="5425" cy="70375"/>
            </a:xfrm>
            <a:custGeom>
              <a:avLst/>
              <a:gdLst/>
              <a:ahLst/>
              <a:cxnLst/>
              <a:rect l="l" t="t" r="r" b="b"/>
              <a:pathLst>
                <a:path w="217" h="2815" extrusionOk="0">
                  <a:moveTo>
                    <a:pt x="0" y="0"/>
                  </a:moveTo>
                  <a:lnTo>
                    <a:pt x="0" y="2649"/>
                  </a:lnTo>
                  <a:cubicBezTo>
                    <a:pt x="26" y="2674"/>
                    <a:pt x="64" y="2700"/>
                    <a:pt x="102" y="2725"/>
                  </a:cubicBezTo>
                  <a:cubicBezTo>
                    <a:pt x="140" y="2764"/>
                    <a:pt x="178" y="2789"/>
                    <a:pt x="216" y="2814"/>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3365900" y="1667650"/>
              <a:ext cx="5425" cy="83675"/>
            </a:xfrm>
            <a:custGeom>
              <a:avLst/>
              <a:gdLst/>
              <a:ahLst/>
              <a:cxnLst/>
              <a:rect l="l" t="t" r="r" b="b"/>
              <a:pathLst>
                <a:path w="217" h="3347" extrusionOk="0">
                  <a:moveTo>
                    <a:pt x="0" y="0"/>
                  </a:moveTo>
                  <a:lnTo>
                    <a:pt x="0" y="3257"/>
                  </a:lnTo>
                  <a:cubicBezTo>
                    <a:pt x="76" y="3283"/>
                    <a:pt x="140" y="3308"/>
                    <a:pt x="216" y="3347"/>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3392500" y="1667650"/>
              <a:ext cx="5750" cy="91925"/>
            </a:xfrm>
            <a:custGeom>
              <a:avLst/>
              <a:gdLst/>
              <a:ahLst/>
              <a:cxnLst/>
              <a:rect l="l" t="t" r="r" b="b"/>
              <a:pathLst>
                <a:path w="230" h="3677" extrusionOk="0">
                  <a:moveTo>
                    <a:pt x="1" y="0"/>
                  </a:moveTo>
                  <a:lnTo>
                    <a:pt x="1" y="3626"/>
                  </a:lnTo>
                  <a:cubicBezTo>
                    <a:pt x="26" y="3626"/>
                    <a:pt x="52" y="3638"/>
                    <a:pt x="65" y="3638"/>
                  </a:cubicBezTo>
                  <a:cubicBezTo>
                    <a:pt x="115" y="3651"/>
                    <a:pt x="178" y="3663"/>
                    <a:pt x="229" y="3676"/>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3419125" y="1667325"/>
              <a:ext cx="5725" cy="98250"/>
            </a:xfrm>
            <a:custGeom>
              <a:avLst/>
              <a:gdLst/>
              <a:ahLst/>
              <a:cxnLst/>
              <a:rect l="l" t="t" r="r" b="b"/>
              <a:pathLst>
                <a:path w="229" h="3930" extrusionOk="0">
                  <a:moveTo>
                    <a:pt x="1" y="0"/>
                  </a:moveTo>
                  <a:lnTo>
                    <a:pt x="1" y="3892"/>
                  </a:lnTo>
                  <a:lnTo>
                    <a:pt x="229" y="3930"/>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446075" y="1667325"/>
              <a:ext cx="5400" cy="102375"/>
            </a:xfrm>
            <a:custGeom>
              <a:avLst/>
              <a:gdLst/>
              <a:ahLst/>
              <a:cxnLst/>
              <a:rect l="l" t="t" r="r" b="b"/>
              <a:pathLst>
                <a:path w="216" h="4095" extrusionOk="0">
                  <a:moveTo>
                    <a:pt x="1" y="0"/>
                  </a:moveTo>
                  <a:lnTo>
                    <a:pt x="1" y="4070"/>
                  </a:lnTo>
                  <a:cubicBezTo>
                    <a:pt x="77" y="4070"/>
                    <a:pt x="140" y="4082"/>
                    <a:pt x="216" y="4095"/>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3472700" y="1667325"/>
              <a:ext cx="5725" cy="105225"/>
            </a:xfrm>
            <a:custGeom>
              <a:avLst/>
              <a:gdLst/>
              <a:ahLst/>
              <a:cxnLst/>
              <a:rect l="l" t="t" r="r" b="b"/>
              <a:pathLst>
                <a:path w="229" h="4209" extrusionOk="0">
                  <a:moveTo>
                    <a:pt x="0" y="0"/>
                  </a:moveTo>
                  <a:lnTo>
                    <a:pt x="0" y="4183"/>
                  </a:lnTo>
                  <a:cubicBezTo>
                    <a:pt x="76" y="4196"/>
                    <a:pt x="152" y="4196"/>
                    <a:pt x="229" y="4208"/>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3499325" y="1667325"/>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3526250" y="1667325"/>
              <a:ext cx="5425" cy="107125"/>
            </a:xfrm>
            <a:custGeom>
              <a:avLst/>
              <a:gdLst/>
              <a:ahLst/>
              <a:cxnLst/>
              <a:rect l="l" t="t" r="r" b="b"/>
              <a:pathLst>
                <a:path w="217" h="4285" extrusionOk="0">
                  <a:moveTo>
                    <a:pt x="0" y="0"/>
                  </a:moveTo>
                  <a:lnTo>
                    <a:pt x="0" y="4285"/>
                  </a:lnTo>
                  <a:lnTo>
                    <a:pt x="216" y="4285"/>
                  </a:ln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552850" y="1667325"/>
              <a:ext cx="5425" cy="106500"/>
            </a:xfrm>
            <a:custGeom>
              <a:avLst/>
              <a:gdLst/>
              <a:ahLst/>
              <a:cxnLst/>
              <a:rect l="l" t="t" r="r" b="b"/>
              <a:pathLst>
                <a:path w="217" h="4260" extrusionOk="0">
                  <a:moveTo>
                    <a:pt x="1" y="0"/>
                  </a:moveTo>
                  <a:lnTo>
                    <a:pt x="1" y="4259"/>
                  </a:lnTo>
                  <a:cubicBezTo>
                    <a:pt x="77" y="4259"/>
                    <a:pt x="153" y="4259"/>
                    <a:pt x="217" y="4247"/>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3579475" y="1667325"/>
              <a:ext cx="5725" cy="104925"/>
            </a:xfrm>
            <a:custGeom>
              <a:avLst/>
              <a:gdLst/>
              <a:ahLst/>
              <a:cxnLst/>
              <a:rect l="l" t="t" r="r" b="b"/>
              <a:pathLst>
                <a:path w="229" h="4197" extrusionOk="0">
                  <a:moveTo>
                    <a:pt x="1" y="0"/>
                  </a:moveTo>
                  <a:lnTo>
                    <a:pt x="1" y="4196"/>
                  </a:lnTo>
                  <a:cubicBezTo>
                    <a:pt x="77" y="4196"/>
                    <a:pt x="153" y="4183"/>
                    <a:pt x="229" y="4183"/>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3606100" y="1667325"/>
              <a:ext cx="5725" cy="102050"/>
            </a:xfrm>
            <a:custGeom>
              <a:avLst/>
              <a:gdLst/>
              <a:ahLst/>
              <a:cxnLst/>
              <a:rect l="l" t="t" r="r" b="b"/>
              <a:pathLst>
                <a:path w="229" h="4082" extrusionOk="0">
                  <a:moveTo>
                    <a:pt x="0" y="0"/>
                  </a:moveTo>
                  <a:lnTo>
                    <a:pt x="0" y="4082"/>
                  </a:lnTo>
                  <a:cubicBezTo>
                    <a:pt x="76" y="4070"/>
                    <a:pt x="153" y="4070"/>
                    <a:pt x="229" y="4056"/>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3633050" y="1667000"/>
              <a:ext cx="5400" cy="98275"/>
            </a:xfrm>
            <a:custGeom>
              <a:avLst/>
              <a:gdLst/>
              <a:ahLst/>
              <a:cxnLst/>
              <a:rect l="l" t="t" r="r" b="b"/>
              <a:pathLst>
                <a:path w="216" h="3931" extrusionOk="0">
                  <a:moveTo>
                    <a:pt x="0" y="1"/>
                  </a:moveTo>
                  <a:lnTo>
                    <a:pt x="0" y="3930"/>
                  </a:lnTo>
                  <a:cubicBezTo>
                    <a:pt x="76" y="3917"/>
                    <a:pt x="139" y="3905"/>
                    <a:pt x="215" y="3880"/>
                  </a:cubicBezTo>
                  <a:lnTo>
                    <a:pt x="2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3659675" y="1667000"/>
              <a:ext cx="5400" cy="92250"/>
            </a:xfrm>
            <a:custGeom>
              <a:avLst/>
              <a:gdLst/>
              <a:ahLst/>
              <a:cxnLst/>
              <a:rect l="l" t="t" r="r" b="b"/>
              <a:pathLst>
                <a:path w="216" h="3690" extrusionOk="0">
                  <a:moveTo>
                    <a:pt x="0" y="1"/>
                  </a:moveTo>
                  <a:lnTo>
                    <a:pt x="0" y="3689"/>
                  </a:lnTo>
                  <a:cubicBezTo>
                    <a:pt x="76" y="3664"/>
                    <a:pt x="152" y="3652"/>
                    <a:pt x="215" y="3626"/>
                  </a:cubicBezTo>
                  <a:lnTo>
                    <a:pt x="2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3686275" y="1667000"/>
              <a:ext cx="5750" cy="83375"/>
            </a:xfrm>
            <a:custGeom>
              <a:avLst/>
              <a:gdLst/>
              <a:ahLst/>
              <a:cxnLst/>
              <a:rect l="l" t="t" r="r" b="b"/>
              <a:pathLst>
                <a:path w="230" h="3335" extrusionOk="0">
                  <a:moveTo>
                    <a:pt x="1" y="1"/>
                  </a:moveTo>
                  <a:lnTo>
                    <a:pt x="1" y="3334"/>
                  </a:lnTo>
                  <a:cubicBezTo>
                    <a:pt x="77" y="3309"/>
                    <a:pt x="153" y="3283"/>
                    <a:pt x="229" y="3246"/>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3712900" y="1667000"/>
              <a:ext cx="5725" cy="69750"/>
            </a:xfrm>
            <a:custGeom>
              <a:avLst/>
              <a:gdLst/>
              <a:ahLst/>
              <a:cxnLst/>
              <a:rect l="l" t="t" r="r" b="b"/>
              <a:pathLst>
                <a:path w="229" h="2790" extrusionOk="0">
                  <a:moveTo>
                    <a:pt x="1" y="1"/>
                  </a:moveTo>
                  <a:lnTo>
                    <a:pt x="1" y="2790"/>
                  </a:lnTo>
                  <a:cubicBezTo>
                    <a:pt x="89" y="2726"/>
                    <a:pt x="165" y="2663"/>
                    <a:pt x="229" y="2599"/>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3326925" y="1610275"/>
              <a:ext cx="402150" cy="114425"/>
            </a:xfrm>
            <a:custGeom>
              <a:avLst/>
              <a:gdLst/>
              <a:ahLst/>
              <a:cxnLst/>
              <a:rect l="l" t="t" r="r" b="b"/>
              <a:pathLst>
                <a:path w="16086" h="4577" extrusionOk="0">
                  <a:moveTo>
                    <a:pt x="8037" y="0"/>
                  </a:moveTo>
                  <a:cubicBezTo>
                    <a:pt x="3702" y="0"/>
                    <a:pt x="153" y="989"/>
                    <a:pt x="1" y="2206"/>
                  </a:cubicBezTo>
                  <a:lnTo>
                    <a:pt x="1" y="2295"/>
                  </a:lnTo>
                  <a:cubicBezTo>
                    <a:pt x="1" y="2599"/>
                    <a:pt x="215" y="2891"/>
                    <a:pt x="609" y="3169"/>
                  </a:cubicBezTo>
                  <a:cubicBezTo>
                    <a:pt x="672" y="3208"/>
                    <a:pt x="736" y="3259"/>
                    <a:pt x="812" y="3296"/>
                  </a:cubicBezTo>
                  <a:cubicBezTo>
                    <a:pt x="1192" y="3512"/>
                    <a:pt x="1686" y="3715"/>
                    <a:pt x="2282" y="3879"/>
                  </a:cubicBezTo>
                  <a:cubicBezTo>
                    <a:pt x="2409" y="3930"/>
                    <a:pt x="2548" y="3968"/>
                    <a:pt x="2700" y="3994"/>
                  </a:cubicBezTo>
                  <a:cubicBezTo>
                    <a:pt x="3169" y="4121"/>
                    <a:pt x="3689" y="4222"/>
                    <a:pt x="4246" y="4310"/>
                  </a:cubicBezTo>
                  <a:cubicBezTo>
                    <a:pt x="4880" y="4399"/>
                    <a:pt x="5565" y="4476"/>
                    <a:pt x="6275" y="4526"/>
                  </a:cubicBezTo>
                  <a:cubicBezTo>
                    <a:pt x="6845" y="4552"/>
                    <a:pt x="7429" y="4577"/>
                    <a:pt x="8037" y="4577"/>
                  </a:cubicBezTo>
                  <a:cubicBezTo>
                    <a:pt x="12486" y="4577"/>
                    <a:pt x="16086" y="3550"/>
                    <a:pt x="16086" y="2295"/>
                  </a:cubicBezTo>
                  <a:lnTo>
                    <a:pt x="16086" y="2206"/>
                  </a:lnTo>
                  <a:cubicBezTo>
                    <a:pt x="16060" y="2054"/>
                    <a:pt x="15997" y="1915"/>
                    <a:pt x="15883" y="1775"/>
                  </a:cubicBezTo>
                  <a:cubicBezTo>
                    <a:pt x="15719" y="1572"/>
                    <a:pt x="15477" y="1395"/>
                    <a:pt x="15161" y="1217"/>
                  </a:cubicBezTo>
                  <a:cubicBezTo>
                    <a:pt x="14843" y="1053"/>
                    <a:pt x="14463" y="901"/>
                    <a:pt x="14032" y="761"/>
                  </a:cubicBezTo>
                  <a:cubicBezTo>
                    <a:pt x="13905" y="723"/>
                    <a:pt x="13779" y="685"/>
                    <a:pt x="13640" y="647"/>
                  </a:cubicBezTo>
                  <a:cubicBezTo>
                    <a:pt x="13043" y="482"/>
                    <a:pt x="12359" y="343"/>
                    <a:pt x="11598" y="242"/>
                  </a:cubicBezTo>
                  <a:cubicBezTo>
                    <a:pt x="11421" y="216"/>
                    <a:pt x="11243" y="191"/>
                    <a:pt x="11066" y="178"/>
                  </a:cubicBezTo>
                  <a:cubicBezTo>
                    <a:pt x="10128" y="64"/>
                    <a:pt x="9114" y="0"/>
                    <a:pt x="803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3433075" y="1709475"/>
              <a:ext cx="86225" cy="13975"/>
            </a:xfrm>
            <a:custGeom>
              <a:avLst/>
              <a:gdLst/>
              <a:ahLst/>
              <a:cxnLst/>
              <a:rect l="l" t="t" r="r" b="b"/>
              <a:pathLst>
                <a:path w="3449" h="559" extrusionOk="0">
                  <a:moveTo>
                    <a:pt x="0" y="0"/>
                  </a:moveTo>
                  <a:lnTo>
                    <a:pt x="0" y="558"/>
                  </a:lnTo>
                  <a:lnTo>
                    <a:pt x="3448" y="558"/>
                  </a:lnTo>
                  <a:lnTo>
                    <a:pt x="3448" y="0"/>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3342125" y="1680325"/>
              <a:ext cx="35825" cy="12375"/>
            </a:xfrm>
            <a:custGeom>
              <a:avLst/>
              <a:gdLst/>
              <a:ahLst/>
              <a:cxnLst/>
              <a:rect l="l" t="t" r="r" b="b"/>
              <a:pathLst>
                <a:path w="1433" h="495" extrusionOk="0">
                  <a:moveTo>
                    <a:pt x="1255" y="0"/>
                  </a:moveTo>
                  <a:lnTo>
                    <a:pt x="1" y="367"/>
                  </a:lnTo>
                  <a:cubicBezTo>
                    <a:pt x="64" y="406"/>
                    <a:pt x="128" y="457"/>
                    <a:pt x="204" y="494"/>
                  </a:cubicBezTo>
                  <a:lnTo>
                    <a:pt x="1433" y="139"/>
                  </a:lnTo>
                  <a:cubicBezTo>
                    <a:pt x="1370" y="102"/>
                    <a:pt x="1306" y="51"/>
                    <a:pt x="1255"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3383975" y="1699325"/>
              <a:ext cx="38975" cy="10800"/>
            </a:xfrm>
            <a:custGeom>
              <a:avLst/>
              <a:gdLst/>
              <a:ahLst/>
              <a:cxnLst/>
              <a:rect l="l" t="t" r="r" b="b"/>
              <a:pathLst>
                <a:path w="1559" h="432" extrusionOk="0">
                  <a:moveTo>
                    <a:pt x="1141" y="1"/>
                  </a:moveTo>
                  <a:lnTo>
                    <a:pt x="0" y="317"/>
                  </a:lnTo>
                  <a:cubicBezTo>
                    <a:pt x="127" y="368"/>
                    <a:pt x="266" y="406"/>
                    <a:pt x="418" y="432"/>
                  </a:cubicBezTo>
                  <a:lnTo>
                    <a:pt x="1559" y="114"/>
                  </a:lnTo>
                  <a:lnTo>
                    <a:pt x="1255" y="38"/>
                  </a:lnTo>
                  <a:lnTo>
                    <a:pt x="1141"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3367150" y="1622000"/>
              <a:ext cx="321700" cy="91300"/>
            </a:xfrm>
            <a:custGeom>
              <a:avLst/>
              <a:gdLst/>
              <a:ahLst/>
              <a:cxnLst/>
              <a:rect l="l" t="t" r="r" b="b"/>
              <a:pathLst>
                <a:path w="12868" h="3652" extrusionOk="0">
                  <a:moveTo>
                    <a:pt x="6428" y="1"/>
                  </a:moveTo>
                  <a:cubicBezTo>
                    <a:pt x="2891" y="1"/>
                    <a:pt x="1" y="812"/>
                    <a:pt x="1" y="1826"/>
                  </a:cubicBezTo>
                  <a:lnTo>
                    <a:pt x="1" y="1902"/>
                  </a:lnTo>
                  <a:cubicBezTo>
                    <a:pt x="166" y="2878"/>
                    <a:pt x="2980" y="3652"/>
                    <a:pt x="6428" y="3652"/>
                  </a:cubicBezTo>
                  <a:cubicBezTo>
                    <a:pt x="9876" y="3652"/>
                    <a:pt x="12702" y="2878"/>
                    <a:pt x="12854" y="1902"/>
                  </a:cubicBezTo>
                  <a:cubicBezTo>
                    <a:pt x="12867" y="1877"/>
                    <a:pt x="12867" y="1852"/>
                    <a:pt x="12867" y="1826"/>
                  </a:cubicBezTo>
                  <a:cubicBezTo>
                    <a:pt x="12867" y="812"/>
                    <a:pt x="9977" y="1"/>
                    <a:pt x="64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3367150" y="1626125"/>
              <a:ext cx="321375" cy="87175"/>
            </a:xfrm>
            <a:custGeom>
              <a:avLst/>
              <a:gdLst/>
              <a:ahLst/>
              <a:cxnLst/>
              <a:rect l="l" t="t" r="r" b="b"/>
              <a:pathLst>
                <a:path w="12855" h="3487" extrusionOk="0">
                  <a:moveTo>
                    <a:pt x="6428" y="0"/>
                  </a:moveTo>
                  <a:cubicBezTo>
                    <a:pt x="2980" y="0"/>
                    <a:pt x="166" y="774"/>
                    <a:pt x="1" y="1737"/>
                  </a:cubicBezTo>
                  <a:cubicBezTo>
                    <a:pt x="26" y="1889"/>
                    <a:pt x="115" y="2016"/>
                    <a:pt x="242" y="2155"/>
                  </a:cubicBezTo>
                  <a:cubicBezTo>
                    <a:pt x="293" y="2206"/>
                    <a:pt x="369" y="2270"/>
                    <a:pt x="445" y="2320"/>
                  </a:cubicBezTo>
                  <a:cubicBezTo>
                    <a:pt x="749" y="2549"/>
                    <a:pt x="1206" y="2751"/>
                    <a:pt x="1789" y="2916"/>
                  </a:cubicBezTo>
                  <a:cubicBezTo>
                    <a:pt x="1915" y="2954"/>
                    <a:pt x="2042" y="2992"/>
                    <a:pt x="2181" y="3030"/>
                  </a:cubicBezTo>
                  <a:cubicBezTo>
                    <a:pt x="2727" y="3157"/>
                    <a:pt x="3347" y="3271"/>
                    <a:pt x="4020" y="3347"/>
                  </a:cubicBezTo>
                  <a:cubicBezTo>
                    <a:pt x="4704" y="3423"/>
                    <a:pt x="5439" y="3473"/>
                    <a:pt x="6200" y="3487"/>
                  </a:cubicBezTo>
                  <a:lnTo>
                    <a:pt x="6428" y="3487"/>
                  </a:lnTo>
                  <a:cubicBezTo>
                    <a:pt x="9876" y="3487"/>
                    <a:pt x="12702" y="2713"/>
                    <a:pt x="12854" y="1737"/>
                  </a:cubicBezTo>
                  <a:cubicBezTo>
                    <a:pt x="12854" y="1699"/>
                    <a:pt x="12842" y="1648"/>
                    <a:pt x="12817" y="1597"/>
                  </a:cubicBezTo>
                  <a:cubicBezTo>
                    <a:pt x="12727" y="1395"/>
                    <a:pt x="12525" y="1205"/>
                    <a:pt x="12208" y="1027"/>
                  </a:cubicBezTo>
                  <a:cubicBezTo>
                    <a:pt x="11891" y="837"/>
                    <a:pt x="11473" y="673"/>
                    <a:pt x="10966" y="533"/>
                  </a:cubicBezTo>
                  <a:cubicBezTo>
                    <a:pt x="10839" y="495"/>
                    <a:pt x="10699" y="457"/>
                    <a:pt x="10560" y="431"/>
                  </a:cubicBezTo>
                  <a:cubicBezTo>
                    <a:pt x="9913" y="267"/>
                    <a:pt x="9153" y="152"/>
                    <a:pt x="8329" y="76"/>
                  </a:cubicBezTo>
                  <a:cubicBezTo>
                    <a:pt x="8127" y="64"/>
                    <a:pt x="7924" y="51"/>
                    <a:pt x="7708" y="39"/>
                  </a:cubicBezTo>
                  <a:cubicBezTo>
                    <a:pt x="7290" y="13"/>
                    <a:pt x="6871" y="0"/>
                    <a:pt x="6428"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3467625" y="1702175"/>
              <a:ext cx="88125" cy="11125"/>
            </a:xfrm>
            <a:custGeom>
              <a:avLst/>
              <a:gdLst/>
              <a:ahLst/>
              <a:cxnLst/>
              <a:rect l="l" t="t" r="r" b="b"/>
              <a:pathLst>
                <a:path w="3525" h="445" extrusionOk="0">
                  <a:moveTo>
                    <a:pt x="1078" y="0"/>
                  </a:moveTo>
                  <a:lnTo>
                    <a:pt x="1" y="305"/>
                  </a:lnTo>
                  <a:cubicBezTo>
                    <a:pt x="685" y="381"/>
                    <a:pt x="1420" y="431"/>
                    <a:pt x="2181" y="445"/>
                  </a:cubicBezTo>
                  <a:lnTo>
                    <a:pt x="3524" y="64"/>
                  </a:lnTo>
                  <a:lnTo>
                    <a:pt x="2840" y="64"/>
                  </a:lnTo>
                  <a:cubicBezTo>
                    <a:pt x="2561" y="64"/>
                    <a:pt x="2282" y="64"/>
                    <a:pt x="2003" y="51"/>
                  </a:cubicBezTo>
                  <a:cubicBezTo>
                    <a:pt x="1927" y="51"/>
                    <a:pt x="1851" y="39"/>
                    <a:pt x="1775" y="39"/>
                  </a:cubicBezTo>
                  <a:cubicBezTo>
                    <a:pt x="1559" y="39"/>
                    <a:pt x="1356" y="26"/>
                    <a:pt x="1154"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3373200" y="1678425"/>
              <a:ext cx="13325" cy="5725"/>
            </a:xfrm>
            <a:custGeom>
              <a:avLst/>
              <a:gdLst/>
              <a:ahLst/>
              <a:cxnLst/>
              <a:rect l="l" t="t" r="r" b="b"/>
              <a:pathLst>
                <a:path w="533" h="229" extrusionOk="0">
                  <a:moveTo>
                    <a:pt x="215" y="0"/>
                  </a:moveTo>
                  <a:lnTo>
                    <a:pt x="0" y="63"/>
                  </a:lnTo>
                  <a:cubicBezTo>
                    <a:pt x="51" y="114"/>
                    <a:pt x="127" y="178"/>
                    <a:pt x="203" y="228"/>
                  </a:cubicBezTo>
                  <a:lnTo>
                    <a:pt x="533" y="127"/>
                  </a:lnTo>
                  <a:cubicBezTo>
                    <a:pt x="507" y="114"/>
                    <a:pt x="469" y="102"/>
                    <a:pt x="431" y="88"/>
                  </a:cubicBezTo>
                  <a:cubicBezTo>
                    <a:pt x="355" y="63"/>
                    <a:pt x="279" y="38"/>
                    <a:pt x="215"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3411850" y="1693625"/>
              <a:ext cx="30450" cy="8275"/>
            </a:xfrm>
            <a:custGeom>
              <a:avLst/>
              <a:gdLst/>
              <a:ahLst/>
              <a:cxnLst/>
              <a:rect l="l" t="t" r="r" b="b"/>
              <a:pathLst>
                <a:path w="1218" h="331" extrusionOk="0">
                  <a:moveTo>
                    <a:pt x="748" y="1"/>
                  </a:moveTo>
                  <a:lnTo>
                    <a:pt x="1" y="216"/>
                  </a:lnTo>
                  <a:cubicBezTo>
                    <a:pt x="127" y="254"/>
                    <a:pt x="254" y="292"/>
                    <a:pt x="393" y="330"/>
                  </a:cubicBezTo>
                  <a:lnTo>
                    <a:pt x="1218" y="89"/>
                  </a:lnTo>
                  <a:cubicBezTo>
                    <a:pt x="1154" y="77"/>
                    <a:pt x="1091" y="64"/>
                    <a:pt x="1027" y="64"/>
                  </a:cubicBezTo>
                  <a:cubicBezTo>
                    <a:pt x="951" y="38"/>
                    <a:pt x="875" y="26"/>
                    <a:pt x="799" y="13"/>
                  </a:cubicBezTo>
                  <a:cubicBezTo>
                    <a:pt x="787" y="13"/>
                    <a:pt x="773" y="13"/>
                    <a:pt x="748"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3454625" y="1636900"/>
              <a:ext cx="151825" cy="64025"/>
            </a:xfrm>
            <a:custGeom>
              <a:avLst/>
              <a:gdLst/>
              <a:ahLst/>
              <a:cxnLst/>
              <a:rect l="l" t="t" r="r" b="b"/>
              <a:pathLst>
                <a:path w="6073" h="2561" extrusionOk="0">
                  <a:moveTo>
                    <a:pt x="2473" y="0"/>
                  </a:moveTo>
                  <a:lnTo>
                    <a:pt x="2473" y="292"/>
                  </a:lnTo>
                  <a:cubicBezTo>
                    <a:pt x="888" y="355"/>
                    <a:pt x="102" y="622"/>
                    <a:pt x="102" y="926"/>
                  </a:cubicBezTo>
                  <a:cubicBezTo>
                    <a:pt x="102" y="1636"/>
                    <a:pt x="3828" y="1445"/>
                    <a:pt x="3828" y="1687"/>
                  </a:cubicBezTo>
                  <a:cubicBezTo>
                    <a:pt x="3828" y="1749"/>
                    <a:pt x="3600" y="1788"/>
                    <a:pt x="2954" y="1788"/>
                  </a:cubicBezTo>
                  <a:cubicBezTo>
                    <a:pt x="2206" y="1788"/>
                    <a:pt x="1369" y="1724"/>
                    <a:pt x="723" y="1611"/>
                  </a:cubicBezTo>
                  <a:lnTo>
                    <a:pt x="0" y="2079"/>
                  </a:lnTo>
                  <a:cubicBezTo>
                    <a:pt x="571" y="2180"/>
                    <a:pt x="1509" y="2256"/>
                    <a:pt x="2473" y="2282"/>
                  </a:cubicBezTo>
                  <a:lnTo>
                    <a:pt x="2473" y="2561"/>
                  </a:lnTo>
                  <a:lnTo>
                    <a:pt x="3828" y="2561"/>
                  </a:lnTo>
                  <a:lnTo>
                    <a:pt x="3828" y="2256"/>
                  </a:lnTo>
                  <a:cubicBezTo>
                    <a:pt x="5324" y="2194"/>
                    <a:pt x="6073" y="1927"/>
                    <a:pt x="6073" y="1636"/>
                  </a:cubicBezTo>
                  <a:cubicBezTo>
                    <a:pt x="6073" y="926"/>
                    <a:pt x="2346" y="1129"/>
                    <a:pt x="2346" y="888"/>
                  </a:cubicBezTo>
                  <a:cubicBezTo>
                    <a:pt x="2346" y="825"/>
                    <a:pt x="2561" y="774"/>
                    <a:pt x="3220" y="774"/>
                  </a:cubicBezTo>
                  <a:cubicBezTo>
                    <a:pt x="3803" y="774"/>
                    <a:pt x="4437" y="825"/>
                    <a:pt x="5096" y="913"/>
                  </a:cubicBezTo>
                  <a:lnTo>
                    <a:pt x="5781" y="444"/>
                  </a:lnTo>
                  <a:cubicBezTo>
                    <a:pt x="5236" y="355"/>
                    <a:pt x="4538" y="304"/>
                    <a:pt x="3828" y="292"/>
                  </a:cubicBezTo>
                  <a:lnTo>
                    <a:pt x="38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3453675" y="1634350"/>
              <a:ext cx="151825" cy="64050"/>
            </a:xfrm>
            <a:custGeom>
              <a:avLst/>
              <a:gdLst/>
              <a:ahLst/>
              <a:cxnLst/>
              <a:rect l="l" t="t" r="r" b="b"/>
              <a:pathLst>
                <a:path w="6073" h="2562" extrusionOk="0">
                  <a:moveTo>
                    <a:pt x="2472" y="1"/>
                  </a:moveTo>
                  <a:lnTo>
                    <a:pt x="2472" y="293"/>
                  </a:lnTo>
                  <a:cubicBezTo>
                    <a:pt x="888" y="356"/>
                    <a:pt x="102" y="622"/>
                    <a:pt x="102" y="927"/>
                  </a:cubicBezTo>
                  <a:cubicBezTo>
                    <a:pt x="102" y="1636"/>
                    <a:pt x="3829" y="1446"/>
                    <a:pt x="3829" y="1687"/>
                  </a:cubicBezTo>
                  <a:cubicBezTo>
                    <a:pt x="3829" y="1750"/>
                    <a:pt x="3601" y="1789"/>
                    <a:pt x="2954" y="1789"/>
                  </a:cubicBezTo>
                  <a:cubicBezTo>
                    <a:pt x="2206" y="1789"/>
                    <a:pt x="1357" y="1725"/>
                    <a:pt x="723" y="1611"/>
                  </a:cubicBezTo>
                  <a:lnTo>
                    <a:pt x="1" y="2080"/>
                  </a:lnTo>
                  <a:cubicBezTo>
                    <a:pt x="571" y="2181"/>
                    <a:pt x="1509" y="2257"/>
                    <a:pt x="2472" y="2282"/>
                  </a:cubicBezTo>
                  <a:lnTo>
                    <a:pt x="2472" y="2561"/>
                  </a:lnTo>
                  <a:lnTo>
                    <a:pt x="3829" y="2561"/>
                  </a:lnTo>
                  <a:lnTo>
                    <a:pt x="3829" y="2257"/>
                  </a:lnTo>
                  <a:cubicBezTo>
                    <a:pt x="5325" y="2194"/>
                    <a:pt x="6072" y="1928"/>
                    <a:pt x="6072" y="1636"/>
                  </a:cubicBezTo>
                  <a:cubicBezTo>
                    <a:pt x="6072" y="927"/>
                    <a:pt x="2345" y="1129"/>
                    <a:pt x="2345" y="888"/>
                  </a:cubicBezTo>
                  <a:cubicBezTo>
                    <a:pt x="2345" y="825"/>
                    <a:pt x="2561" y="775"/>
                    <a:pt x="3220" y="775"/>
                  </a:cubicBezTo>
                  <a:cubicBezTo>
                    <a:pt x="3804" y="775"/>
                    <a:pt x="4437" y="825"/>
                    <a:pt x="5097" y="913"/>
                  </a:cubicBezTo>
                  <a:lnTo>
                    <a:pt x="5781" y="445"/>
                  </a:lnTo>
                  <a:cubicBezTo>
                    <a:pt x="5235" y="356"/>
                    <a:pt x="4539" y="305"/>
                    <a:pt x="3829" y="293"/>
                  </a:cubicBezTo>
                  <a:lnTo>
                    <a:pt x="38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3339275" y="1596650"/>
              <a:ext cx="402475" cy="107150"/>
            </a:xfrm>
            <a:custGeom>
              <a:avLst/>
              <a:gdLst/>
              <a:ahLst/>
              <a:cxnLst/>
              <a:rect l="l" t="t" r="r" b="b"/>
              <a:pathLst>
                <a:path w="16099" h="4286" extrusionOk="0">
                  <a:moveTo>
                    <a:pt x="8202" y="1"/>
                  </a:moveTo>
                  <a:lnTo>
                    <a:pt x="7974" y="13"/>
                  </a:lnTo>
                  <a:lnTo>
                    <a:pt x="0" y="13"/>
                  </a:lnTo>
                  <a:lnTo>
                    <a:pt x="0" y="1737"/>
                  </a:lnTo>
                  <a:lnTo>
                    <a:pt x="0" y="1801"/>
                  </a:lnTo>
                  <a:cubicBezTo>
                    <a:pt x="0" y="2105"/>
                    <a:pt x="178" y="2396"/>
                    <a:pt x="507" y="2663"/>
                  </a:cubicBezTo>
                  <a:cubicBezTo>
                    <a:pt x="533" y="2688"/>
                    <a:pt x="571" y="2726"/>
                    <a:pt x="609" y="2751"/>
                  </a:cubicBezTo>
                  <a:lnTo>
                    <a:pt x="723" y="2827"/>
                  </a:lnTo>
                  <a:cubicBezTo>
                    <a:pt x="761" y="2852"/>
                    <a:pt x="786" y="2878"/>
                    <a:pt x="825" y="2891"/>
                  </a:cubicBezTo>
                  <a:cubicBezTo>
                    <a:pt x="1028" y="3030"/>
                    <a:pt x="1281" y="3157"/>
                    <a:pt x="1572" y="3271"/>
                  </a:cubicBezTo>
                  <a:cubicBezTo>
                    <a:pt x="1636" y="3309"/>
                    <a:pt x="1712" y="3334"/>
                    <a:pt x="1788" y="3359"/>
                  </a:cubicBezTo>
                  <a:cubicBezTo>
                    <a:pt x="1952" y="3423"/>
                    <a:pt x="2118" y="3486"/>
                    <a:pt x="2282" y="3537"/>
                  </a:cubicBezTo>
                  <a:cubicBezTo>
                    <a:pt x="2397" y="3575"/>
                    <a:pt x="2523" y="3613"/>
                    <a:pt x="2637" y="3638"/>
                  </a:cubicBezTo>
                  <a:cubicBezTo>
                    <a:pt x="2662" y="3652"/>
                    <a:pt x="2688" y="3652"/>
                    <a:pt x="2701" y="3664"/>
                  </a:cubicBezTo>
                  <a:cubicBezTo>
                    <a:pt x="2752" y="3677"/>
                    <a:pt x="2802" y="3689"/>
                    <a:pt x="2865" y="3702"/>
                  </a:cubicBezTo>
                  <a:cubicBezTo>
                    <a:pt x="3132" y="3765"/>
                    <a:pt x="3411" y="3841"/>
                    <a:pt x="3702" y="3892"/>
                  </a:cubicBezTo>
                  <a:cubicBezTo>
                    <a:pt x="3778" y="3905"/>
                    <a:pt x="3854" y="3917"/>
                    <a:pt x="3930" y="3943"/>
                  </a:cubicBezTo>
                  <a:cubicBezTo>
                    <a:pt x="4044" y="3956"/>
                    <a:pt x="4146" y="3981"/>
                    <a:pt x="4259" y="3993"/>
                  </a:cubicBezTo>
                  <a:cubicBezTo>
                    <a:pt x="4425" y="4019"/>
                    <a:pt x="4602" y="4044"/>
                    <a:pt x="4780" y="4069"/>
                  </a:cubicBezTo>
                  <a:cubicBezTo>
                    <a:pt x="4843" y="4082"/>
                    <a:pt x="4919" y="4095"/>
                    <a:pt x="4995" y="4108"/>
                  </a:cubicBezTo>
                  <a:cubicBezTo>
                    <a:pt x="5273" y="4133"/>
                    <a:pt x="5552" y="4171"/>
                    <a:pt x="5844" y="4196"/>
                  </a:cubicBezTo>
                  <a:cubicBezTo>
                    <a:pt x="5920" y="4196"/>
                    <a:pt x="5997" y="4209"/>
                    <a:pt x="6059" y="4209"/>
                  </a:cubicBezTo>
                  <a:cubicBezTo>
                    <a:pt x="6135" y="4221"/>
                    <a:pt x="6212" y="4221"/>
                    <a:pt x="6288" y="4221"/>
                  </a:cubicBezTo>
                  <a:cubicBezTo>
                    <a:pt x="6490" y="4247"/>
                    <a:pt x="6693" y="4260"/>
                    <a:pt x="6909" y="4260"/>
                  </a:cubicBezTo>
                  <a:cubicBezTo>
                    <a:pt x="6985" y="4260"/>
                    <a:pt x="7061" y="4272"/>
                    <a:pt x="7137" y="4272"/>
                  </a:cubicBezTo>
                  <a:cubicBezTo>
                    <a:pt x="7416" y="4285"/>
                    <a:pt x="7695" y="4285"/>
                    <a:pt x="7974" y="4285"/>
                  </a:cubicBezTo>
                  <a:lnTo>
                    <a:pt x="8202" y="4285"/>
                  </a:lnTo>
                  <a:cubicBezTo>
                    <a:pt x="8493" y="4285"/>
                    <a:pt x="8772" y="4285"/>
                    <a:pt x="9051" y="4272"/>
                  </a:cubicBezTo>
                  <a:cubicBezTo>
                    <a:pt x="9127" y="4260"/>
                    <a:pt x="9191" y="4260"/>
                    <a:pt x="9267" y="4260"/>
                  </a:cubicBezTo>
                  <a:cubicBezTo>
                    <a:pt x="9558" y="4247"/>
                    <a:pt x="9837" y="4221"/>
                    <a:pt x="10116" y="4209"/>
                  </a:cubicBezTo>
                  <a:cubicBezTo>
                    <a:pt x="10192" y="4196"/>
                    <a:pt x="10268" y="4196"/>
                    <a:pt x="10344" y="4184"/>
                  </a:cubicBezTo>
                  <a:cubicBezTo>
                    <a:pt x="10623" y="4159"/>
                    <a:pt x="10915" y="4133"/>
                    <a:pt x="11180" y="4095"/>
                  </a:cubicBezTo>
                  <a:lnTo>
                    <a:pt x="11409" y="4057"/>
                  </a:lnTo>
                  <a:cubicBezTo>
                    <a:pt x="11701" y="4019"/>
                    <a:pt x="11980" y="3968"/>
                    <a:pt x="12258" y="3917"/>
                  </a:cubicBezTo>
                  <a:cubicBezTo>
                    <a:pt x="12321" y="3905"/>
                    <a:pt x="12397" y="3892"/>
                    <a:pt x="12473" y="3880"/>
                  </a:cubicBezTo>
                  <a:cubicBezTo>
                    <a:pt x="12765" y="3816"/>
                    <a:pt x="13056" y="3753"/>
                    <a:pt x="13323" y="3677"/>
                  </a:cubicBezTo>
                  <a:cubicBezTo>
                    <a:pt x="13399" y="3664"/>
                    <a:pt x="13475" y="3638"/>
                    <a:pt x="13538" y="3613"/>
                  </a:cubicBezTo>
                  <a:cubicBezTo>
                    <a:pt x="13842" y="3537"/>
                    <a:pt x="14134" y="3436"/>
                    <a:pt x="14388" y="3334"/>
                  </a:cubicBezTo>
                  <a:cubicBezTo>
                    <a:pt x="14464" y="3309"/>
                    <a:pt x="14540" y="3271"/>
                    <a:pt x="14616" y="3246"/>
                  </a:cubicBezTo>
                  <a:cubicBezTo>
                    <a:pt x="14946" y="3094"/>
                    <a:pt x="15225" y="2942"/>
                    <a:pt x="15453" y="2776"/>
                  </a:cubicBezTo>
                  <a:cubicBezTo>
                    <a:pt x="15541" y="2726"/>
                    <a:pt x="15617" y="2663"/>
                    <a:pt x="15681" y="2599"/>
                  </a:cubicBezTo>
                  <a:cubicBezTo>
                    <a:pt x="15960" y="2345"/>
                    <a:pt x="16099" y="2080"/>
                    <a:pt x="16099" y="1801"/>
                  </a:cubicBezTo>
                  <a:lnTo>
                    <a:pt x="16099" y="1775"/>
                  </a:lnTo>
                  <a:lnTo>
                    <a:pt x="1609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3351950" y="1596975"/>
              <a:ext cx="5425" cy="70375"/>
            </a:xfrm>
            <a:custGeom>
              <a:avLst/>
              <a:gdLst/>
              <a:ahLst/>
              <a:cxnLst/>
              <a:rect l="l" t="t" r="r" b="b"/>
              <a:pathLst>
                <a:path w="217" h="2815" extrusionOk="0">
                  <a:moveTo>
                    <a:pt x="0" y="0"/>
                  </a:moveTo>
                  <a:lnTo>
                    <a:pt x="0" y="2650"/>
                  </a:lnTo>
                  <a:cubicBezTo>
                    <a:pt x="26" y="2675"/>
                    <a:pt x="64" y="2713"/>
                    <a:pt x="102" y="2738"/>
                  </a:cubicBezTo>
                  <a:lnTo>
                    <a:pt x="216" y="2814"/>
                  </a:ln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3378575" y="1596975"/>
              <a:ext cx="5425" cy="83675"/>
            </a:xfrm>
            <a:custGeom>
              <a:avLst/>
              <a:gdLst/>
              <a:ahLst/>
              <a:cxnLst/>
              <a:rect l="l" t="t" r="r" b="b"/>
              <a:pathLst>
                <a:path w="217" h="3347" extrusionOk="0">
                  <a:moveTo>
                    <a:pt x="0" y="0"/>
                  </a:moveTo>
                  <a:lnTo>
                    <a:pt x="0" y="3258"/>
                  </a:lnTo>
                  <a:cubicBezTo>
                    <a:pt x="64" y="3296"/>
                    <a:pt x="140" y="3321"/>
                    <a:pt x="216" y="3346"/>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3405175" y="1596975"/>
              <a:ext cx="5750" cy="92250"/>
            </a:xfrm>
            <a:custGeom>
              <a:avLst/>
              <a:gdLst/>
              <a:ahLst/>
              <a:cxnLst/>
              <a:rect l="l" t="t" r="r" b="b"/>
              <a:pathLst>
                <a:path w="230" h="3690" extrusionOk="0">
                  <a:moveTo>
                    <a:pt x="1" y="0"/>
                  </a:moveTo>
                  <a:lnTo>
                    <a:pt x="1" y="3625"/>
                  </a:lnTo>
                  <a:cubicBezTo>
                    <a:pt x="26" y="3639"/>
                    <a:pt x="52" y="3639"/>
                    <a:pt x="65" y="3651"/>
                  </a:cubicBezTo>
                  <a:cubicBezTo>
                    <a:pt x="116" y="3664"/>
                    <a:pt x="166" y="3676"/>
                    <a:pt x="229" y="368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3431800" y="1596975"/>
              <a:ext cx="5725" cy="98250"/>
            </a:xfrm>
            <a:custGeom>
              <a:avLst/>
              <a:gdLst/>
              <a:ahLst/>
              <a:cxnLst/>
              <a:rect l="l" t="t" r="r" b="b"/>
              <a:pathLst>
                <a:path w="229" h="3930" extrusionOk="0">
                  <a:moveTo>
                    <a:pt x="1" y="0"/>
                  </a:moveTo>
                  <a:lnTo>
                    <a:pt x="1" y="3879"/>
                  </a:lnTo>
                  <a:cubicBezTo>
                    <a:pt x="77" y="3892"/>
                    <a:pt x="153" y="3904"/>
                    <a:pt x="229" y="3930"/>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3458750" y="1596975"/>
              <a:ext cx="5400" cy="102375"/>
            </a:xfrm>
            <a:custGeom>
              <a:avLst/>
              <a:gdLst/>
              <a:ahLst/>
              <a:cxnLst/>
              <a:rect l="l" t="t" r="r" b="b"/>
              <a:pathLst>
                <a:path w="216" h="4095" extrusionOk="0">
                  <a:moveTo>
                    <a:pt x="1" y="0"/>
                  </a:moveTo>
                  <a:lnTo>
                    <a:pt x="1" y="4056"/>
                  </a:lnTo>
                  <a:cubicBezTo>
                    <a:pt x="64" y="4069"/>
                    <a:pt x="140" y="4082"/>
                    <a:pt x="216" y="4095"/>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3485375" y="1596975"/>
              <a:ext cx="5400" cy="104925"/>
            </a:xfrm>
            <a:custGeom>
              <a:avLst/>
              <a:gdLst/>
              <a:ahLst/>
              <a:cxnLst/>
              <a:rect l="l" t="t" r="r" b="b"/>
              <a:pathLst>
                <a:path w="216" h="4197" extrusionOk="0">
                  <a:moveTo>
                    <a:pt x="0" y="0"/>
                  </a:moveTo>
                  <a:lnTo>
                    <a:pt x="0" y="4183"/>
                  </a:lnTo>
                  <a:cubicBezTo>
                    <a:pt x="76" y="4183"/>
                    <a:pt x="153" y="4196"/>
                    <a:pt x="215" y="4196"/>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3512000" y="1596975"/>
              <a:ext cx="5725" cy="106500"/>
            </a:xfrm>
            <a:custGeom>
              <a:avLst/>
              <a:gdLst/>
              <a:ahLst/>
              <a:cxnLst/>
              <a:rect l="l" t="t" r="r" b="b"/>
              <a:pathLst>
                <a:path w="229" h="4260" extrusionOk="0">
                  <a:moveTo>
                    <a:pt x="0" y="0"/>
                  </a:moveTo>
                  <a:lnTo>
                    <a:pt x="0" y="4247"/>
                  </a:lnTo>
                  <a:cubicBezTo>
                    <a:pt x="76" y="4247"/>
                    <a:pt x="152" y="4259"/>
                    <a:pt x="228" y="4259"/>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3538600" y="1596650"/>
              <a:ext cx="5750" cy="107150"/>
            </a:xfrm>
            <a:custGeom>
              <a:avLst/>
              <a:gdLst/>
              <a:ahLst/>
              <a:cxnLst/>
              <a:rect l="l" t="t" r="r" b="b"/>
              <a:pathLst>
                <a:path w="230" h="4286" extrusionOk="0">
                  <a:moveTo>
                    <a:pt x="229" y="1"/>
                  </a:moveTo>
                  <a:lnTo>
                    <a:pt x="1" y="13"/>
                  </a:lnTo>
                  <a:lnTo>
                    <a:pt x="1" y="4285"/>
                  </a:lnTo>
                  <a:lnTo>
                    <a:pt x="229" y="4285"/>
                  </a:ln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3565525" y="1596650"/>
              <a:ext cx="5425" cy="106825"/>
            </a:xfrm>
            <a:custGeom>
              <a:avLst/>
              <a:gdLst/>
              <a:ahLst/>
              <a:cxnLst/>
              <a:rect l="l" t="t" r="r" b="b"/>
              <a:pathLst>
                <a:path w="217" h="4273" extrusionOk="0">
                  <a:moveTo>
                    <a:pt x="1" y="1"/>
                  </a:moveTo>
                  <a:lnTo>
                    <a:pt x="1" y="4272"/>
                  </a:lnTo>
                  <a:cubicBezTo>
                    <a:pt x="77" y="4260"/>
                    <a:pt x="141" y="4260"/>
                    <a:pt x="217" y="4260"/>
                  </a:cubicBez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3592150" y="1596650"/>
              <a:ext cx="5725" cy="105250"/>
            </a:xfrm>
            <a:custGeom>
              <a:avLst/>
              <a:gdLst/>
              <a:ahLst/>
              <a:cxnLst/>
              <a:rect l="l" t="t" r="r" b="b"/>
              <a:pathLst>
                <a:path w="229" h="4210" extrusionOk="0">
                  <a:moveTo>
                    <a:pt x="1" y="1"/>
                  </a:moveTo>
                  <a:lnTo>
                    <a:pt x="1" y="4209"/>
                  </a:lnTo>
                  <a:cubicBezTo>
                    <a:pt x="77" y="4196"/>
                    <a:pt x="153" y="4196"/>
                    <a:pt x="229" y="418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3618775" y="1596650"/>
              <a:ext cx="5725" cy="102375"/>
            </a:xfrm>
            <a:custGeom>
              <a:avLst/>
              <a:gdLst/>
              <a:ahLst/>
              <a:cxnLst/>
              <a:rect l="l" t="t" r="r" b="b"/>
              <a:pathLst>
                <a:path w="229" h="4095" extrusionOk="0">
                  <a:moveTo>
                    <a:pt x="0" y="1"/>
                  </a:moveTo>
                  <a:lnTo>
                    <a:pt x="0" y="4095"/>
                  </a:lnTo>
                  <a:lnTo>
                    <a:pt x="229" y="4057"/>
                  </a:ln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3645725" y="1596650"/>
              <a:ext cx="5400" cy="97950"/>
            </a:xfrm>
            <a:custGeom>
              <a:avLst/>
              <a:gdLst/>
              <a:ahLst/>
              <a:cxnLst/>
              <a:rect l="l" t="t" r="r" b="b"/>
              <a:pathLst>
                <a:path w="216" h="3918" extrusionOk="0">
                  <a:moveTo>
                    <a:pt x="0" y="1"/>
                  </a:moveTo>
                  <a:lnTo>
                    <a:pt x="0" y="3917"/>
                  </a:lnTo>
                  <a:cubicBezTo>
                    <a:pt x="63" y="3905"/>
                    <a:pt x="139" y="3892"/>
                    <a:pt x="215" y="3880"/>
                  </a:cubicBezTo>
                  <a:lnTo>
                    <a:pt x="2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3672350" y="1596650"/>
              <a:ext cx="5400" cy="91925"/>
            </a:xfrm>
            <a:custGeom>
              <a:avLst/>
              <a:gdLst/>
              <a:ahLst/>
              <a:cxnLst/>
              <a:rect l="l" t="t" r="r" b="b"/>
              <a:pathLst>
                <a:path w="216" h="3677" extrusionOk="0">
                  <a:moveTo>
                    <a:pt x="0" y="1"/>
                  </a:moveTo>
                  <a:lnTo>
                    <a:pt x="0" y="3677"/>
                  </a:lnTo>
                  <a:cubicBezTo>
                    <a:pt x="76" y="3664"/>
                    <a:pt x="152" y="3638"/>
                    <a:pt x="215" y="3613"/>
                  </a:cubicBezTo>
                  <a:lnTo>
                    <a:pt x="2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3698950" y="1596650"/>
              <a:ext cx="5750" cy="83375"/>
            </a:xfrm>
            <a:custGeom>
              <a:avLst/>
              <a:gdLst/>
              <a:ahLst/>
              <a:cxnLst/>
              <a:rect l="l" t="t" r="r" b="b"/>
              <a:pathLst>
                <a:path w="230" h="3335" extrusionOk="0">
                  <a:moveTo>
                    <a:pt x="1" y="1"/>
                  </a:moveTo>
                  <a:lnTo>
                    <a:pt x="1" y="3334"/>
                  </a:lnTo>
                  <a:cubicBezTo>
                    <a:pt x="77" y="3309"/>
                    <a:pt x="153" y="3271"/>
                    <a:pt x="229" y="3246"/>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3725575" y="1596650"/>
              <a:ext cx="5725" cy="69425"/>
            </a:xfrm>
            <a:custGeom>
              <a:avLst/>
              <a:gdLst/>
              <a:ahLst/>
              <a:cxnLst/>
              <a:rect l="l" t="t" r="r" b="b"/>
              <a:pathLst>
                <a:path w="229" h="2777" extrusionOk="0">
                  <a:moveTo>
                    <a:pt x="1" y="1"/>
                  </a:moveTo>
                  <a:lnTo>
                    <a:pt x="1" y="2776"/>
                  </a:lnTo>
                  <a:cubicBezTo>
                    <a:pt x="89" y="2726"/>
                    <a:pt x="165" y="2663"/>
                    <a:pt x="229" y="2599"/>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3339275" y="1539925"/>
              <a:ext cx="402475" cy="114425"/>
            </a:xfrm>
            <a:custGeom>
              <a:avLst/>
              <a:gdLst/>
              <a:ahLst/>
              <a:cxnLst/>
              <a:rect l="l" t="t" r="r" b="b"/>
              <a:pathLst>
                <a:path w="16099" h="4577" extrusionOk="0">
                  <a:moveTo>
                    <a:pt x="8050" y="0"/>
                  </a:moveTo>
                  <a:cubicBezTo>
                    <a:pt x="3715" y="0"/>
                    <a:pt x="166" y="977"/>
                    <a:pt x="14" y="2206"/>
                  </a:cubicBezTo>
                  <a:cubicBezTo>
                    <a:pt x="14" y="2231"/>
                    <a:pt x="0" y="2257"/>
                    <a:pt x="0" y="2282"/>
                  </a:cubicBezTo>
                  <a:cubicBezTo>
                    <a:pt x="0" y="2599"/>
                    <a:pt x="229" y="2890"/>
                    <a:pt x="622" y="3157"/>
                  </a:cubicBezTo>
                  <a:cubicBezTo>
                    <a:pt x="685" y="3208"/>
                    <a:pt x="749" y="3245"/>
                    <a:pt x="825" y="3284"/>
                  </a:cubicBezTo>
                  <a:cubicBezTo>
                    <a:pt x="1205" y="3512"/>
                    <a:pt x="1699" y="3702"/>
                    <a:pt x="2282" y="3879"/>
                  </a:cubicBezTo>
                  <a:lnTo>
                    <a:pt x="2701" y="3994"/>
                  </a:lnTo>
                  <a:cubicBezTo>
                    <a:pt x="3182" y="4107"/>
                    <a:pt x="3702" y="4222"/>
                    <a:pt x="4259" y="4298"/>
                  </a:cubicBezTo>
                  <a:cubicBezTo>
                    <a:pt x="4893" y="4399"/>
                    <a:pt x="5566" y="4475"/>
                    <a:pt x="6288" y="4513"/>
                  </a:cubicBezTo>
                  <a:cubicBezTo>
                    <a:pt x="6858" y="4552"/>
                    <a:pt x="7442" y="4577"/>
                    <a:pt x="8050" y="4577"/>
                  </a:cubicBezTo>
                  <a:cubicBezTo>
                    <a:pt x="12499" y="4577"/>
                    <a:pt x="16099" y="3550"/>
                    <a:pt x="16099" y="2282"/>
                  </a:cubicBezTo>
                  <a:lnTo>
                    <a:pt x="16099" y="2206"/>
                  </a:lnTo>
                  <a:cubicBezTo>
                    <a:pt x="16073" y="2054"/>
                    <a:pt x="16010" y="1902"/>
                    <a:pt x="15884" y="1763"/>
                  </a:cubicBezTo>
                  <a:cubicBezTo>
                    <a:pt x="15732" y="1572"/>
                    <a:pt x="15490" y="1383"/>
                    <a:pt x="15161" y="1217"/>
                  </a:cubicBezTo>
                  <a:cubicBezTo>
                    <a:pt x="14856" y="1053"/>
                    <a:pt x="14476" y="901"/>
                    <a:pt x="14033" y="761"/>
                  </a:cubicBezTo>
                  <a:cubicBezTo>
                    <a:pt x="13918" y="723"/>
                    <a:pt x="13792" y="685"/>
                    <a:pt x="13653" y="647"/>
                  </a:cubicBezTo>
                  <a:cubicBezTo>
                    <a:pt x="13056" y="482"/>
                    <a:pt x="12360" y="343"/>
                    <a:pt x="11611" y="229"/>
                  </a:cubicBezTo>
                  <a:cubicBezTo>
                    <a:pt x="11434" y="216"/>
                    <a:pt x="11256" y="191"/>
                    <a:pt x="11079" y="166"/>
                  </a:cubicBezTo>
                  <a:cubicBezTo>
                    <a:pt x="10141" y="64"/>
                    <a:pt x="9127" y="0"/>
                    <a:pt x="805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3445750" y="1583350"/>
              <a:ext cx="290625" cy="69400"/>
            </a:xfrm>
            <a:custGeom>
              <a:avLst/>
              <a:gdLst/>
              <a:ahLst/>
              <a:cxnLst/>
              <a:rect l="l" t="t" r="r" b="b"/>
              <a:pathLst>
                <a:path w="11625" h="2776" extrusionOk="0">
                  <a:moveTo>
                    <a:pt x="0" y="0"/>
                  </a:moveTo>
                  <a:lnTo>
                    <a:pt x="0" y="2776"/>
                  </a:lnTo>
                  <a:lnTo>
                    <a:pt x="11625" y="2776"/>
                  </a:lnTo>
                  <a:lnTo>
                    <a:pt x="11625" y="0"/>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3354800" y="1610600"/>
              <a:ext cx="35825" cy="11425"/>
            </a:xfrm>
            <a:custGeom>
              <a:avLst/>
              <a:gdLst/>
              <a:ahLst/>
              <a:cxnLst/>
              <a:rect l="l" t="t" r="r" b="b"/>
              <a:pathLst>
                <a:path w="1433" h="457" extrusionOk="0">
                  <a:moveTo>
                    <a:pt x="1142" y="1"/>
                  </a:moveTo>
                  <a:lnTo>
                    <a:pt x="1" y="330"/>
                  </a:lnTo>
                  <a:cubicBezTo>
                    <a:pt x="64" y="381"/>
                    <a:pt x="128" y="418"/>
                    <a:pt x="204" y="457"/>
                  </a:cubicBezTo>
                  <a:lnTo>
                    <a:pt x="1433" y="114"/>
                  </a:lnTo>
                  <a:cubicBezTo>
                    <a:pt x="1421" y="114"/>
                    <a:pt x="1407" y="102"/>
                    <a:pt x="1407" y="102"/>
                  </a:cubicBezTo>
                  <a:cubicBezTo>
                    <a:pt x="1319" y="63"/>
                    <a:pt x="1230" y="38"/>
                    <a:pt x="1142"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396325" y="1628650"/>
              <a:ext cx="39300" cy="11125"/>
            </a:xfrm>
            <a:custGeom>
              <a:avLst/>
              <a:gdLst/>
              <a:ahLst/>
              <a:cxnLst/>
              <a:rect l="l" t="t" r="r" b="b"/>
              <a:pathLst>
                <a:path w="1572" h="445" extrusionOk="0">
                  <a:moveTo>
                    <a:pt x="1154" y="1"/>
                  </a:moveTo>
                  <a:lnTo>
                    <a:pt x="0" y="330"/>
                  </a:lnTo>
                  <a:lnTo>
                    <a:pt x="419" y="445"/>
                  </a:lnTo>
                  <a:lnTo>
                    <a:pt x="1572" y="115"/>
                  </a:lnTo>
                  <a:cubicBezTo>
                    <a:pt x="1445" y="90"/>
                    <a:pt x="1331" y="51"/>
                    <a:pt x="1217" y="26"/>
                  </a:cubicBezTo>
                  <a:cubicBezTo>
                    <a:pt x="1192" y="14"/>
                    <a:pt x="1166" y="14"/>
                    <a:pt x="1154"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379825" y="1551325"/>
              <a:ext cx="321700" cy="91300"/>
            </a:xfrm>
            <a:custGeom>
              <a:avLst/>
              <a:gdLst/>
              <a:ahLst/>
              <a:cxnLst/>
              <a:rect l="l" t="t" r="r" b="b"/>
              <a:pathLst>
                <a:path w="12868" h="3652" extrusionOk="0">
                  <a:moveTo>
                    <a:pt x="6428" y="1"/>
                  </a:moveTo>
                  <a:cubicBezTo>
                    <a:pt x="2879" y="1"/>
                    <a:pt x="1" y="825"/>
                    <a:pt x="1" y="1826"/>
                  </a:cubicBezTo>
                  <a:lnTo>
                    <a:pt x="1" y="1915"/>
                  </a:lnTo>
                  <a:cubicBezTo>
                    <a:pt x="166" y="2879"/>
                    <a:pt x="2980" y="3651"/>
                    <a:pt x="6428" y="3651"/>
                  </a:cubicBezTo>
                  <a:cubicBezTo>
                    <a:pt x="9876" y="3651"/>
                    <a:pt x="12702" y="2879"/>
                    <a:pt x="12854" y="1915"/>
                  </a:cubicBezTo>
                  <a:cubicBezTo>
                    <a:pt x="12867" y="1890"/>
                    <a:pt x="12867" y="1851"/>
                    <a:pt x="12867" y="1826"/>
                  </a:cubicBezTo>
                  <a:cubicBezTo>
                    <a:pt x="12867" y="825"/>
                    <a:pt x="9977" y="1"/>
                    <a:pt x="64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3379825" y="1555475"/>
              <a:ext cx="321375" cy="87150"/>
            </a:xfrm>
            <a:custGeom>
              <a:avLst/>
              <a:gdLst/>
              <a:ahLst/>
              <a:cxnLst/>
              <a:rect l="l" t="t" r="r" b="b"/>
              <a:pathLst>
                <a:path w="12855" h="3486" extrusionOk="0">
                  <a:moveTo>
                    <a:pt x="6428" y="0"/>
                  </a:moveTo>
                  <a:cubicBezTo>
                    <a:pt x="2980" y="0"/>
                    <a:pt x="166" y="773"/>
                    <a:pt x="1" y="1749"/>
                  </a:cubicBezTo>
                  <a:cubicBezTo>
                    <a:pt x="26" y="1888"/>
                    <a:pt x="115" y="2028"/>
                    <a:pt x="242" y="2155"/>
                  </a:cubicBezTo>
                  <a:cubicBezTo>
                    <a:pt x="293" y="2218"/>
                    <a:pt x="369" y="2268"/>
                    <a:pt x="432" y="2332"/>
                  </a:cubicBezTo>
                  <a:cubicBezTo>
                    <a:pt x="749" y="2547"/>
                    <a:pt x="1206" y="2750"/>
                    <a:pt x="1789" y="2928"/>
                  </a:cubicBezTo>
                  <a:cubicBezTo>
                    <a:pt x="1915" y="2966"/>
                    <a:pt x="2042" y="3004"/>
                    <a:pt x="2181" y="3029"/>
                  </a:cubicBezTo>
                  <a:cubicBezTo>
                    <a:pt x="2713" y="3169"/>
                    <a:pt x="3335" y="3283"/>
                    <a:pt x="4020" y="3359"/>
                  </a:cubicBezTo>
                  <a:cubicBezTo>
                    <a:pt x="4704" y="3435"/>
                    <a:pt x="5426" y="3485"/>
                    <a:pt x="6200" y="3485"/>
                  </a:cubicBezTo>
                  <a:lnTo>
                    <a:pt x="6428" y="3485"/>
                  </a:lnTo>
                  <a:cubicBezTo>
                    <a:pt x="9876" y="3485"/>
                    <a:pt x="12702" y="2713"/>
                    <a:pt x="12854" y="1749"/>
                  </a:cubicBezTo>
                  <a:cubicBezTo>
                    <a:pt x="12854" y="1699"/>
                    <a:pt x="12842" y="1660"/>
                    <a:pt x="12817" y="1609"/>
                  </a:cubicBezTo>
                  <a:cubicBezTo>
                    <a:pt x="12727" y="1407"/>
                    <a:pt x="12525" y="1204"/>
                    <a:pt x="12208" y="1026"/>
                  </a:cubicBezTo>
                  <a:cubicBezTo>
                    <a:pt x="11891" y="849"/>
                    <a:pt x="11473" y="684"/>
                    <a:pt x="10966" y="532"/>
                  </a:cubicBezTo>
                  <a:cubicBezTo>
                    <a:pt x="10839" y="507"/>
                    <a:pt x="10699" y="469"/>
                    <a:pt x="10560" y="431"/>
                  </a:cubicBezTo>
                  <a:cubicBezTo>
                    <a:pt x="9913" y="279"/>
                    <a:pt x="9153" y="164"/>
                    <a:pt x="8329" y="88"/>
                  </a:cubicBezTo>
                  <a:cubicBezTo>
                    <a:pt x="8127" y="63"/>
                    <a:pt x="7911" y="51"/>
                    <a:pt x="7708" y="38"/>
                  </a:cubicBezTo>
                  <a:cubicBezTo>
                    <a:pt x="7290" y="12"/>
                    <a:pt x="6871" y="0"/>
                    <a:pt x="6428"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3480300" y="1632450"/>
              <a:ext cx="90325" cy="10175"/>
            </a:xfrm>
            <a:custGeom>
              <a:avLst/>
              <a:gdLst/>
              <a:ahLst/>
              <a:cxnLst/>
              <a:rect l="l" t="t" r="r" b="b"/>
              <a:pathLst>
                <a:path w="3613" h="407" extrusionOk="0">
                  <a:moveTo>
                    <a:pt x="976" y="1"/>
                  </a:moveTo>
                  <a:lnTo>
                    <a:pt x="1" y="280"/>
                  </a:lnTo>
                  <a:cubicBezTo>
                    <a:pt x="685" y="356"/>
                    <a:pt x="1407" y="406"/>
                    <a:pt x="2181" y="406"/>
                  </a:cubicBezTo>
                  <a:lnTo>
                    <a:pt x="3613" y="1"/>
                  </a:lnTo>
                  <a:cubicBezTo>
                    <a:pt x="3587" y="1"/>
                    <a:pt x="3575" y="1"/>
                    <a:pt x="3550" y="14"/>
                  </a:cubicBezTo>
                  <a:lnTo>
                    <a:pt x="3334" y="14"/>
                  </a:lnTo>
                  <a:cubicBezTo>
                    <a:pt x="3055" y="26"/>
                    <a:pt x="2776" y="39"/>
                    <a:pt x="2485" y="39"/>
                  </a:cubicBezTo>
                  <a:lnTo>
                    <a:pt x="2269" y="39"/>
                  </a:lnTo>
                  <a:cubicBezTo>
                    <a:pt x="1978" y="39"/>
                    <a:pt x="1699" y="26"/>
                    <a:pt x="1420" y="26"/>
                  </a:cubicBezTo>
                  <a:cubicBezTo>
                    <a:pt x="1344" y="14"/>
                    <a:pt x="1268" y="14"/>
                    <a:pt x="1192" y="14"/>
                  </a:cubicBezTo>
                  <a:cubicBezTo>
                    <a:pt x="1128" y="14"/>
                    <a:pt x="1052" y="1"/>
                    <a:pt x="976"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3389975" y="1613150"/>
              <a:ext cx="1300" cy="650"/>
            </a:xfrm>
            <a:custGeom>
              <a:avLst/>
              <a:gdLst/>
              <a:ahLst/>
              <a:cxnLst/>
              <a:rect l="l" t="t" r="r" b="b"/>
              <a:pathLst>
                <a:path w="52" h="26" extrusionOk="0">
                  <a:moveTo>
                    <a:pt x="1" y="0"/>
                  </a:moveTo>
                  <a:cubicBezTo>
                    <a:pt x="14" y="0"/>
                    <a:pt x="26" y="12"/>
                    <a:pt x="26" y="25"/>
                  </a:cubicBezTo>
                  <a:lnTo>
                    <a:pt x="51" y="12"/>
                  </a:lnTo>
                  <a:cubicBezTo>
                    <a:pt x="39" y="12"/>
                    <a:pt x="14" y="0"/>
                    <a:pt x="1"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3424525" y="1624850"/>
              <a:ext cx="25050" cy="6375"/>
            </a:xfrm>
            <a:custGeom>
              <a:avLst/>
              <a:gdLst/>
              <a:ahLst/>
              <a:cxnLst/>
              <a:rect l="l" t="t" r="r" b="b"/>
              <a:pathLst>
                <a:path w="1002" h="255" extrusionOk="0">
                  <a:moveTo>
                    <a:pt x="520" y="1"/>
                  </a:moveTo>
                  <a:lnTo>
                    <a:pt x="1" y="153"/>
                  </a:lnTo>
                  <a:cubicBezTo>
                    <a:pt x="127" y="191"/>
                    <a:pt x="254" y="229"/>
                    <a:pt x="393" y="254"/>
                  </a:cubicBezTo>
                  <a:lnTo>
                    <a:pt x="1002" y="90"/>
                  </a:lnTo>
                  <a:lnTo>
                    <a:pt x="773" y="51"/>
                  </a:lnTo>
                  <a:cubicBezTo>
                    <a:pt x="685" y="39"/>
                    <a:pt x="596" y="14"/>
                    <a:pt x="520"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3467300" y="1566225"/>
              <a:ext cx="151825" cy="64350"/>
            </a:xfrm>
            <a:custGeom>
              <a:avLst/>
              <a:gdLst/>
              <a:ahLst/>
              <a:cxnLst/>
              <a:rect l="l" t="t" r="r" b="b"/>
              <a:pathLst>
                <a:path w="6073" h="2574" extrusionOk="0">
                  <a:moveTo>
                    <a:pt x="2473" y="1"/>
                  </a:moveTo>
                  <a:lnTo>
                    <a:pt x="2473" y="305"/>
                  </a:lnTo>
                  <a:cubicBezTo>
                    <a:pt x="888" y="368"/>
                    <a:pt x="102" y="622"/>
                    <a:pt x="102" y="939"/>
                  </a:cubicBezTo>
                  <a:cubicBezTo>
                    <a:pt x="102" y="1649"/>
                    <a:pt x="3828" y="1458"/>
                    <a:pt x="3828" y="1700"/>
                  </a:cubicBezTo>
                  <a:cubicBezTo>
                    <a:pt x="3828" y="1762"/>
                    <a:pt x="3600" y="1801"/>
                    <a:pt x="2954" y="1801"/>
                  </a:cubicBezTo>
                  <a:cubicBezTo>
                    <a:pt x="2206" y="1801"/>
                    <a:pt x="1357" y="1725"/>
                    <a:pt x="723" y="1623"/>
                  </a:cubicBezTo>
                  <a:lnTo>
                    <a:pt x="0" y="2092"/>
                  </a:lnTo>
                  <a:cubicBezTo>
                    <a:pt x="571" y="2193"/>
                    <a:pt x="1509" y="2269"/>
                    <a:pt x="2473" y="2283"/>
                  </a:cubicBezTo>
                  <a:lnTo>
                    <a:pt x="2473" y="2574"/>
                  </a:lnTo>
                  <a:lnTo>
                    <a:pt x="3828" y="2574"/>
                  </a:lnTo>
                  <a:lnTo>
                    <a:pt x="3828" y="2269"/>
                  </a:lnTo>
                  <a:cubicBezTo>
                    <a:pt x="5324" y="2193"/>
                    <a:pt x="6073" y="1940"/>
                    <a:pt x="6073" y="1649"/>
                  </a:cubicBezTo>
                  <a:cubicBezTo>
                    <a:pt x="6073" y="939"/>
                    <a:pt x="2346" y="1129"/>
                    <a:pt x="2346" y="900"/>
                  </a:cubicBezTo>
                  <a:cubicBezTo>
                    <a:pt x="2346" y="838"/>
                    <a:pt x="2561" y="774"/>
                    <a:pt x="3220" y="774"/>
                  </a:cubicBezTo>
                  <a:cubicBezTo>
                    <a:pt x="3803" y="774"/>
                    <a:pt x="4437" y="824"/>
                    <a:pt x="5096" y="926"/>
                  </a:cubicBezTo>
                  <a:lnTo>
                    <a:pt x="5781" y="457"/>
                  </a:lnTo>
                  <a:cubicBezTo>
                    <a:pt x="5236" y="368"/>
                    <a:pt x="4538" y="317"/>
                    <a:pt x="3828" y="292"/>
                  </a:cubicBezTo>
                  <a:lnTo>
                    <a:pt x="38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3466025" y="1563700"/>
              <a:ext cx="152150" cy="64350"/>
            </a:xfrm>
            <a:custGeom>
              <a:avLst/>
              <a:gdLst/>
              <a:ahLst/>
              <a:cxnLst/>
              <a:rect l="l" t="t" r="r" b="b"/>
              <a:pathLst>
                <a:path w="6086" h="2574" extrusionOk="0">
                  <a:moveTo>
                    <a:pt x="2485" y="1"/>
                  </a:moveTo>
                  <a:lnTo>
                    <a:pt x="2485" y="305"/>
                  </a:lnTo>
                  <a:cubicBezTo>
                    <a:pt x="901" y="368"/>
                    <a:pt x="115" y="621"/>
                    <a:pt x="115" y="939"/>
                  </a:cubicBezTo>
                  <a:cubicBezTo>
                    <a:pt x="115" y="1648"/>
                    <a:pt x="3842" y="1458"/>
                    <a:pt x="3842" y="1699"/>
                  </a:cubicBezTo>
                  <a:cubicBezTo>
                    <a:pt x="3842" y="1762"/>
                    <a:pt x="3614" y="1801"/>
                    <a:pt x="2967" y="1801"/>
                  </a:cubicBezTo>
                  <a:cubicBezTo>
                    <a:pt x="2219" y="1801"/>
                    <a:pt x="1370" y="1724"/>
                    <a:pt x="736" y="1623"/>
                  </a:cubicBezTo>
                  <a:lnTo>
                    <a:pt x="1" y="2092"/>
                  </a:lnTo>
                  <a:cubicBezTo>
                    <a:pt x="584" y="2193"/>
                    <a:pt x="1522" y="2269"/>
                    <a:pt x="2485" y="2282"/>
                  </a:cubicBezTo>
                  <a:lnTo>
                    <a:pt x="2485" y="2573"/>
                  </a:lnTo>
                  <a:lnTo>
                    <a:pt x="3842" y="2573"/>
                  </a:lnTo>
                  <a:lnTo>
                    <a:pt x="3842" y="2269"/>
                  </a:lnTo>
                  <a:cubicBezTo>
                    <a:pt x="5325" y="2193"/>
                    <a:pt x="6085" y="1939"/>
                    <a:pt x="6085" y="1648"/>
                  </a:cubicBezTo>
                  <a:cubicBezTo>
                    <a:pt x="6085" y="939"/>
                    <a:pt x="2358" y="1128"/>
                    <a:pt x="2358" y="900"/>
                  </a:cubicBezTo>
                  <a:cubicBezTo>
                    <a:pt x="2358" y="837"/>
                    <a:pt x="2561" y="786"/>
                    <a:pt x="3234" y="786"/>
                  </a:cubicBezTo>
                  <a:cubicBezTo>
                    <a:pt x="3817" y="786"/>
                    <a:pt x="4450" y="824"/>
                    <a:pt x="5110" y="925"/>
                  </a:cubicBezTo>
                  <a:lnTo>
                    <a:pt x="5794" y="457"/>
                  </a:lnTo>
                  <a:cubicBezTo>
                    <a:pt x="5248" y="368"/>
                    <a:pt x="4552" y="317"/>
                    <a:pt x="3842" y="292"/>
                  </a:cubicBezTo>
                  <a:lnTo>
                    <a:pt x="3842"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3337375" y="1525975"/>
              <a:ext cx="402475" cy="107475"/>
            </a:xfrm>
            <a:custGeom>
              <a:avLst/>
              <a:gdLst/>
              <a:ahLst/>
              <a:cxnLst/>
              <a:rect l="l" t="t" r="r" b="b"/>
              <a:pathLst>
                <a:path w="16099" h="4299" extrusionOk="0">
                  <a:moveTo>
                    <a:pt x="13323" y="1"/>
                  </a:moveTo>
                  <a:lnTo>
                    <a:pt x="12473" y="14"/>
                  </a:lnTo>
                  <a:lnTo>
                    <a:pt x="4780" y="14"/>
                  </a:lnTo>
                  <a:lnTo>
                    <a:pt x="3930" y="26"/>
                  </a:lnTo>
                  <a:lnTo>
                    <a:pt x="13" y="26"/>
                  </a:lnTo>
                  <a:lnTo>
                    <a:pt x="13" y="1750"/>
                  </a:lnTo>
                  <a:cubicBezTo>
                    <a:pt x="0" y="1763"/>
                    <a:pt x="0" y="1788"/>
                    <a:pt x="0" y="1814"/>
                  </a:cubicBezTo>
                  <a:cubicBezTo>
                    <a:pt x="0" y="2118"/>
                    <a:pt x="178" y="2409"/>
                    <a:pt x="507" y="2676"/>
                  </a:cubicBezTo>
                  <a:cubicBezTo>
                    <a:pt x="546" y="2701"/>
                    <a:pt x="571" y="2726"/>
                    <a:pt x="609" y="2764"/>
                  </a:cubicBezTo>
                  <a:lnTo>
                    <a:pt x="723" y="2840"/>
                  </a:lnTo>
                  <a:cubicBezTo>
                    <a:pt x="761" y="2865"/>
                    <a:pt x="786" y="2879"/>
                    <a:pt x="825" y="2904"/>
                  </a:cubicBezTo>
                  <a:cubicBezTo>
                    <a:pt x="1040" y="3031"/>
                    <a:pt x="1281" y="3157"/>
                    <a:pt x="1572" y="3284"/>
                  </a:cubicBezTo>
                  <a:cubicBezTo>
                    <a:pt x="1648" y="3310"/>
                    <a:pt x="1724" y="3347"/>
                    <a:pt x="1800" y="3372"/>
                  </a:cubicBezTo>
                  <a:cubicBezTo>
                    <a:pt x="1952" y="3436"/>
                    <a:pt x="2118" y="3487"/>
                    <a:pt x="2282" y="3538"/>
                  </a:cubicBezTo>
                  <a:cubicBezTo>
                    <a:pt x="2397" y="3575"/>
                    <a:pt x="2523" y="3614"/>
                    <a:pt x="2637" y="3651"/>
                  </a:cubicBezTo>
                  <a:cubicBezTo>
                    <a:pt x="2662" y="3651"/>
                    <a:pt x="2688" y="3664"/>
                    <a:pt x="2701" y="3664"/>
                  </a:cubicBezTo>
                  <a:cubicBezTo>
                    <a:pt x="2764" y="3677"/>
                    <a:pt x="2814" y="3690"/>
                    <a:pt x="2865" y="3715"/>
                  </a:cubicBezTo>
                  <a:cubicBezTo>
                    <a:pt x="3132" y="3778"/>
                    <a:pt x="3411" y="3842"/>
                    <a:pt x="3715" y="3905"/>
                  </a:cubicBezTo>
                  <a:cubicBezTo>
                    <a:pt x="3778" y="3918"/>
                    <a:pt x="3854" y="3930"/>
                    <a:pt x="3930" y="3943"/>
                  </a:cubicBezTo>
                  <a:cubicBezTo>
                    <a:pt x="4044" y="3969"/>
                    <a:pt x="4146" y="3981"/>
                    <a:pt x="4259" y="4006"/>
                  </a:cubicBezTo>
                  <a:cubicBezTo>
                    <a:pt x="4425" y="4032"/>
                    <a:pt x="4602" y="4057"/>
                    <a:pt x="4780" y="4082"/>
                  </a:cubicBezTo>
                  <a:cubicBezTo>
                    <a:pt x="4856" y="4095"/>
                    <a:pt x="4919" y="4095"/>
                    <a:pt x="4995" y="4108"/>
                  </a:cubicBezTo>
                  <a:cubicBezTo>
                    <a:pt x="5273" y="4146"/>
                    <a:pt x="5552" y="4172"/>
                    <a:pt x="5844" y="4197"/>
                  </a:cubicBezTo>
                  <a:cubicBezTo>
                    <a:pt x="5920" y="4209"/>
                    <a:pt x="5996" y="4209"/>
                    <a:pt x="6073" y="4222"/>
                  </a:cubicBezTo>
                  <a:cubicBezTo>
                    <a:pt x="6135" y="4222"/>
                    <a:pt x="6211" y="4234"/>
                    <a:pt x="6288" y="4234"/>
                  </a:cubicBezTo>
                  <a:cubicBezTo>
                    <a:pt x="6490" y="4248"/>
                    <a:pt x="6706" y="4260"/>
                    <a:pt x="6909" y="4273"/>
                  </a:cubicBezTo>
                  <a:cubicBezTo>
                    <a:pt x="6985" y="4273"/>
                    <a:pt x="7061" y="4273"/>
                    <a:pt x="7137" y="4285"/>
                  </a:cubicBezTo>
                  <a:cubicBezTo>
                    <a:pt x="7416" y="4285"/>
                    <a:pt x="7695" y="4298"/>
                    <a:pt x="7986" y="4298"/>
                  </a:cubicBezTo>
                  <a:lnTo>
                    <a:pt x="8202" y="4298"/>
                  </a:lnTo>
                  <a:cubicBezTo>
                    <a:pt x="8493" y="4298"/>
                    <a:pt x="8772" y="4285"/>
                    <a:pt x="9051" y="4273"/>
                  </a:cubicBezTo>
                  <a:lnTo>
                    <a:pt x="9267" y="4273"/>
                  </a:lnTo>
                  <a:cubicBezTo>
                    <a:pt x="9558" y="4248"/>
                    <a:pt x="9837" y="4234"/>
                    <a:pt x="10116" y="4209"/>
                  </a:cubicBezTo>
                  <a:cubicBezTo>
                    <a:pt x="10192" y="4209"/>
                    <a:pt x="10268" y="4197"/>
                    <a:pt x="10344" y="4197"/>
                  </a:cubicBezTo>
                  <a:cubicBezTo>
                    <a:pt x="10636" y="4172"/>
                    <a:pt x="10915" y="4133"/>
                    <a:pt x="11180" y="4095"/>
                  </a:cubicBezTo>
                  <a:cubicBezTo>
                    <a:pt x="11256" y="4095"/>
                    <a:pt x="11332" y="4082"/>
                    <a:pt x="11409" y="4070"/>
                  </a:cubicBezTo>
                  <a:cubicBezTo>
                    <a:pt x="11701" y="4032"/>
                    <a:pt x="11979" y="3981"/>
                    <a:pt x="12258" y="3930"/>
                  </a:cubicBezTo>
                  <a:cubicBezTo>
                    <a:pt x="12334" y="3918"/>
                    <a:pt x="12397" y="3905"/>
                    <a:pt x="12473" y="3893"/>
                  </a:cubicBezTo>
                  <a:cubicBezTo>
                    <a:pt x="12778" y="3829"/>
                    <a:pt x="13056" y="3766"/>
                    <a:pt x="13323" y="3690"/>
                  </a:cubicBezTo>
                  <a:cubicBezTo>
                    <a:pt x="13399" y="3664"/>
                    <a:pt x="13475" y="3651"/>
                    <a:pt x="13551" y="3626"/>
                  </a:cubicBezTo>
                  <a:cubicBezTo>
                    <a:pt x="13855" y="3538"/>
                    <a:pt x="14134" y="3448"/>
                    <a:pt x="14388" y="3347"/>
                  </a:cubicBezTo>
                  <a:cubicBezTo>
                    <a:pt x="14464" y="3310"/>
                    <a:pt x="14540" y="3284"/>
                    <a:pt x="14616" y="3246"/>
                  </a:cubicBezTo>
                  <a:cubicBezTo>
                    <a:pt x="14946" y="3107"/>
                    <a:pt x="15224" y="2955"/>
                    <a:pt x="15465" y="2789"/>
                  </a:cubicBezTo>
                  <a:cubicBezTo>
                    <a:pt x="15541" y="2726"/>
                    <a:pt x="15617" y="2663"/>
                    <a:pt x="15681" y="2612"/>
                  </a:cubicBezTo>
                  <a:cubicBezTo>
                    <a:pt x="15960" y="2358"/>
                    <a:pt x="16099" y="2093"/>
                    <a:pt x="16099" y="1814"/>
                  </a:cubicBezTo>
                  <a:lnTo>
                    <a:pt x="16099" y="1788"/>
                  </a:lnTo>
                  <a:lnTo>
                    <a:pt x="1609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3350050" y="1526600"/>
              <a:ext cx="5425" cy="70400"/>
            </a:xfrm>
            <a:custGeom>
              <a:avLst/>
              <a:gdLst/>
              <a:ahLst/>
              <a:cxnLst/>
              <a:rect l="l" t="t" r="r" b="b"/>
              <a:pathLst>
                <a:path w="217" h="2816" extrusionOk="0">
                  <a:moveTo>
                    <a:pt x="0" y="1"/>
                  </a:moveTo>
                  <a:lnTo>
                    <a:pt x="0" y="2651"/>
                  </a:lnTo>
                  <a:cubicBezTo>
                    <a:pt x="39" y="2676"/>
                    <a:pt x="64" y="2701"/>
                    <a:pt x="102" y="2739"/>
                  </a:cubicBezTo>
                  <a:lnTo>
                    <a:pt x="216" y="2815"/>
                  </a:ln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3376675" y="1526600"/>
              <a:ext cx="5725" cy="83700"/>
            </a:xfrm>
            <a:custGeom>
              <a:avLst/>
              <a:gdLst/>
              <a:ahLst/>
              <a:cxnLst/>
              <a:rect l="l" t="t" r="r" b="b"/>
              <a:pathLst>
                <a:path w="229" h="3348" extrusionOk="0">
                  <a:moveTo>
                    <a:pt x="0" y="1"/>
                  </a:moveTo>
                  <a:lnTo>
                    <a:pt x="0" y="3259"/>
                  </a:lnTo>
                  <a:cubicBezTo>
                    <a:pt x="76" y="3285"/>
                    <a:pt x="152" y="3322"/>
                    <a:pt x="228" y="3347"/>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3403275" y="1526600"/>
              <a:ext cx="5750" cy="92275"/>
            </a:xfrm>
            <a:custGeom>
              <a:avLst/>
              <a:gdLst/>
              <a:ahLst/>
              <a:cxnLst/>
              <a:rect l="l" t="t" r="r" b="b"/>
              <a:pathLst>
                <a:path w="230" h="3691" extrusionOk="0">
                  <a:moveTo>
                    <a:pt x="1" y="1"/>
                  </a:moveTo>
                  <a:lnTo>
                    <a:pt x="1" y="3626"/>
                  </a:lnTo>
                  <a:cubicBezTo>
                    <a:pt x="26" y="3626"/>
                    <a:pt x="52" y="3639"/>
                    <a:pt x="65" y="3639"/>
                  </a:cubicBezTo>
                  <a:cubicBezTo>
                    <a:pt x="128" y="3652"/>
                    <a:pt x="178" y="3665"/>
                    <a:pt x="229" y="3690"/>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3430225" y="1526600"/>
              <a:ext cx="5400" cy="97975"/>
            </a:xfrm>
            <a:custGeom>
              <a:avLst/>
              <a:gdLst/>
              <a:ahLst/>
              <a:cxnLst/>
              <a:rect l="l" t="t" r="r" b="b"/>
              <a:pathLst>
                <a:path w="216" h="3919" extrusionOk="0">
                  <a:moveTo>
                    <a:pt x="1" y="1"/>
                  </a:moveTo>
                  <a:lnTo>
                    <a:pt x="1" y="3880"/>
                  </a:lnTo>
                  <a:cubicBezTo>
                    <a:pt x="64" y="3893"/>
                    <a:pt x="140" y="3905"/>
                    <a:pt x="216" y="3918"/>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3456850" y="1526300"/>
              <a:ext cx="5400" cy="102375"/>
            </a:xfrm>
            <a:custGeom>
              <a:avLst/>
              <a:gdLst/>
              <a:ahLst/>
              <a:cxnLst/>
              <a:rect l="l" t="t" r="r" b="b"/>
              <a:pathLst>
                <a:path w="216" h="4095" extrusionOk="0">
                  <a:moveTo>
                    <a:pt x="1" y="1"/>
                  </a:moveTo>
                  <a:lnTo>
                    <a:pt x="1" y="4069"/>
                  </a:lnTo>
                  <a:cubicBezTo>
                    <a:pt x="77" y="4082"/>
                    <a:pt x="140" y="4082"/>
                    <a:pt x="216" y="4095"/>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3483475" y="1526300"/>
              <a:ext cx="5725" cy="105250"/>
            </a:xfrm>
            <a:custGeom>
              <a:avLst/>
              <a:gdLst/>
              <a:ahLst/>
              <a:cxnLst/>
              <a:rect l="l" t="t" r="r" b="b"/>
              <a:pathLst>
                <a:path w="229" h="4210" extrusionOk="0">
                  <a:moveTo>
                    <a:pt x="0" y="1"/>
                  </a:moveTo>
                  <a:lnTo>
                    <a:pt x="0" y="4184"/>
                  </a:lnTo>
                  <a:cubicBezTo>
                    <a:pt x="76" y="4196"/>
                    <a:pt x="152" y="4196"/>
                    <a:pt x="229" y="4209"/>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3510100" y="1526300"/>
              <a:ext cx="5725" cy="106825"/>
            </a:xfrm>
            <a:custGeom>
              <a:avLst/>
              <a:gdLst/>
              <a:ahLst/>
              <a:cxnLst/>
              <a:rect l="l" t="t" r="r" b="b"/>
              <a:pathLst>
                <a:path w="229" h="4273" extrusionOk="0">
                  <a:moveTo>
                    <a:pt x="0" y="1"/>
                  </a:moveTo>
                  <a:lnTo>
                    <a:pt x="0" y="4260"/>
                  </a:lnTo>
                  <a:cubicBezTo>
                    <a:pt x="76" y="4260"/>
                    <a:pt x="152" y="4260"/>
                    <a:pt x="228" y="4272"/>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3537025" y="1526300"/>
              <a:ext cx="5425" cy="107150"/>
            </a:xfrm>
            <a:custGeom>
              <a:avLst/>
              <a:gdLst/>
              <a:ahLst/>
              <a:cxnLst/>
              <a:rect l="l" t="t" r="r" b="b"/>
              <a:pathLst>
                <a:path w="217" h="4286" extrusionOk="0">
                  <a:moveTo>
                    <a:pt x="0" y="1"/>
                  </a:moveTo>
                  <a:lnTo>
                    <a:pt x="0" y="4285"/>
                  </a:lnTo>
                  <a:lnTo>
                    <a:pt x="216" y="4285"/>
                  </a:ln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3563625" y="1526300"/>
              <a:ext cx="5425" cy="106500"/>
            </a:xfrm>
            <a:custGeom>
              <a:avLst/>
              <a:gdLst/>
              <a:ahLst/>
              <a:cxnLst/>
              <a:rect l="l" t="t" r="r" b="b"/>
              <a:pathLst>
                <a:path w="217" h="4260" extrusionOk="0">
                  <a:moveTo>
                    <a:pt x="1" y="1"/>
                  </a:moveTo>
                  <a:lnTo>
                    <a:pt x="1" y="4260"/>
                  </a:lnTo>
                  <a:lnTo>
                    <a:pt x="217" y="4260"/>
                  </a:ln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3590250" y="1526300"/>
              <a:ext cx="5725" cy="104925"/>
            </a:xfrm>
            <a:custGeom>
              <a:avLst/>
              <a:gdLst/>
              <a:ahLst/>
              <a:cxnLst/>
              <a:rect l="l" t="t" r="r" b="b"/>
              <a:pathLst>
                <a:path w="229" h="4197" extrusionOk="0">
                  <a:moveTo>
                    <a:pt x="1" y="1"/>
                  </a:moveTo>
                  <a:lnTo>
                    <a:pt x="1" y="4196"/>
                  </a:lnTo>
                  <a:cubicBezTo>
                    <a:pt x="77" y="4196"/>
                    <a:pt x="153" y="4184"/>
                    <a:pt x="229" y="418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3616875" y="1526300"/>
              <a:ext cx="5725" cy="102075"/>
            </a:xfrm>
            <a:custGeom>
              <a:avLst/>
              <a:gdLst/>
              <a:ahLst/>
              <a:cxnLst/>
              <a:rect l="l" t="t" r="r" b="b"/>
              <a:pathLst>
                <a:path w="229" h="4083" extrusionOk="0">
                  <a:moveTo>
                    <a:pt x="0" y="1"/>
                  </a:moveTo>
                  <a:lnTo>
                    <a:pt x="0" y="4082"/>
                  </a:lnTo>
                  <a:cubicBezTo>
                    <a:pt x="76" y="4082"/>
                    <a:pt x="152" y="4069"/>
                    <a:pt x="229" y="4057"/>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3643825" y="1526300"/>
              <a:ext cx="5400" cy="97950"/>
            </a:xfrm>
            <a:custGeom>
              <a:avLst/>
              <a:gdLst/>
              <a:ahLst/>
              <a:cxnLst/>
              <a:rect l="l" t="t" r="r" b="b"/>
              <a:pathLst>
                <a:path w="216" h="3918" extrusionOk="0">
                  <a:moveTo>
                    <a:pt x="0" y="1"/>
                  </a:moveTo>
                  <a:lnTo>
                    <a:pt x="0" y="3917"/>
                  </a:lnTo>
                  <a:cubicBezTo>
                    <a:pt x="76" y="3905"/>
                    <a:pt x="139" y="3892"/>
                    <a:pt x="215" y="3880"/>
                  </a:cubicBezTo>
                  <a:lnTo>
                    <a:pt x="215"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3670450" y="1525975"/>
              <a:ext cx="5725" cy="92250"/>
            </a:xfrm>
            <a:custGeom>
              <a:avLst/>
              <a:gdLst/>
              <a:ahLst/>
              <a:cxnLst/>
              <a:rect l="l" t="t" r="r" b="b"/>
              <a:pathLst>
                <a:path w="229" h="3690" extrusionOk="0">
                  <a:moveTo>
                    <a:pt x="0" y="1"/>
                  </a:moveTo>
                  <a:lnTo>
                    <a:pt x="0" y="3690"/>
                  </a:lnTo>
                  <a:cubicBezTo>
                    <a:pt x="76" y="3664"/>
                    <a:pt x="152" y="3651"/>
                    <a:pt x="228" y="3626"/>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3697050" y="1525975"/>
              <a:ext cx="5750" cy="83700"/>
            </a:xfrm>
            <a:custGeom>
              <a:avLst/>
              <a:gdLst/>
              <a:ahLst/>
              <a:cxnLst/>
              <a:rect l="l" t="t" r="r" b="b"/>
              <a:pathLst>
                <a:path w="230" h="3348" extrusionOk="0">
                  <a:moveTo>
                    <a:pt x="1" y="1"/>
                  </a:moveTo>
                  <a:lnTo>
                    <a:pt x="1" y="3347"/>
                  </a:lnTo>
                  <a:cubicBezTo>
                    <a:pt x="77" y="3310"/>
                    <a:pt x="153" y="3284"/>
                    <a:pt x="229" y="3246"/>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3723975" y="1525975"/>
              <a:ext cx="5425" cy="69750"/>
            </a:xfrm>
            <a:custGeom>
              <a:avLst/>
              <a:gdLst/>
              <a:ahLst/>
              <a:cxnLst/>
              <a:rect l="l" t="t" r="r" b="b"/>
              <a:pathLst>
                <a:path w="217" h="2790" extrusionOk="0">
                  <a:moveTo>
                    <a:pt x="1" y="1"/>
                  </a:moveTo>
                  <a:lnTo>
                    <a:pt x="1" y="2789"/>
                  </a:lnTo>
                  <a:cubicBezTo>
                    <a:pt x="77" y="2726"/>
                    <a:pt x="153" y="2663"/>
                    <a:pt x="217" y="2612"/>
                  </a:cubicBez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3337700" y="1469575"/>
              <a:ext cx="402150" cy="114100"/>
            </a:xfrm>
            <a:custGeom>
              <a:avLst/>
              <a:gdLst/>
              <a:ahLst/>
              <a:cxnLst/>
              <a:rect l="l" t="t" r="r" b="b"/>
              <a:pathLst>
                <a:path w="16086" h="4564" extrusionOk="0">
                  <a:moveTo>
                    <a:pt x="8037" y="0"/>
                  </a:moveTo>
                  <a:cubicBezTo>
                    <a:pt x="3702" y="0"/>
                    <a:pt x="153" y="977"/>
                    <a:pt x="0" y="2194"/>
                  </a:cubicBezTo>
                  <a:lnTo>
                    <a:pt x="0" y="2282"/>
                  </a:lnTo>
                  <a:cubicBezTo>
                    <a:pt x="0" y="2586"/>
                    <a:pt x="215" y="2890"/>
                    <a:pt x="609" y="3157"/>
                  </a:cubicBezTo>
                  <a:cubicBezTo>
                    <a:pt x="672" y="3195"/>
                    <a:pt x="736" y="3245"/>
                    <a:pt x="812" y="3284"/>
                  </a:cubicBezTo>
                  <a:cubicBezTo>
                    <a:pt x="1192" y="3499"/>
                    <a:pt x="1686" y="3702"/>
                    <a:pt x="2282" y="3879"/>
                  </a:cubicBezTo>
                  <a:cubicBezTo>
                    <a:pt x="2409" y="3918"/>
                    <a:pt x="2548" y="3955"/>
                    <a:pt x="2700" y="3994"/>
                  </a:cubicBezTo>
                  <a:cubicBezTo>
                    <a:pt x="3169" y="4107"/>
                    <a:pt x="3689" y="4209"/>
                    <a:pt x="4246" y="4298"/>
                  </a:cubicBezTo>
                  <a:cubicBezTo>
                    <a:pt x="4880" y="4386"/>
                    <a:pt x="5565" y="4462"/>
                    <a:pt x="6275" y="4513"/>
                  </a:cubicBezTo>
                  <a:cubicBezTo>
                    <a:pt x="6845" y="4551"/>
                    <a:pt x="7441" y="4564"/>
                    <a:pt x="8037" y="4564"/>
                  </a:cubicBezTo>
                  <a:cubicBezTo>
                    <a:pt x="12486" y="4564"/>
                    <a:pt x="16086" y="3537"/>
                    <a:pt x="16086" y="2282"/>
                  </a:cubicBezTo>
                  <a:lnTo>
                    <a:pt x="16086" y="2194"/>
                  </a:lnTo>
                  <a:cubicBezTo>
                    <a:pt x="16060" y="2042"/>
                    <a:pt x="15997" y="1902"/>
                    <a:pt x="15883" y="1763"/>
                  </a:cubicBezTo>
                  <a:cubicBezTo>
                    <a:pt x="15718" y="1560"/>
                    <a:pt x="15477" y="1383"/>
                    <a:pt x="15161" y="1205"/>
                  </a:cubicBezTo>
                  <a:cubicBezTo>
                    <a:pt x="14843" y="1040"/>
                    <a:pt x="14463" y="888"/>
                    <a:pt x="14032" y="749"/>
                  </a:cubicBezTo>
                  <a:cubicBezTo>
                    <a:pt x="13905" y="710"/>
                    <a:pt x="13779" y="673"/>
                    <a:pt x="13640" y="634"/>
                  </a:cubicBezTo>
                  <a:cubicBezTo>
                    <a:pt x="13043" y="470"/>
                    <a:pt x="12359" y="330"/>
                    <a:pt x="11598" y="229"/>
                  </a:cubicBezTo>
                  <a:cubicBezTo>
                    <a:pt x="11421" y="203"/>
                    <a:pt x="11243" y="178"/>
                    <a:pt x="11066" y="166"/>
                  </a:cubicBezTo>
                  <a:cubicBezTo>
                    <a:pt x="10128" y="51"/>
                    <a:pt x="9114" y="0"/>
                    <a:pt x="8037"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3443850" y="1508550"/>
              <a:ext cx="290925" cy="73850"/>
            </a:xfrm>
            <a:custGeom>
              <a:avLst/>
              <a:gdLst/>
              <a:ahLst/>
              <a:cxnLst/>
              <a:rect l="l" t="t" r="r" b="b"/>
              <a:pathLst>
                <a:path w="11637" h="2954" extrusionOk="0">
                  <a:moveTo>
                    <a:pt x="0" y="1"/>
                  </a:moveTo>
                  <a:lnTo>
                    <a:pt x="0" y="2954"/>
                  </a:lnTo>
                  <a:lnTo>
                    <a:pt x="11637" y="2954"/>
                  </a:lnTo>
                  <a:lnTo>
                    <a:pt x="11637"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3352900" y="1540550"/>
              <a:ext cx="34900" cy="11125"/>
            </a:xfrm>
            <a:custGeom>
              <a:avLst/>
              <a:gdLst/>
              <a:ahLst/>
              <a:cxnLst/>
              <a:rect l="l" t="t" r="r" b="b"/>
              <a:pathLst>
                <a:path w="1396" h="445" extrusionOk="0">
                  <a:moveTo>
                    <a:pt x="1078" y="1"/>
                  </a:moveTo>
                  <a:lnTo>
                    <a:pt x="1" y="318"/>
                  </a:lnTo>
                  <a:cubicBezTo>
                    <a:pt x="64" y="356"/>
                    <a:pt x="128" y="406"/>
                    <a:pt x="204" y="445"/>
                  </a:cubicBezTo>
                  <a:lnTo>
                    <a:pt x="1395" y="115"/>
                  </a:lnTo>
                  <a:cubicBezTo>
                    <a:pt x="1370" y="102"/>
                    <a:pt x="1357" y="102"/>
                    <a:pt x="1345" y="90"/>
                  </a:cubicBezTo>
                  <a:cubicBezTo>
                    <a:pt x="1255" y="65"/>
                    <a:pt x="1167" y="39"/>
                    <a:pt x="1078"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3394750" y="1558300"/>
              <a:ext cx="38975" cy="11125"/>
            </a:xfrm>
            <a:custGeom>
              <a:avLst/>
              <a:gdLst/>
              <a:ahLst/>
              <a:cxnLst/>
              <a:rect l="l" t="t" r="r" b="b"/>
              <a:pathLst>
                <a:path w="1559" h="445" extrusionOk="0">
                  <a:moveTo>
                    <a:pt x="1141" y="1"/>
                  </a:moveTo>
                  <a:lnTo>
                    <a:pt x="0" y="330"/>
                  </a:lnTo>
                  <a:cubicBezTo>
                    <a:pt x="127" y="369"/>
                    <a:pt x="266" y="406"/>
                    <a:pt x="418" y="445"/>
                  </a:cubicBezTo>
                  <a:lnTo>
                    <a:pt x="1559" y="115"/>
                  </a:lnTo>
                  <a:lnTo>
                    <a:pt x="1255" y="39"/>
                  </a:lnTo>
                  <a:lnTo>
                    <a:pt x="1141"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3377925" y="1480975"/>
              <a:ext cx="321700" cy="91300"/>
            </a:xfrm>
            <a:custGeom>
              <a:avLst/>
              <a:gdLst/>
              <a:ahLst/>
              <a:cxnLst/>
              <a:rect l="l" t="t" r="r" b="b"/>
              <a:pathLst>
                <a:path w="12868" h="3652" extrusionOk="0">
                  <a:moveTo>
                    <a:pt x="6428" y="1"/>
                  </a:moveTo>
                  <a:cubicBezTo>
                    <a:pt x="2891" y="1"/>
                    <a:pt x="1" y="812"/>
                    <a:pt x="1" y="1826"/>
                  </a:cubicBezTo>
                  <a:cubicBezTo>
                    <a:pt x="1" y="1851"/>
                    <a:pt x="1" y="1877"/>
                    <a:pt x="14" y="1902"/>
                  </a:cubicBezTo>
                  <a:cubicBezTo>
                    <a:pt x="166" y="2879"/>
                    <a:pt x="2980" y="3651"/>
                    <a:pt x="6428" y="3651"/>
                  </a:cubicBezTo>
                  <a:cubicBezTo>
                    <a:pt x="9876" y="3651"/>
                    <a:pt x="12702" y="2879"/>
                    <a:pt x="12854" y="1902"/>
                  </a:cubicBezTo>
                  <a:cubicBezTo>
                    <a:pt x="12867" y="1877"/>
                    <a:pt x="12867" y="1851"/>
                    <a:pt x="12867" y="1826"/>
                  </a:cubicBezTo>
                  <a:cubicBezTo>
                    <a:pt x="12867" y="812"/>
                    <a:pt x="9977" y="1"/>
                    <a:pt x="642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3378250" y="1485100"/>
              <a:ext cx="321050" cy="87175"/>
            </a:xfrm>
            <a:custGeom>
              <a:avLst/>
              <a:gdLst/>
              <a:ahLst/>
              <a:cxnLst/>
              <a:rect l="l" t="t" r="r" b="b"/>
              <a:pathLst>
                <a:path w="12842" h="3487" extrusionOk="0">
                  <a:moveTo>
                    <a:pt x="6415" y="1"/>
                  </a:moveTo>
                  <a:cubicBezTo>
                    <a:pt x="2967" y="1"/>
                    <a:pt x="153" y="774"/>
                    <a:pt x="1" y="1737"/>
                  </a:cubicBezTo>
                  <a:cubicBezTo>
                    <a:pt x="13" y="1889"/>
                    <a:pt x="102" y="2029"/>
                    <a:pt x="229" y="2156"/>
                  </a:cubicBezTo>
                  <a:cubicBezTo>
                    <a:pt x="292" y="2219"/>
                    <a:pt x="356" y="2269"/>
                    <a:pt x="432" y="2320"/>
                  </a:cubicBezTo>
                  <a:cubicBezTo>
                    <a:pt x="736" y="2548"/>
                    <a:pt x="1193" y="2751"/>
                    <a:pt x="1776" y="2916"/>
                  </a:cubicBezTo>
                  <a:cubicBezTo>
                    <a:pt x="1902" y="2954"/>
                    <a:pt x="2029" y="2992"/>
                    <a:pt x="2168" y="3030"/>
                  </a:cubicBezTo>
                  <a:cubicBezTo>
                    <a:pt x="2714" y="3170"/>
                    <a:pt x="3334" y="3271"/>
                    <a:pt x="4007" y="3347"/>
                  </a:cubicBezTo>
                  <a:cubicBezTo>
                    <a:pt x="4691" y="3436"/>
                    <a:pt x="5426" y="3474"/>
                    <a:pt x="6187" y="3486"/>
                  </a:cubicBezTo>
                  <a:lnTo>
                    <a:pt x="6415" y="3486"/>
                  </a:lnTo>
                  <a:cubicBezTo>
                    <a:pt x="9863" y="3486"/>
                    <a:pt x="12689" y="2714"/>
                    <a:pt x="12841" y="1737"/>
                  </a:cubicBezTo>
                  <a:cubicBezTo>
                    <a:pt x="12841" y="1700"/>
                    <a:pt x="12829" y="1649"/>
                    <a:pt x="12804" y="1610"/>
                  </a:cubicBezTo>
                  <a:cubicBezTo>
                    <a:pt x="12714" y="1395"/>
                    <a:pt x="12512" y="1205"/>
                    <a:pt x="12207" y="1027"/>
                  </a:cubicBezTo>
                  <a:cubicBezTo>
                    <a:pt x="11891" y="838"/>
                    <a:pt x="11460" y="672"/>
                    <a:pt x="10953" y="533"/>
                  </a:cubicBezTo>
                  <a:cubicBezTo>
                    <a:pt x="10826" y="495"/>
                    <a:pt x="10686" y="457"/>
                    <a:pt x="10547" y="432"/>
                  </a:cubicBezTo>
                  <a:cubicBezTo>
                    <a:pt x="9900" y="267"/>
                    <a:pt x="9140" y="153"/>
                    <a:pt x="8316" y="77"/>
                  </a:cubicBezTo>
                  <a:cubicBezTo>
                    <a:pt x="8114" y="64"/>
                    <a:pt x="7911" y="52"/>
                    <a:pt x="7695" y="38"/>
                  </a:cubicBezTo>
                  <a:cubicBezTo>
                    <a:pt x="7289" y="13"/>
                    <a:pt x="6858" y="1"/>
                    <a:pt x="641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3478400" y="1560200"/>
              <a:ext cx="97000" cy="12075"/>
            </a:xfrm>
            <a:custGeom>
              <a:avLst/>
              <a:gdLst/>
              <a:ahLst/>
              <a:cxnLst/>
              <a:rect l="l" t="t" r="r" b="b"/>
              <a:pathLst>
                <a:path w="3880" h="483" extrusionOk="0">
                  <a:moveTo>
                    <a:pt x="3879" y="1"/>
                  </a:moveTo>
                  <a:lnTo>
                    <a:pt x="3308" y="39"/>
                  </a:lnTo>
                  <a:lnTo>
                    <a:pt x="3080" y="39"/>
                  </a:lnTo>
                  <a:cubicBezTo>
                    <a:pt x="2815" y="51"/>
                    <a:pt x="2523" y="65"/>
                    <a:pt x="2244" y="65"/>
                  </a:cubicBezTo>
                  <a:lnTo>
                    <a:pt x="2015" y="65"/>
                  </a:lnTo>
                  <a:cubicBezTo>
                    <a:pt x="1737" y="65"/>
                    <a:pt x="1446" y="51"/>
                    <a:pt x="1179" y="39"/>
                  </a:cubicBezTo>
                  <a:lnTo>
                    <a:pt x="1077" y="39"/>
                  </a:lnTo>
                  <a:lnTo>
                    <a:pt x="1" y="343"/>
                  </a:lnTo>
                  <a:cubicBezTo>
                    <a:pt x="685" y="432"/>
                    <a:pt x="1420" y="470"/>
                    <a:pt x="2181" y="482"/>
                  </a:cubicBezTo>
                  <a:lnTo>
                    <a:pt x="3879" y="1"/>
                  </a:ln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3422625" y="1554500"/>
              <a:ext cx="25675" cy="6350"/>
            </a:xfrm>
            <a:custGeom>
              <a:avLst/>
              <a:gdLst/>
              <a:ahLst/>
              <a:cxnLst/>
              <a:rect l="l" t="t" r="r" b="b"/>
              <a:pathLst>
                <a:path w="1027" h="254" extrusionOk="0">
                  <a:moveTo>
                    <a:pt x="520" y="0"/>
                  </a:moveTo>
                  <a:lnTo>
                    <a:pt x="1" y="140"/>
                  </a:lnTo>
                  <a:cubicBezTo>
                    <a:pt x="127" y="178"/>
                    <a:pt x="254" y="216"/>
                    <a:pt x="393" y="254"/>
                  </a:cubicBezTo>
                  <a:lnTo>
                    <a:pt x="1027" y="77"/>
                  </a:lnTo>
                  <a:lnTo>
                    <a:pt x="533" y="0"/>
                  </a:ln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3465400" y="1495875"/>
              <a:ext cx="151825" cy="64350"/>
            </a:xfrm>
            <a:custGeom>
              <a:avLst/>
              <a:gdLst/>
              <a:ahLst/>
              <a:cxnLst/>
              <a:rect l="l" t="t" r="r" b="b"/>
              <a:pathLst>
                <a:path w="6073" h="2574" extrusionOk="0">
                  <a:moveTo>
                    <a:pt x="2473" y="1"/>
                  </a:moveTo>
                  <a:lnTo>
                    <a:pt x="2473" y="292"/>
                  </a:lnTo>
                  <a:cubicBezTo>
                    <a:pt x="888" y="356"/>
                    <a:pt x="102" y="622"/>
                    <a:pt x="102" y="926"/>
                  </a:cubicBezTo>
                  <a:cubicBezTo>
                    <a:pt x="102" y="1636"/>
                    <a:pt x="3828" y="1446"/>
                    <a:pt x="3828" y="1686"/>
                  </a:cubicBezTo>
                  <a:cubicBezTo>
                    <a:pt x="3828" y="1750"/>
                    <a:pt x="3600" y="1788"/>
                    <a:pt x="2954" y="1788"/>
                  </a:cubicBezTo>
                  <a:cubicBezTo>
                    <a:pt x="2206" y="1788"/>
                    <a:pt x="1369" y="1725"/>
                    <a:pt x="723" y="1623"/>
                  </a:cubicBezTo>
                  <a:lnTo>
                    <a:pt x="0" y="2092"/>
                  </a:lnTo>
                  <a:cubicBezTo>
                    <a:pt x="571" y="2193"/>
                    <a:pt x="1509" y="2257"/>
                    <a:pt x="2473" y="2283"/>
                  </a:cubicBezTo>
                  <a:lnTo>
                    <a:pt x="2473" y="2574"/>
                  </a:lnTo>
                  <a:lnTo>
                    <a:pt x="3828" y="2574"/>
                  </a:lnTo>
                  <a:lnTo>
                    <a:pt x="3828" y="2269"/>
                  </a:lnTo>
                  <a:cubicBezTo>
                    <a:pt x="5324" y="2193"/>
                    <a:pt x="6073" y="1940"/>
                    <a:pt x="6073" y="1636"/>
                  </a:cubicBezTo>
                  <a:cubicBezTo>
                    <a:pt x="6073" y="939"/>
                    <a:pt x="2346" y="1129"/>
                    <a:pt x="2346" y="900"/>
                  </a:cubicBezTo>
                  <a:cubicBezTo>
                    <a:pt x="2346" y="824"/>
                    <a:pt x="2561" y="774"/>
                    <a:pt x="3220" y="774"/>
                  </a:cubicBezTo>
                  <a:cubicBezTo>
                    <a:pt x="3816" y="774"/>
                    <a:pt x="4437" y="824"/>
                    <a:pt x="5096" y="914"/>
                  </a:cubicBezTo>
                  <a:lnTo>
                    <a:pt x="5781" y="444"/>
                  </a:lnTo>
                  <a:cubicBezTo>
                    <a:pt x="5236" y="356"/>
                    <a:pt x="4538" y="305"/>
                    <a:pt x="3828" y="292"/>
                  </a:cubicBezTo>
                  <a:lnTo>
                    <a:pt x="38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3464450" y="1493350"/>
              <a:ext cx="151825" cy="64350"/>
            </a:xfrm>
            <a:custGeom>
              <a:avLst/>
              <a:gdLst/>
              <a:ahLst/>
              <a:cxnLst/>
              <a:rect l="l" t="t" r="r" b="b"/>
              <a:pathLst>
                <a:path w="6073" h="2574" extrusionOk="0">
                  <a:moveTo>
                    <a:pt x="2472" y="1"/>
                  </a:moveTo>
                  <a:lnTo>
                    <a:pt x="2472" y="292"/>
                  </a:lnTo>
                  <a:cubicBezTo>
                    <a:pt x="888" y="355"/>
                    <a:pt x="102" y="621"/>
                    <a:pt x="102" y="925"/>
                  </a:cubicBezTo>
                  <a:cubicBezTo>
                    <a:pt x="102" y="1635"/>
                    <a:pt x="3829" y="1446"/>
                    <a:pt x="3829" y="1686"/>
                  </a:cubicBezTo>
                  <a:cubicBezTo>
                    <a:pt x="3829" y="1750"/>
                    <a:pt x="3601" y="1787"/>
                    <a:pt x="2954" y="1787"/>
                  </a:cubicBezTo>
                  <a:cubicBezTo>
                    <a:pt x="2206" y="1787"/>
                    <a:pt x="1357" y="1724"/>
                    <a:pt x="723" y="1623"/>
                  </a:cubicBezTo>
                  <a:lnTo>
                    <a:pt x="1" y="2092"/>
                  </a:lnTo>
                  <a:cubicBezTo>
                    <a:pt x="571" y="2193"/>
                    <a:pt x="1509" y="2257"/>
                    <a:pt x="2472" y="2282"/>
                  </a:cubicBezTo>
                  <a:lnTo>
                    <a:pt x="2472" y="2573"/>
                  </a:lnTo>
                  <a:lnTo>
                    <a:pt x="3829" y="2573"/>
                  </a:lnTo>
                  <a:lnTo>
                    <a:pt x="3829" y="2269"/>
                  </a:lnTo>
                  <a:cubicBezTo>
                    <a:pt x="5325" y="2193"/>
                    <a:pt x="6072" y="1939"/>
                    <a:pt x="6072" y="1635"/>
                  </a:cubicBezTo>
                  <a:cubicBezTo>
                    <a:pt x="6072" y="939"/>
                    <a:pt x="2345" y="1128"/>
                    <a:pt x="2345" y="900"/>
                  </a:cubicBezTo>
                  <a:cubicBezTo>
                    <a:pt x="2345" y="824"/>
                    <a:pt x="2561" y="773"/>
                    <a:pt x="3220" y="773"/>
                  </a:cubicBezTo>
                  <a:cubicBezTo>
                    <a:pt x="3804" y="773"/>
                    <a:pt x="4437" y="824"/>
                    <a:pt x="5096" y="913"/>
                  </a:cubicBezTo>
                  <a:lnTo>
                    <a:pt x="5781" y="444"/>
                  </a:lnTo>
                  <a:cubicBezTo>
                    <a:pt x="5235" y="368"/>
                    <a:pt x="4539" y="305"/>
                    <a:pt x="3829" y="292"/>
                  </a:cubicBezTo>
                  <a:lnTo>
                    <a:pt x="38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3329450" y="1454350"/>
              <a:ext cx="402500" cy="107475"/>
            </a:xfrm>
            <a:custGeom>
              <a:avLst/>
              <a:gdLst/>
              <a:ahLst/>
              <a:cxnLst/>
              <a:rect l="l" t="t" r="r" b="b"/>
              <a:pathLst>
                <a:path w="16100" h="4299" extrusionOk="0">
                  <a:moveTo>
                    <a:pt x="13323" y="1"/>
                  </a:moveTo>
                  <a:lnTo>
                    <a:pt x="12474" y="14"/>
                  </a:lnTo>
                  <a:lnTo>
                    <a:pt x="4767" y="14"/>
                  </a:lnTo>
                  <a:lnTo>
                    <a:pt x="3930" y="26"/>
                  </a:lnTo>
                  <a:lnTo>
                    <a:pt x="1" y="26"/>
                  </a:lnTo>
                  <a:lnTo>
                    <a:pt x="1" y="1750"/>
                  </a:lnTo>
                  <a:lnTo>
                    <a:pt x="1" y="1814"/>
                  </a:lnTo>
                  <a:cubicBezTo>
                    <a:pt x="1" y="2118"/>
                    <a:pt x="178" y="2397"/>
                    <a:pt x="495" y="2676"/>
                  </a:cubicBezTo>
                  <a:cubicBezTo>
                    <a:pt x="533" y="2701"/>
                    <a:pt x="571" y="2727"/>
                    <a:pt x="609" y="2764"/>
                  </a:cubicBezTo>
                  <a:lnTo>
                    <a:pt x="723" y="2840"/>
                  </a:lnTo>
                  <a:cubicBezTo>
                    <a:pt x="748" y="2866"/>
                    <a:pt x="787" y="2879"/>
                    <a:pt x="812" y="2904"/>
                  </a:cubicBezTo>
                  <a:cubicBezTo>
                    <a:pt x="1027" y="3031"/>
                    <a:pt x="1281" y="3158"/>
                    <a:pt x="1573" y="3284"/>
                  </a:cubicBezTo>
                  <a:cubicBezTo>
                    <a:pt x="1636" y="3310"/>
                    <a:pt x="1712" y="3347"/>
                    <a:pt x="1788" y="3373"/>
                  </a:cubicBezTo>
                  <a:cubicBezTo>
                    <a:pt x="1940" y="3437"/>
                    <a:pt x="2105" y="3487"/>
                    <a:pt x="2283" y="3538"/>
                  </a:cubicBezTo>
                  <a:cubicBezTo>
                    <a:pt x="2396" y="3575"/>
                    <a:pt x="2511" y="3614"/>
                    <a:pt x="2637" y="3652"/>
                  </a:cubicBezTo>
                  <a:cubicBezTo>
                    <a:pt x="2663" y="3652"/>
                    <a:pt x="2675" y="3665"/>
                    <a:pt x="2700" y="3665"/>
                  </a:cubicBezTo>
                  <a:lnTo>
                    <a:pt x="2852" y="3702"/>
                  </a:lnTo>
                  <a:cubicBezTo>
                    <a:pt x="3131" y="3778"/>
                    <a:pt x="3410" y="3842"/>
                    <a:pt x="3702" y="3905"/>
                  </a:cubicBezTo>
                  <a:lnTo>
                    <a:pt x="3930" y="3944"/>
                  </a:lnTo>
                  <a:cubicBezTo>
                    <a:pt x="4032" y="3969"/>
                    <a:pt x="4145" y="3981"/>
                    <a:pt x="4260" y="4006"/>
                  </a:cubicBezTo>
                  <a:cubicBezTo>
                    <a:pt x="4424" y="4032"/>
                    <a:pt x="4602" y="4057"/>
                    <a:pt x="4767" y="4083"/>
                  </a:cubicBezTo>
                  <a:cubicBezTo>
                    <a:pt x="4843" y="4096"/>
                    <a:pt x="4919" y="4096"/>
                    <a:pt x="4995" y="4108"/>
                  </a:cubicBezTo>
                  <a:cubicBezTo>
                    <a:pt x="5274" y="4146"/>
                    <a:pt x="5553" y="4172"/>
                    <a:pt x="5844" y="4197"/>
                  </a:cubicBezTo>
                  <a:cubicBezTo>
                    <a:pt x="5920" y="4209"/>
                    <a:pt x="5984" y="4209"/>
                    <a:pt x="6060" y="4222"/>
                  </a:cubicBezTo>
                  <a:cubicBezTo>
                    <a:pt x="6136" y="4222"/>
                    <a:pt x="6212" y="4235"/>
                    <a:pt x="6288" y="4235"/>
                  </a:cubicBezTo>
                  <a:cubicBezTo>
                    <a:pt x="6491" y="4248"/>
                    <a:pt x="6694" y="4260"/>
                    <a:pt x="6909" y="4273"/>
                  </a:cubicBezTo>
                  <a:lnTo>
                    <a:pt x="7137" y="4273"/>
                  </a:lnTo>
                  <a:cubicBezTo>
                    <a:pt x="7404" y="4285"/>
                    <a:pt x="7695" y="4299"/>
                    <a:pt x="7973" y="4299"/>
                  </a:cubicBezTo>
                  <a:lnTo>
                    <a:pt x="8202" y="4299"/>
                  </a:lnTo>
                  <a:cubicBezTo>
                    <a:pt x="8481" y="4299"/>
                    <a:pt x="8773" y="4285"/>
                    <a:pt x="9038" y="4273"/>
                  </a:cubicBezTo>
                  <a:lnTo>
                    <a:pt x="9266" y="4273"/>
                  </a:lnTo>
                  <a:cubicBezTo>
                    <a:pt x="9558" y="4248"/>
                    <a:pt x="9837" y="4235"/>
                    <a:pt x="10116" y="4209"/>
                  </a:cubicBezTo>
                  <a:cubicBezTo>
                    <a:pt x="10192" y="4209"/>
                    <a:pt x="10268" y="4197"/>
                    <a:pt x="10331" y="4197"/>
                  </a:cubicBezTo>
                  <a:cubicBezTo>
                    <a:pt x="10623" y="4172"/>
                    <a:pt x="10902" y="4133"/>
                    <a:pt x="11181" y="4096"/>
                  </a:cubicBezTo>
                  <a:cubicBezTo>
                    <a:pt x="11257" y="4096"/>
                    <a:pt x="11333" y="4083"/>
                    <a:pt x="11409" y="4070"/>
                  </a:cubicBezTo>
                  <a:cubicBezTo>
                    <a:pt x="11700" y="4032"/>
                    <a:pt x="11979" y="3981"/>
                    <a:pt x="12246" y="3930"/>
                  </a:cubicBezTo>
                  <a:lnTo>
                    <a:pt x="12474" y="3893"/>
                  </a:lnTo>
                  <a:cubicBezTo>
                    <a:pt x="12765" y="3829"/>
                    <a:pt x="13057" y="3766"/>
                    <a:pt x="13323" y="3690"/>
                  </a:cubicBezTo>
                  <a:cubicBezTo>
                    <a:pt x="13399" y="3665"/>
                    <a:pt x="13463" y="3652"/>
                    <a:pt x="13539" y="3626"/>
                  </a:cubicBezTo>
                  <a:cubicBezTo>
                    <a:pt x="13843" y="3538"/>
                    <a:pt x="14134" y="3449"/>
                    <a:pt x="14387" y="3347"/>
                  </a:cubicBezTo>
                  <a:cubicBezTo>
                    <a:pt x="14464" y="3310"/>
                    <a:pt x="14540" y="3284"/>
                    <a:pt x="14603" y="3246"/>
                  </a:cubicBezTo>
                  <a:cubicBezTo>
                    <a:pt x="14945" y="3107"/>
                    <a:pt x="15224" y="2955"/>
                    <a:pt x="15452" y="2790"/>
                  </a:cubicBezTo>
                  <a:cubicBezTo>
                    <a:pt x="15541" y="2727"/>
                    <a:pt x="15604" y="2663"/>
                    <a:pt x="15680" y="2612"/>
                  </a:cubicBezTo>
                  <a:cubicBezTo>
                    <a:pt x="15947" y="2359"/>
                    <a:pt x="16099" y="2093"/>
                    <a:pt x="16099" y="1814"/>
                  </a:cubicBezTo>
                  <a:lnTo>
                    <a:pt x="16099" y="1789"/>
                  </a:lnTo>
                  <a:lnTo>
                    <a:pt x="16099"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3341800" y="1455000"/>
              <a:ext cx="5725" cy="70375"/>
            </a:xfrm>
            <a:custGeom>
              <a:avLst/>
              <a:gdLst/>
              <a:ahLst/>
              <a:cxnLst/>
              <a:rect l="l" t="t" r="r" b="b"/>
              <a:pathLst>
                <a:path w="229" h="2815" extrusionOk="0">
                  <a:moveTo>
                    <a:pt x="1" y="0"/>
                  </a:moveTo>
                  <a:lnTo>
                    <a:pt x="1" y="2650"/>
                  </a:lnTo>
                  <a:cubicBezTo>
                    <a:pt x="39" y="2675"/>
                    <a:pt x="77" y="2701"/>
                    <a:pt x="115" y="2738"/>
                  </a:cubicBezTo>
                  <a:lnTo>
                    <a:pt x="229" y="2814"/>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368750" y="1455000"/>
              <a:ext cx="5400" cy="83675"/>
            </a:xfrm>
            <a:custGeom>
              <a:avLst/>
              <a:gdLst/>
              <a:ahLst/>
              <a:cxnLst/>
              <a:rect l="l" t="t" r="r" b="b"/>
              <a:pathLst>
                <a:path w="216" h="3347" extrusionOk="0">
                  <a:moveTo>
                    <a:pt x="1" y="0"/>
                  </a:moveTo>
                  <a:lnTo>
                    <a:pt x="1" y="3258"/>
                  </a:lnTo>
                  <a:cubicBezTo>
                    <a:pt x="64" y="3284"/>
                    <a:pt x="140" y="3321"/>
                    <a:pt x="216" y="3347"/>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95375" y="1455000"/>
              <a:ext cx="5400" cy="91925"/>
            </a:xfrm>
            <a:custGeom>
              <a:avLst/>
              <a:gdLst/>
              <a:ahLst/>
              <a:cxnLst/>
              <a:rect l="l" t="t" r="r" b="b"/>
              <a:pathLst>
                <a:path w="216" h="3677" extrusionOk="0">
                  <a:moveTo>
                    <a:pt x="0" y="0"/>
                  </a:moveTo>
                  <a:lnTo>
                    <a:pt x="0" y="3626"/>
                  </a:lnTo>
                  <a:cubicBezTo>
                    <a:pt x="26" y="3626"/>
                    <a:pt x="38" y="3639"/>
                    <a:pt x="63" y="3639"/>
                  </a:cubicBezTo>
                  <a:lnTo>
                    <a:pt x="215" y="3676"/>
                  </a:ln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3422000" y="1455000"/>
              <a:ext cx="5725" cy="97950"/>
            </a:xfrm>
            <a:custGeom>
              <a:avLst/>
              <a:gdLst/>
              <a:ahLst/>
              <a:cxnLst/>
              <a:rect l="l" t="t" r="r" b="b"/>
              <a:pathLst>
                <a:path w="229" h="3918" extrusionOk="0">
                  <a:moveTo>
                    <a:pt x="0" y="0"/>
                  </a:moveTo>
                  <a:lnTo>
                    <a:pt x="0" y="3879"/>
                  </a:lnTo>
                  <a:lnTo>
                    <a:pt x="228" y="3918"/>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48625" y="1454700"/>
              <a:ext cx="5725" cy="102350"/>
            </a:xfrm>
            <a:custGeom>
              <a:avLst/>
              <a:gdLst/>
              <a:ahLst/>
              <a:cxnLst/>
              <a:rect l="l" t="t" r="r" b="b"/>
              <a:pathLst>
                <a:path w="229" h="4094" extrusionOk="0">
                  <a:moveTo>
                    <a:pt x="0" y="0"/>
                  </a:moveTo>
                  <a:lnTo>
                    <a:pt x="0" y="4069"/>
                  </a:lnTo>
                  <a:cubicBezTo>
                    <a:pt x="76" y="4082"/>
                    <a:pt x="152" y="4082"/>
                    <a:pt x="228" y="4094"/>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3475525" y="1454700"/>
              <a:ext cx="5425" cy="105225"/>
            </a:xfrm>
            <a:custGeom>
              <a:avLst/>
              <a:gdLst/>
              <a:ahLst/>
              <a:cxnLst/>
              <a:rect l="l" t="t" r="r" b="b"/>
              <a:pathLst>
                <a:path w="217" h="4209" extrusionOk="0">
                  <a:moveTo>
                    <a:pt x="1" y="0"/>
                  </a:moveTo>
                  <a:lnTo>
                    <a:pt x="1" y="4183"/>
                  </a:lnTo>
                  <a:cubicBezTo>
                    <a:pt x="77" y="4195"/>
                    <a:pt x="141" y="4195"/>
                    <a:pt x="217" y="4208"/>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3502150" y="1454700"/>
              <a:ext cx="5725" cy="106500"/>
            </a:xfrm>
            <a:custGeom>
              <a:avLst/>
              <a:gdLst/>
              <a:ahLst/>
              <a:cxnLst/>
              <a:rect l="l" t="t" r="r" b="b"/>
              <a:pathLst>
                <a:path w="229" h="4260" extrusionOk="0">
                  <a:moveTo>
                    <a:pt x="1" y="0"/>
                  </a:moveTo>
                  <a:lnTo>
                    <a:pt x="1" y="4259"/>
                  </a:lnTo>
                  <a:lnTo>
                    <a:pt x="229" y="425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3528775" y="1454700"/>
              <a:ext cx="5725" cy="107125"/>
            </a:xfrm>
            <a:custGeom>
              <a:avLst/>
              <a:gdLst/>
              <a:ahLst/>
              <a:cxnLst/>
              <a:rect l="l" t="t" r="r" b="b"/>
              <a:pathLst>
                <a:path w="229" h="4285" extrusionOk="0">
                  <a:moveTo>
                    <a:pt x="0" y="0"/>
                  </a:moveTo>
                  <a:lnTo>
                    <a:pt x="0" y="4285"/>
                  </a:lnTo>
                  <a:lnTo>
                    <a:pt x="229" y="4285"/>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3555400" y="1454700"/>
              <a:ext cx="5725" cy="106500"/>
            </a:xfrm>
            <a:custGeom>
              <a:avLst/>
              <a:gdLst/>
              <a:ahLst/>
              <a:cxnLst/>
              <a:rect l="l" t="t" r="r" b="b"/>
              <a:pathLst>
                <a:path w="229" h="4260" extrusionOk="0">
                  <a:moveTo>
                    <a:pt x="0" y="0"/>
                  </a:moveTo>
                  <a:lnTo>
                    <a:pt x="0" y="4259"/>
                  </a:lnTo>
                  <a:lnTo>
                    <a:pt x="228" y="4259"/>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3582350" y="1454700"/>
              <a:ext cx="5400" cy="104900"/>
            </a:xfrm>
            <a:custGeom>
              <a:avLst/>
              <a:gdLst/>
              <a:ahLst/>
              <a:cxnLst/>
              <a:rect l="l" t="t" r="r" b="b"/>
              <a:pathLst>
                <a:path w="216" h="4196" extrusionOk="0">
                  <a:moveTo>
                    <a:pt x="0" y="0"/>
                  </a:moveTo>
                  <a:lnTo>
                    <a:pt x="0" y="4195"/>
                  </a:lnTo>
                  <a:cubicBezTo>
                    <a:pt x="76" y="4195"/>
                    <a:pt x="152" y="4183"/>
                    <a:pt x="215" y="4183"/>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3608950" y="1454700"/>
              <a:ext cx="5750" cy="102050"/>
            </a:xfrm>
            <a:custGeom>
              <a:avLst/>
              <a:gdLst/>
              <a:ahLst/>
              <a:cxnLst/>
              <a:rect l="l" t="t" r="r" b="b"/>
              <a:pathLst>
                <a:path w="230" h="4082" extrusionOk="0">
                  <a:moveTo>
                    <a:pt x="1" y="0"/>
                  </a:moveTo>
                  <a:lnTo>
                    <a:pt x="1" y="4082"/>
                  </a:lnTo>
                  <a:cubicBezTo>
                    <a:pt x="77" y="4082"/>
                    <a:pt x="153" y="4069"/>
                    <a:pt x="229" y="4056"/>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3635575" y="1454700"/>
              <a:ext cx="5725" cy="97925"/>
            </a:xfrm>
            <a:custGeom>
              <a:avLst/>
              <a:gdLst/>
              <a:ahLst/>
              <a:cxnLst/>
              <a:rect l="l" t="t" r="r" b="b"/>
              <a:pathLst>
                <a:path w="229" h="3917" extrusionOk="0">
                  <a:moveTo>
                    <a:pt x="1" y="0"/>
                  </a:moveTo>
                  <a:lnTo>
                    <a:pt x="1" y="3916"/>
                  </a:lnTo>
                  <a:lnTo>
                    <a:pt x="229" y="387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3662500" y="1454350"/>
              <a:ext cx="5425" cy="92275"/>
            </a:xfrm>
            <a:custGeom>
              <a:avLst/>
              <a:gdLst/>
              <a:ahLst/>
              <a:cxnLst/>
              <a:rect l="l" t="t" r="r" b="b"/>
              <a:pathLst>
                <a:path w="217" h="3691" extrusionOk="0">
                  <a:moveTo>
                    <a:pt x="1" y="1"/>
                  </a:moveTo>
                  <a:lnTo>
                    <a:pt x="1" y="3690"/>
                  </a:lnTo>
                  <a:cubicBezTo>
                    <a:pt x="77" y="3665"/>
                    <a:pt x="141" y="3652"/>
                    <a:pt x="217" y="3626"/>
                  </a:cubicBezTo>
                  <a:lnTo>
                    <a:pt x="217"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3689125" y="1454350"/>
              <a:ext cx="5425" cy="83700"/>
            </a:xfrm>
            <a:custGeom>
              <a:avLst/>
              <a:gdLst/>
              <a:ahLst/>
              <a:cxnLst/>
              <a:rect l="l" t="t" r="r" b="b"/>
              <a:pathLst>
                <a:path w="217" h="3348" extrusionOk="0">
                  <a:moveTo>
                    <a:pt x="0" y="1"/>
                  </a:moveTo>
                  <a:lnTo>
                    <a:pt x="0" y="3347"/>
                  </a:lnTo>
                  <a:cubicBezTo>
                    <a:pt x="77" y="3310"/>
                    <a:pt x="153" y="3284"/>
                    <a:pt x="216" y="3246"/>
                  </a:cubicBezTo>
                  <a:lnTo>
                    <a:pt x="2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3715750" y="1454350"/>
              <a:ext cx="5725" cy="69750"/>
            </a:xfrm>
            <a:custGeom>
              <a:avLst/>
              <a:gdLst/>
              <a:ahLst/>
              <a:cxnLst/>
              <a:rect l="l" t="t" r="r" b="b"/>
              <a:pathLst>
                <a:path w="229" h="2790" extrusionOk="0">
                  <a:moveTo>
                    <a:pt x="0" y="1"/>
                  </a:moveTo>
                  <a:lnTo>
                    <a:pt x="0" y="2790"/>
                  </a:lnTo>
                  <a:cubicBezTo>
                    <a:pt x="89" y="2727"/>
                    <a:pt x="152" y="2663"/>
                    <a:pt x="228" y="2612"/>
                  </a:cubicBezTo>
                  <a:lnTo>
                    <a:pt x="2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3329450" y="1397950"/>
              <a:ext cx="402500" cy="114100"/>
            </a:xfrm>
            <a:custGeom>
              <a:avLst/>
              <a:gdLst/>
              <a:ahLst/>
              <a:cxnLst/>
              <a:rect l="l" t="t" r="r" b="b"/>
              <a:pathLst>
                <a:path w="16100" h="4564" extrusionOk="0">
                  <a:moveTo>
                    <a:pt x="8050" y="1"/>
                  </a:moveTo>
                  <a:cubicBezTo>
                    <a:pt x="3702" y="1"/>
                    <a:pt x="165" y="977"/>
                    <a:pt x="13" y="2194"/>
                  </a:cubicBezTo>
                  <a:cubicBezTo>
                    <a:pt x="1" y="2219"/>
                    <a:pt x="1" y="2257"/>
                    <a:pt x="1" y="2282"/>
                  </a:cubicBezTo>
                  <a:cubicBezTo>
                    <a:pt x="1" y="2586"/>
                    <a:pt x="216" y="2891"/>
                    <a:pt x="609" y="3157"/>
                  </a:cubicBezTo>
                  <a:cubicBezTo>
                    <a:pt x="672" y="3195"/>
                    <a:pt x="748" y="3246"/>
                    <a:pt x="824" y="3284"/>
                  </a:cubicBezTo>
                  <a:cubicBezTo>
                    <a:pt x="1192" y="3499"/>
                    <a:pt x="1699" y="3702"/>
                    <a:pt x="2283" y="3879"/>
                  </a:cubicBezTo>
                  <a:lnTo>
                    <a:pt x="2700" y="3994"/>
                  </a:lnTo>
                  <a:cubicBezTo>
                    <a:pt x="3170" y="4108"/>
                    <a:pt x="3702" y="4209"/>
                    <a:pt x="4260" y="4298"/>
                  </a:cubicBezTo>
                  <a:cubicBezTo>
                    <a:pt x="4894" y="4386"/>
                    <a:pt x="5565" y="4462"/>
                    <a:pt x="6288" y="4513"/>
                  </a:cubicBezTo>
                  <a:cubicBezTo>
                    <a:pt x="6846" y="4552"/>
                    <a:pt x="7441" y="4564"/>
                    <a:pt x="8050" y="4564"/>
                  </a:cubicBezTo>
                  <a:cubicBezTo>
                    <a:pt x="12499" y="4564"/>
                    <a:pt x="16099" y="3538"/>
                    <a:pt x="16099" y="2282"/>
                  </a:cubicBezTo>
                  <a:cubicBezTo>
                    <a:pt x="16099" y="2257"/>
                    <a:pt x="16099" y="2219"/>
                    <a:pt x="16086" y="2194"/>
                  </a:cubicBezTo>
                  <a:cubicBezTo>
                    <a:pt x="16074" y="2042"/>
                    <a:pt x="15998" y="1902"/>
                    <a:pt x="15883" y="1763"/>
                  </a:cubicBezTo>
                  <a:cubicBezTo>
                    <a:pt x="15731" y="1560"/>
                    <a:pt x="15478" y="1383"/>
                    <a:pt x="15161" y="1205"/>
                  </a:cubicBezTo>
                  <a:cubicBezTo>
                    <a:pt x="14857" y="1040"/>
                    <a:pt x="14477" y="888"/>
                    <a:pt x="14033" y="749"/>
                  </a:cubicBezTo>
                  <a:cubicBezTo>
                    <a:pt x="13919" y="710"/>
                    <a:pt x="13779" y="673"/>
                    <a:pt x="13652" y="634"/>
                  </a:cubicBezTo>
                  <a:cubicBezTo>
                    <a:pt x="13057" y="470"/>
                    <a:pt x="12359" y="330"/>
                    <a:pt x="11599" y="229"/>
                  </a:cubicBezTo>
                  <a:cubicBezTo>
                    <a:pt x="11434" y="203"/>
                    <a:pt x="11257" y="178"/>
                    <a:pt x="11080" y="166"/>
                  </a:cubicBezTo>
                  <a:cubicBezTo>
                    <a:pt x="10142" y="51"/>
                    <a:pt x="9114" y="1"/>
                    <a:pt x="805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3435925" y="1496825"/>
              <a:ext cx="85900" cy="13975"/>
            </a:xfrm>
            <a:custGeom>
              <a:avLst/>
              <a:gdLst/>
              <a:ahLst/>
              <a:cxnLst/>
              <a:rect l="l" t="t" r="r" b="b"/>
              <a:pathLst>
                <a:path w="3436" h="559" extrusionOk="0">
                  <a:moveTo>
                    <a:pt x="1" y="0"/>
                  </a:moveTo>
                  <a:lnTo>
                    <a:pt x="1" y="558"/>
                  </a:lnTo>
                  <a:lnTo>
                    <a:pt x="3436" y="558"/>
                  </a:lnTo>
                  <a:lnTo>
                    <a:pt x="3436" y="0"/>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3344675" y="1467675"/>
              <a:ext cx="35825" cy="12400"/>
            </a:xfrm>
            <a:custGeom>
              <a:avLst/>
              <a:gdLst/>
              <a:ahLst/>
              <a:cxnLst/>
              <a:rect l="l" t="t" r="r" b="b"/>
              <a:pathLst>
                <a:path w="1433" h="496" extrusionOk="0">
                  <a:moveTo>
                    <a:pt x="1268" y="0"/>
                  </a:moveTo>
                  <a:lnTo>
                    <a:pt x="0" y="368"/>
                  </a:lnTo>
                  <a:cubicBezTo>
                    <a:pt x="63" y="406"/>
                    <a:pt x="139" y="457"/>
                    <a:pt x="215" y="495"/>
                  </a:cubicBezTo>
                  <a:lnTo>
                    <a:pt x="1432" y="152"/>
                  </a:lnTo>
                  <a:cubicBezTo>
                    <a:pt x="1369" y="102"/>
                    <a:pt x="1319" y="51"/>
                    <a:pt x="1268"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3386500" y="1486675"/>
              <a:ext cx="39000" cy="11125"/>
            </a:xfrm>
            <a:custGeom>
              <a:avLst/>
              <a:gdLst/>
              <a:ahLst/>
              <a:cxnLst/>
              <a:rect l="l" t="t" r="r" b="b"/>
              <a:pathLst>
                <a:path w="1560" h="445" extrusionOk="0">
                  <a:moveTo>
                    <a:pt x="1141" y="1"/>
                  </a:moveTo>
                  <a:lnTo>
                    <a:pt x="1" y="330"/>
                  </a:lnTo>
                  <a:lnTo>
                    <a:pt x="418" y="445"/>
                  </a:lnTo>
                  <a:lnTo>
                    <a:pt x="1559" y="115"/>
                  </a:lnTo>
                  <a:lnTo>
                    <a:pt x="1255" y="39"/>
                  </a:lnTo>
                  <a:lnTo>
                    <a:pt x="1141"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3370025" y="1409350"/>
              <a:ext cx="321650" cy="91300"/>
            </a:xfrm>
            <a:custGeom>
              <a:avLst/>
              <a:gdLst/>
              <a:ahLst/>
              <a:cxnLst/>
              <a:rect l="l" t="t" r="r" b="b"/>
              <a:pathLst>
                <a:path w="12866" h="3652" extrusionOk="0">
                  <a:moveTo>
                    <a:pt x="6427" y="1"/>
                  </a:moveTo>
                  <a:cubicBezTo>
                    <a:pt x="2877" y="1"/>
                    <a:pt x="0" y="812"/>
                    <a:pt x="0" y="1826"/>
                  </a:cubicBezTo>
                  <a:lnTo>
                    <a:pt x="0" y="1902"/>
                  </a:lnTo>
                  <a:cubicBezTo>
                    <a:pt x="153" y="2879"/>
                    <a:pt x="2979" y="3652"/>
                    <a:pt x="6427" y="3652"/>
                  </a:cubicBezTo>
                  <a:cubicBezTo>
                    <a:pt x="9874" y="3652"/>
                    <a:pt x="12702" y="2879"/>
                    <a:pt x="12854" y="1902"/>
                  </a:cubicBezTo>
                  <a:cubicBezTo>
                    <a:pt x="12854" y="1877"/>
                    <a:pt x="12866" y="1852"/>
                    <a:pt x="12866" y="1826"/>
                  </a:cubicBezTo>
                  <a:cubicBezTo>
                    <a:pt x="12866" y="812"/>
                    <a:pt x="9976" y="1"/>
                    <a:pt x="6427"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3370025" y="1413500"/>
              <a:ext cx="321350" cy="87150"/>
            </a:xfrm>
            <a:custGeom>
              <a:avLst/>
              <a:gdLst/>
              <a:ahLst/>
              <a:cxnLst/>
              <a:rect l="l" t="t" r="r" b="b"/>
              <a:pathLst>
                <a:path w="12854" h="3486" extrusionOk="0">
                  <a:moveTo>
                    <a:pt x="6427" y="0"/>
                  </a:moveTo>
                  <a:cubicBezTo>
                    <a:pt x="2979" y="0"/>
                    <a:pt x="153" y="773"/>
                    <a:pt x="0" y="1736"/>
                  </a:cubicBezTo>
                  <a:cubicBezTo>
                    <a:pt x="26" y="1888"/>
                    <a:pt x="102" y="2028"/>
                    <a:pt x="241" y="2155"/>
                  </a:cubicBezTo>
                  <a:cubicBezTo>
                    <a:pt x="291" y="2206"/>
                    <a:pt x="355" y="2269"/>
                    <a:pt x="431" y="2319"/>
                  </a:cubicBezTo>
                  <a:cubicBezTo>
                    <a:pt x="736" y="2548"/>
                    <a:pt x="1204" y="2750"/>
                    <a:pt x="1775" y="2916"/>
                  </a:cubicBezTo>
                  <a:cubicBezTo>
                    <a:pt x="1902" y="2953"/>
                    <a:pt x="2041" y="2992"/>
                    <a:pt x="2181" y="3029"/>
                  </a:cubicBezTo>
                  <a:cubicBezTo>
                    <a:pt x="2713" y="3169"/>
                    <a:pt x="3334" y="3271"/>
                    <a:pt x="4018" y="3347"/>
                  </a:cubicBezTo>
                  <a:cubicBezTo>
                    <a:pt x="4690" y="3435"/>
                    <a:pt x="5426" y="3473"/>
                    <a:pt x="6198" y="3486"/>
                  </a:cubicBezTo>
                  <a:lnTo>
                    <a:pt x="6427" y="3486"/>
                  </a:lnTo>
                  <a:cubicBezTo>
                    <a:pt x="9874" y="3486"/>
                    <a:pt x="12702" y="2713"/>
                    <a:pt x="12854" y="1736"/>
                  </a:cubicBezTo>
                  <a:cubicBezTo>
                    <a:pt x="12841" y="1699"/>
                    <a:pt x="12828" y="1648"/>
                    <a:pt x="12815" y="1610"/>
                  </a:cubicBezTo>
                  <a:cubicBezTo>
                    <a:pt x="12727" y="1395"/>
                    <a:pt x="12511" y="1204"/>
                    <a:pt x="12207" y="1026"/>
                  </a:cubicBezTo>
                  <a:cubicBezTo>
                    <a:pt x="11890" y="837"/>
                    <a:pt x="11472" y="672"/>
                    <a:pt x="10964" y="533"/>
                  </a:cubicBezTo>
                  <a:cubicBezTo>
                    <a:pt x="10838" y="494"/>
                    <a:pt x="10699" y="457"/>
                    <a:pt x="10559" y="431"/>
                  </a:cubicBezTo>
                  <a:cubicBezTo>
                    <a:pt x="9913" y="266"/>
                    <a:pt x="9152" y="152"/>
                    <a:pt x="8328" y="76"/>
                  </a:cubicBezTo>
                  <a:cubicBezTo>
                    <a:pt x="8125" y="63"/>
                    <a:pt x="7910" y="51"/>
                    <a:pt x="7707" y="38"/>
                  </a:cubicBezTo>
                  <a:cubicBezTo>
                    <a:pt x="7289" y="12"/>
                    <a:pt x="6858" y="0"/>
                    <a:pt x="6427"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3470475" y="1495250"/>
              <a:ext cx="56425" cy="5400"/>
            </a:xfrm>
            <a:custGeom>
              <a:avLst/>
              <a:gdLst/>
              <a:ahLst/>
              <a:cxnLst/>
              <a:rect l="l" t="t" r="r" b="b"/>
              <a:pathLst>
                <a:path w="2257" h="216" extrusionOk="0">
                  <a:moveTo>
                    <a:pt x="292" y="1"/>
                  </a:moveTo>
                  <a:lnTo>
                    <a:pt x="0" y="77"/>
                  </a:lnTo>
                  <a:cubicBezTo>
                    <a:pt x="672" y="165"/>
                    <a:pt x="1408" y="203"/>
                    <a:pt x="2180" y="216"/>
                  </a:cubicBezTo>
                  <a:lnTo>
                    <a:pt x="2256" y="190"/>
                  </a:lnTo>
                  <a:cubicBezTo>
                    <a:pt x="2155" y="190"/>
                    <a:pt x="2054" y="178"/>
                    <a:pt x="1952" y="178"/>
                  </a:cubicBezTo>
                  <a:cubicBezTo>
                    <a:pt x="1889" y="165"/>
                    <a:pt x="1813" y="165"/>
                    <a:pt x="1737" y="153"/>
                  </a:cubicBezTo>
                  <a:cubicBezTo>
                    <a:pt x="1661" y="153"/>
                    <a:pt x="1585" y="140"/>
                    <a:pt x="1509" y="140"/>
                  </a:cubicBezTo>
                  <a:cubicBezTo>
                    <a:pt x="1230" y="114"/>
                    <a:pt x="938" y="77"/>
                    <a:pt x="672" y="51"/>
                  </a:cubicBezTo>
                  <a:lnTo>
                    <a:pt x="444" y="13"/>
                  </a:lnTo>
                  <a:cubicBezTo>
                    <a:pt x="394" y="13"/>
                    <a:pt x="343" y="1"/>
                    <a:pt x="292"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3376025" y="1465775"/>
              <a:ext cx="12075" cy="5725"/>
            </a:xfrm>
            <a:custGeom>
              <a:avLst/>
              <a:gdLst/>
              <a:ahLst/>
              <a:cxnLst/>
              <a:rect l="l" t="t" r="r" b="b"/>
              <a:pathLst>
                <a:path w="483" h="229" extrusionOk="0">
                  <a:moveTo>
                    <a:pt x="242" y="0"/>
                  </a:moveTo>
                  <a:lnTo>
                    <a:pt x="1" y="64"/>
                  </a:lnTo>
                  <a:cubicBezTo>
                    <a:pt x="51" y="115"/>
                    <a:pt x="115" y="178"/>
                    <a:pt x="191" y="228"/>
                  </a:cubicBezTo>
                  <a:lnTo>
                    <a:pt x="482" y="140"/>
                  </a:lnTo>
                  <a:cubicBezTo>
                    <a:pt x="406" y="102"/>
                    <a:pt x="344" y="64"/>
                    <a:pt x="267" y="13"/>
                  </a:cubicBezTo>
                  <a:cubicBezTo>
                    <a:pt x="254" y="13"/>
                    <a:pt x="254" y="0"/>
                    <a:pt x="242"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3414400" y="1483850"/>
              <a:ext cx="19650" cy="5400"/>
            </a:xfrm>
            <a:custGeom>
              <a:avLst/>
              <a:gdLst/>
              <a:ahLst/>
              <a:cxnLst/>
              <a:rect l="l" t="t" r="r" b="b"/>
              <a:pathLst>
                <a:path w="786" h="216" extrusionOk="0">
                  <a:moveTo>
                    <a:pt x="392" y="0"/>
                  </a:moveTo>
                  <a:lnTo>
                    <a:pt x="0" y="102"/>
                  </a:lnTo>
                  <a:cubicBezTo>
                    <a:pt x="127" y="139"/>
                    <a:pt x="266" y="178"/>
                    <a:pt x="406" y="215"/>
                  </a:cubicBezTo>
                  <a:lnTo>
                    <a:pt x="786" y="102"/>
                  </a:lnTo>
                  <a:lnTo>
                    <a:pt x="773" y="102"/>
                  </a:lnTo>
                  <a:lnTo>
                    <a:pt x="621" y="63"/>
                  </a:lnTo>
                  <a:cubicBezTo>
                    <a:pt x="595" y="51"/>
                    <a:pt x="570" y="51"/>
                    <a:pt x="558" y="38"/>
                  </a:cubicBezTo>
                  <a:cubicBezTo>
                    <a:pt x="494" y="26"/>
                    <a:pt x="443" y="12"/>
                    <a:pt x="392"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3457150" y="1424275"/>
              <a:ext cx="152150" cy="64325"/>
            </a:xfrm>
            <a:custGeom>
              <a:avLst/>
              <a:gdLst/>
              <a:ahLst/>
              <a:cxnLst/>
              <a:rect l="l" t="t" r="r" b="b"/>
              <a:pathLst>
                <a:path w="6086" h="2573" extrusionOk="0">
                  <a:moveTo>
                    <a:pt x="2485" y="0"/>
                  </a:moveTo>
                  <a:lnTo>
                    <a:pt x="2485" y="291"/>
                  </a:lnTo>
                  <a:cubicBezTo>
                    <a:pt x="901" y="355"/>
                    <a:pt x="115" y="621"/>
                    <a:pt x="115" y="925"/>
                  </a:cubicBezTo>
                  <a:cubicBezTo>
                    <a:pt x="115" y="1635"/>
                    <a:pt x="3842" y="1445"/>
                    <a:pt x="3842" y="1686"/>
                  </a:cubicBezTo>
                  <a:cubicBezTo>
                    <a:pt x="3842" y="1749"/>
                    <a:pt x="3601" y="1787"/>
                    <a:pt x="2967" y="1787"/>
                  </a:cubicBezTo>
                  <a:cubicBezTo>
                    <a:pt x="2220" y="1787"/>
                    <a:pt x="1370" y="1724"/>
                    <a:pt x="736" y="1610"/>
                  </a:cubicBezTo>
                  <a:lnTo>
                    <a:pt x="1" y="2091"/>
                  </a:lnTo>
                  <a:cubicBezTo>
                    <a:pt x="584" y="2193"/>
                    <a:pt x="1522" y="2257"/>
                    <a:pt x="2485" y="2282"/>
                  </a:cubicBezTo>
                  <a:lnTo>
                    <a:pt x="2485" y="2573"/>
                  </a:lnTo>
                  <a:lnTo>
                    <a:pt x="3842" y="2573"/>
                  </a:lnTo>
                  <a:lnTo>
                    <a:pt x="3842" y="2269"/>
                  </a:lnTo>
                  <a:cubicBezTo>
                    <a:pt x="5325" y="2193"/>
                    <a:pt x="6085" y="1927"/>
                    <a:pt x="6085" y="1635"/>
                  </a:cubicBezTo>
                  <a:cubicBezTo>
                    <a:pt x="6085" y="938"/>
                    <a:pt x="2358" y="1128"/>
                    <a:pt x="2358" y="900"/>
                  </a:cubicBezTo>
                  <a:cubicBezTo>
                    <a:pt x="2358" y="824"/>
                    <a:pt x="2561" y="773"/>
                    <a:pt x="3234" y="773"/>
                  </a:cubicBezTo>
                  <a:cubicBezTo>
                    <a:pt x="3817" y="773"/>
                    <a:pt x="4437" y="824"/>
                    <a:pt x="5110" y="913"/>
                  </a:cubicBezTo>
                  <a:lnTo>
                    <a:pt x="5794" y="443"/>
                  </a:lnTo>
                  <a:cubicBezTo>
                    <a:pt x="5249" y="355"/>
                    <a:pt x="4552" y="304"/>
                    <a:pt x="3842" y="291"/>
                  </a:cubicBezTo>
                  <a:lnTo>
                    <a:pt x="384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3456225" y="1421725"/>
              <a:ext cx="151800" cy="64350"/>
            </a:xfrm>
            <a:custGeom>
              <a:avLst/>
              <a:gdLst/>
              <a:ahLst/>
              <a:cxnLst/>
              <a:rect l="l" t="t" r="r" b="b"/>
              <a:pathLst>
                <a:path w="6072" h="2574" extrusionOk="0">
                  <a:moveTo>
                    <a:pt x="2472" y="1"/>
                  </a:moveTo>
                  <a:lnTo>
                    <a:pt x="2472" y="292"/>
                  </a:lnTo>
                  <a:cubicBezTo>
                    <a:pt x="900" y="356"/>
                    <a:pt x="114" y="621"/>
                    <a:pt x="114" y="926"/>
                  </a:cubicBezTo>
                  <a:cubicBezTo>
                    <a:pt x="114" y="1635"/>
                    <a:pt x="3841" y="1446"/>
                    <a:pt x="3841" y="1686"/>
                  </a:cubicBezTo>
                  <a:cubicBezTo>
                    <a:pt x="3841" y="1750"/>
                    <a:pt x="3600" y="1788"/>
                    <a:pt x="2953" y="1788"/>
                  </a:cubicBezTo>
                  <a:cubicBezTo>
                    <a:pt x="2218" y="1788"/>
                    <a:pt x="1369" y="1725"/>
                    <a:pt x="735" y="1623"/>
                  </a:cubicBezTo>
                  <a:lnTo>
                    <a:pt x="0" y="2092"/>
                  </a:lnTo>
                  <a:cubicBezTo>
                    <a:pt x="583" y="2193"/>
                    <a:pt x="1508" y="2257"/>
                    <a:pt x="2472" y="2282"/>
                  </a:cubicBezTo>
                  <a:lnTo>
                    <a:pt x="2472" y="2573"/>
                  </a:lnTo>
                  <a:lnTo>
                    <a:pt x="3841" y="2573"/>
                  </a:lnTo>
                  <a:lnTo>
                    <a:pt x="3841" y="2269"/>
                  </a:lnTo>
                  <a:cubicBezTo>
                    <a:pt x="5324" y="2193"/>
                    <a:pt x="6071" y="1940"/>
                    <a:pt x="6071" y="1635"/>
                  </a:cubicBezTo>
                  <a:cubicBezTo>
                    <a:pt x="6071" y="939"/>
                    <a:pt x="2358" y="1128"/>
                    <a:pt x="2358" y="900"/>
                  </a:cubicBezTo>
                  <a:cubicBezTo>
                    <a:pt x="2358" y="824"/>
                    <a:pt x="2561" y="774"/>
                    <a:pt x="3232" y="774"/>
                  </a:cubicBezTo>
                  <a:cubicBezTo>
                    <a:pt x="3815" y="774"/>
                    <a:pt x="4437" y="824"/>
                    <a:pt x="5108" y="913"/>
                  </a:cubicBezTo>
                  <a:lnTo>
                    <a:pt x="5793" y="444"/>
                  </a:lnTo>
                  <a:cubicBezTo>
                    <a:pt x="5235" y="368"/>
                    <a:pt x="4550" y="305"/>
                    <a:pt x="3841" y="292"/>
                  </a:cubicBezTo>
                  <a:lnTo>
                    <a:pt x="3841"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3362425" y="1393850"/>
              <a:ext cx="402475" cy="107125"/>
            </a:xfrm>
            <a:custGeom>
              <a:avLst/>
              <a:gdLst/>
              <a:ahLst/>
              <a:cxnLst/>
              <a:rect l="l" t="t" r="r" b="b"/>
              <a:pathLst>
                <a:path w="16099" h="4285" extrusionOk="0">
                  <a:moveTo>
                    <a:pt x="10115" y="0"/>
                  </a:moveTo>
                  <a:lnTo>
                    <a:pt x="9266" y="12"/>
                  </a:lnTo>
                  <a:lnTo>
                    <a:pt x="722" y="12"/>
                  </a:lnTo>
                  <a:lnTo>
                    <a:pt x="494" y="26"/>
                  </a:lnTo>
                  <a:lnTo>
                    <a:pt x="0" y="26"/>
                  </a:lnTo>
                  <a:lnTo>
                    <a:pt x="0" y="1736"/>
                  </a:lnTo>
                  <a:lnTo>
                    <a:pt x="0" y="1800"/>
                  </a:lnTo>
                  <a:cubicBezTo>
                    <a:pt x="0" y="2105"/>
                    <a:pt x="178" y="2396"/>
                    <a:pt x="494" y="2662"/>
                  </a:cubicBezTo>
                  <a:cubicBezTo>
                    <a:pt x="533" y="2700"/>
                    <a:pt x="570" y="2725"/>
                    <a:pt x="609" y="2750"/>
                  </a:cubicBezTo>
                  <a:lnTo>
                    <a:pt x="722" y="2827"/>
                  </a:lnTo>
                  <a:cubicBezTo>
                    <a:pt x="748" y="2852"/>
                    <a:pt x="786" y="2877"/>
                    <a:pt x="811" y="2890"/>
                  </a:cubicBezTo>
                  <a:cubicBezTo>
                    <a:pt x="1026" y="3029"/>
                    <a:pt x="1280" y="3156"/>
                    <a:pt x="1559" y="3271"/>
                  </a:cubicBezTo>
                  <a:cubicBezTo>
                    <a:pt x="1635" y="3308"/>
                    <a:pt x="1711" y="3334"/>
                    <a:pt x="1787" y="3372"/>
                  </a:cubicBezTo>
                  <a:cubicBezTo>
                    <a:pt x="1939" y="3423"/>
                    <a:pt x="2104" y="3486"/>
                    <a:pt x="2282" y="3536"/>
                  </a:cubicBezTo>
                  <a:cubicBezTo>
                    <a:pt x="2395" y="3575"/>
                    <a:pt x="2510" y="3612"/>
                    <a:pt x="2637" y="3638"/>
                  </a:cubicBezTo>
                  <a:cubicBezTo>
                    <a:pt x="2649" y="3651"/>
                    <a:pt x="2674" y="3651"/>
                    <a:pt x="2700" y="3663"/>
                  </a:cubicBezTo>
                  <a:lnTo>
                    <a:pt x="2852" y="3702"/>
                  </a:lnTo>
                  <a:cubicBezTo>
                    <a:pt x="3118" y="3778"/>
                    <a:pt x="3409" y="3841"/>
                    <a:pt x="3702" y="3891"/>
                  </a:cubicBezTo>
                  <a:cubicBezTo>
                    <a:pt x="3778" y="3904"/>
                    <a:pt x="3854" y="3930"/>
                    <a:pt x="3930" y="3942"/>
                  </a:cubicBezTo>
                  <a:cubicBezTo>
                    <a:pt x="4031" y="3955"/>
                    <a:pt x="4145" y="3981"/>
                    <a:pt x="4259" y="3993"/>
                  </a:cubicBezTo>
                  <a:cubicBezTo>
                    <a:pt x="4424" y="4018"/>
                    <a:pt x="4589" y="4043"/>
                    <a:pt x="4766" y="4069"/>
                  </a:cubicBezTo>
                  <a:lnTo>
                    <a:pt x="4994" y="4107"/>
                  </a:lnTo>
                  <a:cubicBezTo>
                    <a:pt x="5260" y="4133"/>
                    <a:pt x="5552" y="4170"/>
                    <a:pt x="5831" y="4196"/>
                  </a:cubicBezTo>
                  <a:cubicBezTo>
                    <a:pt x="5907" y="4196"/>
                    <a:pt x="5983" y="4209"/>
                    <a:pt x="6059" y="4209"/>
                  </a:cubicBezTo>
                  <a:cubicBezTo>
                    <a:pt x="6135" y="4221"/>
                    <a:pt x="6211" y="4221"/>
                    <a:pt x="6274" y="4234"/>
                  </a:cubicBezTo>
                  <a:cubicBezTo>
                    <a:pt x="6490" y="4246"/>
                    <a:pt x="6693" y="4259"/>
                    <a:pt x="6908" y="4259"/>
                  </a:cubicBezTo>
                  <a:cubicBezTo>
                    <a:pt x="6984" y="4272"/>
                    <a:pt x="7048" y="4272"/>
                    <a:pt x="7124" y="4272"/>
                  </a:cubicBezTo>
                  <a:cubicBezTo>
                    <a:pt x="7403" y="4285"/>
                    <a:pt x="7694" y="4285"/>
                    <a:pt x="7973" y="4285"/>
                  </a:cubicBezTo>
                  <a:lnTo>
                    <a:pt x="8201" y="4285"/>
                  </a:lnTo>
                  <a:cubicBezTo>
                    <a:pt x="8480" y="4285"/>
                    <a:pt x="8759" y="4285"/>
                    <a:pt x="9038" y="4272"/>
                  </a:cubicBezTo>
                  <a:cubicBezTo>
                    <a:pt x="9114" y="4272"/>
                    <a:pt x="9190" y="4259"/>
                    <a:pt x="9266" y="4259"/>
                  </a:cubicBezTo>
                  <a:cubicBezTo>
                    <a:pt x="9558" y="4246"/>
                    <a:pt x="9837" y="4234"/>
                    <a:pt x="10115" y="4209"/>
                  </a:cubicBezTo>
                  <a:cubicBezTo>
                    <a:pt x="10178" y="4196"/>
                    <a:pt x="10254" y="4196"/>
                    <a:pt x="10330" y="4183"/>
                  </a:cubicBezTo>
                  <a:cubicBezTo>
                    <a:pt x="10623" y="4158"/>
                    <a:pt x="10901" y="4133"/>
                    <a:pt x="11180" y="4094"/>
                  </a:cubicBezTo>
                  <a:cubicBezTo>
                    <a:pt x="11256" y="4082"/>
                    <a:pt x="11332" y="4069"/>
                    <a:pt x="11395" y="4069"/>
                  </a:cubicBezTo>
                  <a:cubicBezTo>
                    <a:pt x="11687" y="4018"/>
                    <a:pt x="11978" y="3981"/>
                    <a:pt x="12245" y="3930"/>
                  </a:cubicBezTo>
                  <a:cubicBezTo>
                    <a:pt x="12321" y="3904"/>
                    <a:pt x="12397" y="3891"/>
                    <a:pt x="12473" y="3879"/>
                  </a:cubicBezTo>
                  <a:cubicBezTo>
                    <a:pt x="12764" y="3815"/>
                    <a:pt x="13043" y="3752"/>
                    <a:pt x="13310" y="3688"/>
                  </a:cubicBezTo>
                  <a:cubicBezTo>
                    <a:pt x="13386" y="3663"/>
                    <a:pt x="13462" y="3638"/>
                    <a:pt x="13538" y="3626"/>
                  </a:cubicBezTo>
                  <a:cubicBezTo>
                    <a:pt x="13842" y="3536"/>
                    <a:pt x="14121" y="3435"/>
                    <a:pt x="14387" y="3334"/>
                  </a:cubicBezTo>
                  <a:cubicBezTo>
                    <a:pt x="14463" y="3308"/>
                    <a:pt x="14539" y="3271"/>
                    <a:pt x="14603" y="3245"/>
                  </a:cubicBezTo>
                  <a:cubicBezTo>
                    <a:pt x="14944" y="3105"/>
                    <a:pt x="15223" y="2941"/>
                    <a:pt x="15452" y="2776"/>
                  </a:cubicBezTo>
                  <a:cubicBezTo>
                    <a:pt x="15528" y="2725"/>
                    <a:pt x="15604" y="2662"/>
                    <a:pt x="15680" y="2598"/>
                  </a:cubicBezTo>
                  <a:cubicBezTo>
                    <a:pt x="15946" y="2345"/>
                    <a:pt x="16098" y="2079"/>
                    <a:pt x="16098" y="1800"/>
                  </a:cubicBezTo>
                  <a:lnTo>
                    <a:pt x="16098" y="1775"/>
                  </a:lnTo>
                  <a:lnTo>
                    <a:pt x="16098"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3374775" y="1394150"/>
              <a:ext cx="5725" cy="70375"/>
            </a:xfrm>
            <a:custGeom>
              <a:avLst/>
              <a:gdLst/>
              <a:ahLst/>
              <a:cxnLst/>
              <a:rect l="l" t="t" r="r" b="b"/>
              <a:pathLst>
                <a:path w="229" h="2815" extrusionOk="0">
                  <a:moveTo>
                    <a:pt x="228" y="0"/>
                  </a:moveTo>
                  <a:lnTo>
                    <a:pt x="0" y="14"/>
                  </a:lnTo>
                  <a:lnTo>
                    <a:pt x="0" y="2650"/>
                  </a:lnTo>
                  <a:cubicBezTo>
                    <a:pt x="39" y="2688"/>
                    <a:pt x="76" y="2713"/>
                    <a:pt x="115" y="2738"/>
                  </a:cubicBezTo>
                  <a:lnTo>
                    <a:pt x="228" y="2815"/>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3401375" y="1394150"/>
              <a:ext cx="5725" cy="84025"/>
            </a:xfrm>
            <a:custGeom>
              <a:avLst/>
              <a:gdLst/>
              <a:ahLst/>
              <a:cxnLst/>
              <a:rect l="l" t="t" r="r" b="b"/>
              <a:pathLst>
                <a:path w="229" h="3361" extrusionOk="0">
                  <a:moveTo>
                    <a:pt x="1" y="0"/>
                  </a:moveTo>
                  <a:lnTo>
                    <a:pt x="1" y="3259"/>
                  </a:lnTo>
                  <a:cubicBezTo>
                    <a:pt x="77" y="3296"/>
                    <a:pt x="153" y="3322"/>
                    <a:pt x="229" y="3360"/>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428325" y="1394150"/>
              <a:ext cx="5400" cy="92250"/>
            </a:xfrm>
            <a:custGeom>
              <a:avLst/>
              <a:gdLst/>
              <a:ahLst/>
              <a:cxnLst/>
              <a:rect l="l" t="t" r="r" b="b"/>
              <a:pathLst>
                <a:path w="216" h="3690" extrusionOk="0">
                  <a:moveTo>
                    <a:pt x="1" y="0"/>
                  </a:moveTo>
                  <a:lnTo>
                    <a:pt x="1" y="3626"/>
                  </a:lnTo>
                  <a:cubicBezTo>
                    <a:pt x="13" y="3639"/>
                    <a:pt x="38" y="3639"/>
                    <a:pt x="64" y="3651"/>
                  </a:cubicBezTo>
                  <a:lnTo>
                    <a:pt x="216" y="3690"/>
                  </a:ln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3454950" y="1394150"/>
              <a:ext cx="5725" cy="98250"/>
            </a:xfrm>
            <a:custGeom>
              <a:avLst/>
              <a:gdLst/>
              <a:ahLst/>
              <a:cxnLst/>
              <a:rect l="l" t="t" r="r" b="b"/>
              <a:pathLst>
                <a:path w="229" h="3930" extrusionOk="0">
                  <a:moveTo>
                    <a:pt x="1" y="0"/>
                  </a:moveTo>
                  <a:lnTo>
                    <a:pt x="1" y="3879"/>
                  </a:lnTo>
                  <a:cubicBezTo>
                    <a:pt x="77" y="3892"/>
                    <a:pt x="153" y="3918"/>
                    <a:pt x="229" y="3930"/>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3481575" y="1394150"/>
              <a:ext cx="5725" cy="102400"/>
            </a:xfrm>
            <a:custGeom>
              <a:avLst/>
              <a:gdLst/>
              <a:ahLst/>
              <a:cxnLst/>
              <a:rect l="l" t="t" r="r" b="b"/>
              <a:pathLst>
                <a:path w="229" h="4096" extrusionOk="0">
                  <a:moveTo>
                    <a:pt x="0" y="0"/>
                  </a:moveTo>
                  <a:lnTo>
                    <a:pt x="0" y="4057"/>
                  </a:lnTo>
                  <a:lnTo>
                    <a:pt x="228" y="4095"/>
                  </a:ln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3508200" y="1394150"/>
              <a:ext cx="5725" cy="104925"/>
            </a:xfrm>
            <a:custGeom>
              <a:avLst/>
              <a:gdLst/>
              <a:ahLst/>
              <a:cxnLst/>
              <a:rect l="l" t="t" r="r" b="b"/>
              <a:pathLst>
                <a:path w="229" h="4197" extrusionOk="0">
                  <a:moveTo>
                    <a:pt x="0" y="0"/>
                  </a:moveTo>
                  <a:lnTo>
                    <a:pt x="0" y="4184"/>
                  </a:lnTo>
                  <a:cubicBezTo>
                    <a:pt x="76" y="4184"/>
                    <a:pt x="152" y="4197"/>
                    <a:pt x="228" y="4197"/>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3535125" y="1394150"/>
              <a:ext cx="5400" cy="106500"/>
            </a:xfrm>
            <a:custGeom>
              <a:avLst/>
              <a:gdLst/>
              <a:ahLst/>
              <a:cxnLst/>
              <a:rect l="l" t="t" r="r" b="b"/>
              <a:pathLst>
                <a:path w="216" h="4260" extrusionOk="0">
                  <a:moveTo>
                    <a:pt x="0" y="0"/>
                  </a:moveTo>
                  <a:lnTo>
                    <a:pt x="0" y="4247"/>
                  </a:lnTo>
                  <a:cubicBezTo>
                    <a:pt x="76" y="4260"/>
                    <a:pt x="140" y="4260"/>
                    <a:pt x="216" y="4260"/>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3561725" y="1394150"/>
              <a:ext cx="5725" cy="106825"/>
            </a:xfrm>
            <a:custGeom>
              <a:avLst/>
              <a:gdLst/>
              <a:ahLst/>
              <a:cxnLst/>
              <a:rect l="l" t="t" r="r" b="b"/>
              <a:pathLst>
                <a:path w="229" h="4273" extrusionOk="0">
                  <a:moveTo>
                    <a:pt x="1" y="0"/>
                  </a:moveTo>
                  <a:lnTo>
                    <a:pt x="1" y="4273"/>
                  </a:lnTo>
                  <a:lnTo>
                    <a:pt x="229" y="4273"/>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3588350" y="1394150"/>
              <a:ext cx="5725" cy="106500"/>
            </a:xfrm>
            <a:custGeom>
              <a:avLst/>
              <a:gdLst/>
              <a:ahLst/>
              <a:cxnLst/>
              <a:rect l="l" t="t" r="r" b="b"/>
              <a:pathLst>
                <a:path w="229" h="4260" extrusionOk="0">
                  <a:moveTo>
                    <a:pt x="1" y="0"/>
                  </a:moveTo>
                  <a:lnTo>
                    <a:pt x="1" y="4260"/>
                  </a:lnTo>
                  <a:cubicBezTo>
                    <a:pt x="77" y="4260"/>
                    <a:pt x="153" y="4247"/>
                    <a:pt x="229" y="4247"/>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3615300" y="1393850"/>
              <a:ext cx="5400" cy="105225"/>
            </a:xfrm>
            <a:custGeom>
              <a:avLst/>
              <a:gdLst/>
              <a:ahLst/>
              <a:cxnLst/>
              <a:rect l="l" t="t" r="r" b="b"/>
              <a:pathLst>
                <a:path w="216" h="4209" extrusionOk="0">
                  <a:moveTo>
                    <a:pt x="0" y="0"/>
                  </a:moveTo>
                  <a:lnTo>
                    <a:pt x="0" y="4209"/>
                  </a:lnTo>
                  <a:cubicBezTo>
                    <a:pt x="63" y="4196"/>
                    <a:pt x="139" y="4196"/>
                    <a:pt x="215" y="4183"/>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3641925" y="1393850"/>
              <a:ext cx="5400" cy="102375"/>
            </a:xfrm>
            <a:custGeom>
              <a:avLst/>
              <a:gdLst/>
              <a:ahLst/>
              <a:cxnLst/>
              <a:rect l="l" t="t" r="r" b="b"/>
              <a:pathLst>
                <a:path w="216" h="4095" extrusionOk="0">
                  <a:moveTo>
                    <a:pt x="0" y="0"/>
                  </a:moveTo>
                  <a:lnTo>
                    <a:pt x="0" y="4094"/>
                  </a:lnTo>
                  <a:cubicBezTo>
                    <a:pt x="76" y="4082"/>
                    <a:pt x="152" y="4069"/>
                    <a:pt x="215" y="4069"/>
                  </a:cubicBezTo>
                  <a:lnTo>
                    <a:pt x="215"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3668550" y="1393850"/>
              <a:ext cx="5725" cy="98250"/>
            </a:xfrm>
            <a:custGeom>
              <a:avLst/>
              <a:gdLst/>
              <a:ahLst/>
              <a:cxnLst/>
              <a:rect l="l" t="t" r="r" b="b"/>
              <a:pathLst>
                <a:path w="229" h="3930" extrusionOk="0">
                  <a:moveTo>
                    <a:pt x="0" y="0"/>
                  </a:moveTo>
                  <a:lnTo>
                    <a:pt x="0" y="3930"/>
                  </a:lnTo>
                  <a:cubicBezTo>
                    <a:pt x="76" y="3904"/>
                    <a:pt x="152" y="3891"/>
                    <a:pt x="228" y="3879"/>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3695150" y="1393850"/>
              <a:ext cx="5725" cy="92225"/>
            </a:xfrm>
            <a:custGeom>
              <a:avLst/>
              <a:gdLst/>
              <a:ahLst/>
              <a:cxnLst/>
              <a:rect l="l" t="t" r="r" b="b"/>
              <a:pathLst>
                <a:path w="229" h="3689" extrusionOk="0">
                  <a:moveTo>
                    <a:pt x="1" y="0"/>
                  </a:moveTo>
                  <a:lnTo>
                    <a:pt x="1" y="3688"/>
                  </a:lnTo>
                  <a:cubicBezTo>
                    <a:pt x="77" y="3663"/>
                    <a:pt x="153" y="3638"/>
                    <a:pt x="229" y="3626"/>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3722075" y="1393850"/>
              <a:ext cx="5425" cy="83350"/>
            </a:xfrm>
            <a:custGeom>
              <a:avLst/>
              <a:gdLst/>
              <a:ahLst/>
              <a:cxnLst/>
              <a:rect l="l" t="t" r="r" b="b"/>
              <a:pathLst>
                <a:path w="217" h="3334" extrusionOk="0">
                  <a:moveTo>
                    <a:pt x="1" y="0"/>
                  </a:moveTo>
                  <a:lnTo>
                    <a:pt x="1" y="3334"/>
                  </a:lnTo>
                  <a:cubicBezTo>
                    <a:pt x="77" y="3308"/>
                    <a:pt x="153" y="3271"/>
                    <a:pt x="217" y="3245"/>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3748700" y="1393850"/>
              <a:ext cx="5725" cy="69400"/>
            </a:xfrm>
            <a:custGeom>
              <a:avLst/>
              <a:gdLst/>
              <a:ahLst/>
              <a:cxnLst/>
              <a:rect l="l" t="t" r="r" b="b"/>
              <a:pathLst>
                <a:path w="229" h="2776" extrusionOk="0">
                  <a:moveTo>
                    <a:pt x="1" y="0"/>
                  </a:moveTo>
                  <a:lnTo>
                    <a:pt x="1" y="2776"/>
                  </a:lnTo>
                  <a:cubicBezTo>
                    <a:pt x="77" y="2725"/>
                    <a:pt x="153" y="2662"/>
                    <a:pt x="229" y="2598"/>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362425" y="1337100"/>
              <a:ext cx="402475" cy="114450"/>
            </a:xfrm>
            <a:custGeom>
              <a:avLst/>
              <a:gdLst/>
              <a:ahLst/>
              <a:cxnLst/>
              <a:rect l="l" t="t" r="r" b="b"/>
              <a:pathLst>
                <a:path w="16099" h="4578" extrusionOk="0">
                  <a:moveTo>
                    <a:pt x="8049" y="1"/>
                  </a:moveTo>
                  <a:cubicBezTo>
                    <a:pt x="3702" y="1"/>
                    <a:pt x="164" y="977"/>
                    <a:pt x="12" y="2206"/>
                  </a:cubicBezTo>
                  <a:cubicBezTo>
                    <a:pt x="0" y="2232"/>
                    <a:pt x="0" y="2257"/>
                    <a:pt x="0" y="2282"/>
                  </a:cubicBezTo>
                  <a:cubicBezTo>
                    <a:pt x="0" y="2600"/>
                    <a:pt x="215" y="2891"/>
                    <a:pt x="609" y="3158"/>
                  </a:cubicBezTo>
                  <a:cubicBezTo>
                    <a:pt x="672" y="3208"/>
                    <a:pt x="748" y="3246"/>
                    <a:pt x="811" y="3297"/>
                  </a:cubicBezTo>
                  <a:cubicBezTo>
                    <a:pt x="1192" y="3513"/>
                    <a:pt x="1686" y="3715"/>
                    <a:pt x="2282" y="3880"/>
                  </a:cubicBezTo>
                  <a:lnTo>
                    <a:pt x="2700" y="3994"/>
                  </a:lnTo>
                  <a:cubicBezTo>
                    <a:pt x="3169" y="4121"/>
                    <a:pt x="3688" y="4222"/>
                    <a:pt x="4259" y="4298"/>
                  </a:cubicBezTo>
                  <a:cubicBezTo>
                    <a:pt x="4880" y="4400"/>
                    <a:pt x="5564" y="4476"/>
                    <a:pt x="6274" y="4513"/>
                  </a:cubicBezTo>
                  <a:cubicBezTo>
                    <a:pt x="6845" y="4552"/>
                    <a:pt x="7440" y="4577"/>
                    <a:pt x="8049" y="4577"/>
                  </a:cubicBezTo>
                  <a:cubicBezTo>
                    <a:pt x="12499" y="4577"/>
                    <a:pt x="16098" y="3550"/>
                    <a:pt x="16098" y="2282"/>
                  </a:cubicBezTo>
                  <a:cubicBezTo>
                    <a:pt x="16098" y="2257"/>
                    <a:pt x="16098" y="2232"/>
                    <a:pt x="16085" y="2206"/>
                  </a:cubicBezTo>
                  <a:cubicBezTo>
                    <a:pt x="16073" y="2054"/>
                    <a:pt x="15997" y="1902"/>
                    <a:pt x="15882" y="1763"/>
                  </a:cubicBezTo>
                  <a:cubicBezTo>
                    <a:pt x="15730" y="1573"/>
                    <a:pt x="15477" y="1383"/>
                    <a:pt x="15160" y="1218"/>
                  </a:cubicBezTo>
                  <a:cubicBezTo>
                    <a:pt x="14856" y="1053"/>
                    <a:pt x="14476" y="901"/>
                    <a:pt x="14032" y="761"/>
                  </a:cubicBezTo>
                  <a:lnTo>
                    <a:pt x="13652" y="648"/>
                  </a:lnTo>
                  <a:cubicBezTo>
                    <a:pt x="13056" y="483"/>
                    <a:pt x="12359" y="344"/>
                    <a:pt x="11598" y="242"/>
                  </a:cubicBezTo>
                  <a:cubicBezTo>
                    <a:pt x="11434" y="217"/>
                    <a:pt x="11256" y="191"/>
                    <a:pt x="11066" y="166"/>
                  </a:cubicBezTo>
                  <a:cubicBezTo>
                    <a:pt x="10141" y="65"/>
                    <a:pt x="9114" y="1"/>
                    <a:pt x="804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468900" y="1367525"/>
              <a:ext cx="290600" cy="82425"/>
            </a:xfrm>
            <a:custGeom>
              <a:avLst/>
              <a:gdLst/>
              <a:ahLst/>
              <a:cxnLst/>
              <a:rect l="l" t="t" r="r" b="b"/>
              <a:pathLst>
                <a:path w="11624" h="3297" extrusionOk="0">
                  <a:moveTo>
                    <a:pt x="0" y="1"/>
                  </a:moveTo>
                  <a:lnTo>
                    <a:pt x="0" y="3296"/>
                  </a:lnTo>
                  <a:lnTo>
                    <a:pt x="11623" y="3296"/>
                  </a:lnTo>
                  <a:lnTo>
                    <a:pt x="11623"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3377625" y="1414425"/>
              <a:ext cx="14275" cy="5100"/>
            </a:xfrm>
            <a:custGeom>
              <a:avLst/>
              <a:gdLst/>
              <a:ahLst/>
              <a:cxnLst/>
              <a:rect l="l" t="t" r="r" b="b"/>
              <a:pathLst>
                <a:path w="571" h="204" extrusionOk="0">
                  <a:moveTo>
                    <a:pt x="229" y="1"/>
                  </a:moveTo>
                  <a:lnTo>
                    <a:pt x="1" y="65"/>
                  </a:lnTo>
                  <a:cubicBezTo>
                    <a:pt x="64" y="115"/>
                    <a:pt x="140" y="153"/>
                    <a:pt x="203" y="204"/>
                  </a:cubicBezTo>
                  <a:lnTo>
                    <a:pt x="571" y="90"/>
                  </a:lnTo>
                  <a:cubicBezTo>
                    <a:pt x="533" y="90"/>
                    <a:pt x="482" y="77"/>
                    <a:pt x="432" y="65"/>
                  </a:cubicBezTo>
                  <a:cubicBezTo>
                    <a:pt x="381" y="51"/>
                    <a:pt x="330" y="26"/>
                    <a:pt x="280" y="14"/>
                  </a:cubicBezTo>
                  <a:cubicBezTo>
                    <a:pt x="266" y="14"/>
                    <a:pt x="241" y="14"/>
                    <a:pt x="229" y="1"/>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419450" y="1426475"/>
              <a:ext cx="39000" cy="10500"/>
            </a:xfrm>
            <a:custGeom>
              <a:avLst/>
              <a:gdLst/>
              <a:ahLst/>
              <a:cxnLst/>
              <a:rect l="l" t="t" r="r" b="b"/>
              <a:pathLst>
                <a:path w="1560" h="420" extrusionOk="0">
                  <a:moveTo>
                    <a:pt x="1078" y="0"/>
                  </a:moveTo>
                  <a:lnTo>
                    <a:pt x="1" y="305"/>
                  </a:lnTo>
                  <a:lnTo>
                    <a:pt x="419" y="419"/>
                  </a:lnTo>
                  <a:lnTo>
                    <a:pt x="1559" y="90"/>
                  </a:lnTo>
                  <a:cubicBezTo>
                    <a:pt x="1471" y="76"/>
                    <a:pt x="1382" y="51"/>
                    <a:pt x="1294" y="26"/>
                  </a:cubicBezTo>
                  <a:cubicBezTo>
                    <a:pt x="1230" y="14"/>
                    <a:pt x="1154" y="14"/>
                    <a:pt x="1078" y="0"/>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402650" y="1348525"/>
              <a:ext cx="321675" cy="91600"/>
            </a:xfrm>
            <a:custGeom>
              <a:avLst/>
              <a:gdLst/>
              <a:ahLst/>
              <a:cxnLst/>
              <a:rect l="l" t="t" r="r" b="b"/>
              <a:pathLst>
                <a:path w="12867" h="3664" extrusionOk="0">
                  <a:moveTo>
                    <a:pt x="6440" y="0"/>
                  </a:moveTo>
                  <a:cubicBezTo>
                    <a:pt x="2891" y="0"/>
                    <a:pt x="1" y="825"/>
                    <a:pt x="1" y="1825"/>
                  </a:cubicBezTo>
                  <a:cubicBezTo>
                    <a:pt x="1" y="1864"/>
                    <a:pt x="14" y="1889"/>
                    <a:pt x="14" y="1915"/>
                  </a:cubicBezTo>
                  <a:cubicBezTo>
                    <a:pt x="166" y="2878"/>
                    <a:pt x="2992" y="3664"/>
                    <a:pt x="6440" y="3664"/>
                  </a:cubicBezTo>
                  <a:cubicBezTo>
                    <a:pt x="9888" y="3664"/>
                    <a:pt x="12715" y="2878"/>
                    <a:pt x="12867" y="1915"/>
                  </a:cubicBezTo>
                  <a:lnTo>
                    <a:pt x="12867" y="1825"/>
                  </a:lnTo>
                  <a:cubicBezTo>
                    <a:pt x="12867" y="825"/>
                    <a:pt x="9989" y="0"/>
                    <a:pt x="644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3402975" y="1352950"/>
              <a:ext cx="321350" cy="87175"/>
            </a:xfrm>
            <a:custGeom>
              <a:avLst/>
              <a:gdLst/>
              <a:ahLst/>
              <a:cxnLst/>
              <a:rect l="l" t="t" r="r" b="b"/>
              <a:pathLst>
                <a:path w="12854" h="3487" extrusionOk="0">
                  <a:moveTo>
                    <a:pt x="6427" y="1"/>
                  </a:moveTo>
                  <a:cubicBezTo>
                    <a:pt x="2979" y="1"/>
                    <a:pt x="153" y="774"/>
                    <a:pt x="1" y="1738"/>
                  </a:cubicBezTo>
                  <a:cubicBezTo>
                    <a:pt x="26" y="1877"/>
                    <a:pt x="102" y="2017"/>
                    <a:pt x="241" y="2156"/>
                  </a:cubicBezTo>
                  <a:cubicBezTo>
                    <a:pt x="292" y="2206"/>
                    <a:pt x="356" y="2257"/>
                    <a:pt x="432" y="2321"/>
                  </a:cubicBezTo>
                  <a:cubicBezTo>
                    <a:pt x="736" y="2536"/>
                    <a:pt x="1204" y="2739"/>
                    <a:pt x="1775" y="2916"/>
                  </a:cubicBezTo>
                  <a:cubicBezTo>
                    <a:pt x="1902" y="2955"/>
                    <a:pt x="2041" y="2992"/>
                    <a:pt x="2168" y="3017"/>
                  </a:cubicBezTo>
                  <a:cubicBezTo>
                    <a:pt x="2713" y="3157"/>
                    <a:pt x="3334" y="3271"/>
                    <a:pt x="4018" y="3347"/>
                  </a:cubicBezTo>
                  <a:cubicBezTo>
                    <a:pt x="4691" y="3423"/>
                    <a:pt x="5426" y="3474"/>
                    <a:pt x="6199" y="3474"/>
                  </a:cubicBezTo>
                  <a:cubicBezTo>
                    <a:pt x="6275" y="3474"/>
                    <a:pt x="6351" y="3487"/>
                    <a:pt x="6427" y="3487"/>
                  </a:cubicBezTo>
                  <a:cubicBezTo>
                    <a:pt x="9875" y="3487"/>
                    <a:pt x="12702" y="2701"/>
                    <a:pt x="12854" y="1738"/>
                  </a:cubicBezTo>
                  <a:cubicBezTo>
                    <a:pt x="12841" y="1687"/>
                    <a:pt x="12829" y="1648"/>
                    <a:pt x="12815" y="1598"/>
                  </a:cubicBezTo>
                  <a:cubicBezTo>
                    <a:pt x="12727" y="1395"/>
                    <a:pt x="12511" y="1205"/>
                    <a:pt x="12207" y="1015"/>
                  </a:cubicBezTo>
                  <a:cubicBezTo>
                    <a:pt x="11891" y="837"/>
                    <a:pt x="11472" y="673"/>
                    <a:pt x="10965" y="533"/>
                  </a:cubicBezTo>
                  <a:cubicBezTo>
                    <a:pt x="10826" y="495"/>
                    <a:pt x="10699" y="457"/>
                    <a:pt x="10559" y="419"/>
                  </a:cubicBezTo>
                  <a:cubicBezTo>
                    <a:pt x="9913" y="267"/>
                    <a:pt x="9153" y="153"/>
                    <a:pt x="8316" y="77"/>
                  </a:cubicBezTo>
                  <a:cubicBezTo>
                    <a:pt x="8113" y="65"/>
                    <a:pt x="7910" y="39"/>
                    <a:pt x="7708" y="26"/>
                  </a:cubicBezTo>
                  <a:cubicBezTo>
                    <a:pt x="7289" y="14"/>
                    <a:pt x="6858" y="1"/>
                    <a:pt x="642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3503425" y="1382425"/>
              <a:ext cx="219950" cy="57375"/>
            </a:xfrm>
            <a:custGeom>
              <a:avLst/>
              <a:gdLst/>
              <a:ahLst/>
              <a:cxnLst/>
              <a:rect l="l" t="t" r="r" b="b"/>
              <a:pathLst>
                <a:path w="8798" h="2295" extrusionOk="0">
                  <a:moveTo>
                    <a:pt x="8430" y="1"/>
                  </a:moveTo>
                  <a:cubicBezTo>
                    <a:pt x="8380" y="89"/>
                    <a:pt x="8304" y="165"/>
                    <a:pt x="8228" y="241"/>
                  </a:cubicBezTo>
                  <a:cubicBezTo>
                    <a:pt x="8151" y="305"/>
                    <a:pt x="8075" y="356"/>
                    <a:pt x="7999" y="419"/>
                  </a:cubicBezTo>
                  <a:cubicBezTo>
                    <a:pt x="7771" y="584"/>
                    <a:pt x="7492" y="736"/>
                    <a:pt x="7150" y="888"/>
                  </a:cubicBezTo>
                  <a:cubicBezTo>
                    <a:pt x="7137" y="888"/>
                    <a:pt x="7124" y="888"/>
                    <a:pt x="7112" y="900"/>
                  </a:cubicBezTo>
                  <a:lnTo>
                    <a:pt x="8797" y="419"/>
                  </a:lnTo>
                  <a:cubicBezTo>
                    <a:pt x="8735" y="280"/>
                    <a:pt x="8608" y="140"/>
                    <a:pt x="8430" y="1"/>
                  </a:cubicBezTo>
                  <a:close/>
                  <a:moveTo>
                    <a:pt x="4754" y="1573"/>
                  </a:moveTo>
                  <a:lnTo>
                    <a:pt x="4754" y="1573"/>
                  </a:lnTo>
                  <a:cubicBezTo>
                    <a:pt x="4488" y="1623"/>
                    <a:pt x="4222" y="1661"/>
                    <a:pt x="3943" y="1700"/>
                  </a:cubicBezTo>
                  <a:cubicBezTo>
                    <a:pt x="3879" y="1712"/>
                    <a:pt x="3803" y="1725"/>
                    <a:pt x="3727" y="1737"/>
                  </a:cubicBezTo>
                  <a:cubicBezTo>
                    <a:pt x="3448" y="1762"/>
                    <a:pt x="3169" y="1801"/>
                    <a:pt x="2878" y="1826"/>
                  </a:cubicBezTo>
                  <a:cubicBezTo>
                    <a:pt x="2802" y="1826"/>
                    <a:pt x="2726" y="1838"/>
                    <a:pt x="2662" y="1838"/>
                  </a:cubicBezTo>
                  <a:cubicBezTo>
                    <a:pt x="2383" y="1864"/>
                    <a:pt x="2105" y="1889"/>
                    <a:pt x="1814" y="1902"/>
                  </a:cubicBezTo>
                  <a:lnTo>
                    <a:pt x="1585" y="1902"/>
                  </a:lnTo>
                  <a:cubicBezTo>
                    <a:pt x="1344" y="1915"/>
                    <a:pt x="1104" y="1928"/>
                    <a:pt x="850" y="1928"/>
                  </a:cubicBezTo>
                  <a:lnTo>
                    <a:pt x="0" y="2168"/>
                  </a:lnTo>
                  <a:cubicBezTo>
                    <a:pt x="673" y="2244"/>
                    <a:pt x="1408" y="2295"/>
                    <a:pt x="2181" y="2295"/>
                  </a:cubicBezTo>
                  <a:lnTo>
                    <a:pt x="4754" y="1573"/>
                  </a:ln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3451775" y="1427100"/>
              <a:ext cx="7950" cy="1300"/>
            </a:xfrm>
            <a:custGeom>
              <a:avLst/>
              <a:gdLst/>
              <a:ahLst/>
              <a:cxnLst/>
              <a:rect l="l" t="t" r="r" b="b"/>
              <a:pathLst>
                <a:path w="318" h="52" extrusionOk="0">
                  <a:moveTo>
                    <a:pt x="1" y="1"/>
                  </a:moveTo>
                  <a:lnTo>
                    <a:pt x="1" y="1"/>
                  </a:lnTo>
                  <a:cubicBezTo>
                    <a:pt x="77" y="26"/>
                    <a:pt x="153" y="39"/>
                    <a:pt x="216" y="51"/>
                  </a:cubicBezTo>
                  <a:lnTo>
                    <a:pt x="317" y="26"/>
                  </a:lnTo>
                  <a:cubicBezTo>
                    <a:pt x="204" y="26"/>
                    <a:pt x="102" y="14"/>
                    <a:pt x="1"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3490125" y="1363425"/>
              <a:ext cx="151825" cy="64350"/>
            </a:xfrm>
            <a:custGeom>
              <a:avLst/>
              <a:gdLst/>
              <a:ahLst/>
              <a:cxnLst/>
              <a:rect l="l" t="t" r="r" b="b"/>
              <a:pathLst>
                <a:path w="6073" h="2574" extrusionOk="0">
                  <a:moveTo>
                    <a:pt x="2472" y="0"/>
                  </a:moveTo>
                  <a:lnTo>
                    <a:pt x="2472" y="305"/>
                  </a:lnTo>
                  <a:cubicBezTo>
                    <a:pt x="901" y="368"/>
                    <a:pt x="115" y="621"/>
                    <a:pt x="115" y="938"/>
                  </a:cubicBezTo>
                  <a:cubicBezTo>
                    <a:pt x="115" y="1648"/>
                    <a:pt x="3828" y="1458"/>
                    <a:pt x="3828" y="1699"/>
                  </a:cubicBezTo>
                  <a:cubicBezTo>
                    <a:pt x="3828" y="1762"/>
                    <a:pt x="3600" y="1800"/>
                    <a:pt x="2954" y="1800"/>
                  </a:cubicBezTo>
                  <a:cubicBezTo>
                    <a:pt x="2219" y="1800"/>
                    <a:pt x="1369" y="1724"/>
                    <a:pt x="735" y="1623"/>
                  </a:cubicBezTo>
                  <a:lnTo>
                    <a:pt x="0" y="2091"/>
                  </a:lnTo>
                  <a:cubicBezTo>
                    <a:pt x="583" y="2193"/>
                    <a:pt x="1509" y="2269"/>
                    <a:pt x="2472" y="2282"/>
                  </a:cubicBezTo>
                  <a:lnTo>
                    <a:pt x="2472" y="2573"/>
                  </a:lnTo>
                  <a:lnTo>
                    <a:pt x="3828" y="2573"/>
                  </a:lnTo>
                  <a:lnTo>
                    <a:pt x="3828" y="2269"/>
                  </a:lnTo>
                  <a:cubicBezTo>
                    <a:pt x="5324" y="2193"/>
                    <a:pt x="6072" y="1939"/>
                    <a:pt x="6072" y="1648"/>
                  </a:cubicBezTo>
                  <a:cubicBezTo>
                    <a:pt x="6072" y="938"/>
                    <a:pt x="2358" y="1128"/>
                    <a:pt x="2358" y="900"/>
                  </a:cubicBezTo>
                  <a:cubicBezTo>
                    <a:pt x="2358" y="837"/>
                    <a:pt x="2561" y="786"/>
                    <a:pt x="3233" y="786"/>
                  </a:cubicBezTo>
                  <a:cubicBezTo>
                    <a:pt x="3816" y="786"/>
                    <a:pt x="4437" y="824"/>
                    <a:pt x="5109" y="925"/>
                  </a:cubicBezTo>
                  <a:lnTo>
                    <a:pt x="5793" y="457"/>
                  </a:lnTo>
                  <a:cubicBezTo>
                    <a:pt x="5236" y="368"/>
                    <a:pt x="4551" y="317"/>
                    <a:pt x="3828" y="291"/>
                  </a:cubicBezTo>
                  <a:lnTo>
                    <a:pt x="38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3489175" y="1360900"/>
              <a:ext cx="151800" cy="64325"/>
            </a:xfrm>
            <a:custGeom>
              <a:avLst/>
              <a:gdLst/>
              <a:ahLst/>
              <a:cxnLst/>
              <a:rect l="l" t="t" r="r" b="b"/>
              <a:pathLst>
                <a:path w="6072" h="2573" extrusionOk="0">
                  <a:moveTo>
                    <a:pt x="2472" y="0"/>
                  </a:moveTo>
                  <a:lnTo>
                    <a:pt x="2472" y="304"/>
                  </a:lnTo>
                  <a:cubicBezTo>
                    <a:pt x="900" y="367"/>
                    <a:pt x="102" y="621"/>
                    <a:pt x="102" y="938"/>
                  </a:cubicBezTo>
                  <a:cubicBezTo>
                    <a:pt x="102" y="1648"/>
                    <a:pt x="3829" y="1457"/>
                    <a:pt x="3829" y="1699"/>
                  </a:cubicBezTo>
                  <a:cubicBezTo>
                    <a:pt x="3829" y="1761"/>
                    <a:pt x="3600" y="1800"/>
                    <a:pt x="2953" y="1800"/>
                  </a:cubicBezTo>
                  <a:cubicBezTo>
                    <a:pt x="2218" y="1800"/>
                    <a:pt x="1370" y="1736"/>
                    <a:pt x="736" y="1623"/>
                  </a:cubicBezTo>
                  <a:lnTo>
                    <a:pt x="1" y="2091"/>
                  </a:lnTo>
                  <a:cubicBezTo>
                    <a:pt x="584" y="2192"/>
                    <a:pt x="1508" y="2269"/>
                    <a:pt x="2472" y="2282"/>
                  </a:cubicBezTo>
                  <a:lnTo>
                    <a:pt x="2472" y="2573"/>
                  </a:lnTo>
                  <a:lnTo>
                    <a:pt x="3829" y="2573"/>
                  </a:lnTo>
                  <a:lnTo>
                    <a:pt x="3829" y="2269"/>
                  </a:lnTo>
                  <a:cubicBezTo>
                    <a:pt x="5324" y="2192"/>
                    <a:pt x="6072" y="1939"/>
                    <a:pt x="6072" y="1648"/>
                  </a:cubicBezTo>
                  <a:cubicBezTo>
                    <a:pt x="6072" y="938"/>
                    <a:pt x="2345" y="1128"/>
                    <a:pt x="2345" y="900"/>
                  </a:cubicBezTo>
                  <a:cubicBezTo>
                    <a:pt x="2345" y="837"/>
                    <a:pt x="2561" y="786"/>
                    <a:pt x="3232" y="786"/>
                  </a:cubicBezTo>
                  <a:cubicBezTo>
                    <a:pt x="3815" y="786"/>
                    <a:pt x="4437" y="823"/>
                    <a:pt x="5108" y="925"/>
                  </a:cubicBezTo>
                  <a:lnTo>
                    <a:pt x="5793" y="456"/>
                  </a:lnTo>
                  <a:cubicBezTo>
                    <a:pt x="5235" y="367"/>
                    <a:pt x="4551" y="316"/>
                    <a:pt x="3829" y="291"/>
                  </a:cubicBezTo>
                  <a:lnTo>
                    <a:pt x="38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3317100" y="1323175"/>
              <a:ext cx="402475" cy="107450"/>
            </a:xfrm>
            <a:custGeom>
              <a:avLst/>
              <a:gdLst/>
              <a:ahLst/>
              <a:cxnLst/>
              <a:rect l="l" t="t" r="r" b="b"/>
              <a:pathLst>
                <a:path w="16099" h="4298" extrusionOk="0">
                  <a:moveTo>
                    <a:pt x="14388" y="0"/>
                  </a:moveTo>
                  <a:lnTo>
                    <a:pt x="13589" y="13"/>
                  </a:lnTo>
                  <a:lnTo>
                    <a:pt x="5831" y="13"/>
                  </a:lnTo>
                  <a:lnTo>
                    <a:pt x="4994" y="25"/>
                  </a:lnTo>
                  <a:lnTo>
                    <a:pt x="0" y="25"/>
                  </a:lnTo>
                  <a:lnTo>
                    <a:pt x="0" y="1749"/>
                  </a:lnTo>
                  <a:lnTo>
                    <a:pt x="0" y="1813"/>
                  </a:lnTo>
                  <a:cubicBezTo>
                    <a:pt x="0" y="2117"/>
                    <a:pt x="178" y="2409"/>
                    <a:pt x="495" y="2675"/>
                  </a:cubicBezTo>
                  <a:cubicBezTo>
                    <a:pt x="532" y="2701"/>
                    <a:pt x="571" y="2738"/>
                    <a:pt x="608" y="2763"/>
                  </a:cubicBezTo>
                  <a:lnTo>
                    <a:pt x="723" y="2839"/>
                  </a:lnTo>
                  <a:cubicBezTo>
                    <a:pt x="748" y="2865"/>
                    <a:pt x="786" y="2878"/>
                    <a:pt x="811" y="2903"/>
                  </a:cubicBezTo>
                  <a:cubicBezTo>
                    <a:pt x="1027" y="3042"/>
                    <a:pt x="1281" y="3169"/>
                    <a:pt x="1560" y="3284"/>
                  </a:cubicBezTo>
                  <a:cubicBezTo>
                    <a:pt x="1636" y="3309"/>
                    <a:pt x="1712" y="3347"/>
                    <a:pt x="1788" y="3372"/>
                  </a:cubicBezTo>
                  <a:cubicBezTo>
                    <a:pt x="1940" y="3436"/>
                    <a:pt x="2104" y="3486"/>
                    <a:pt x="2282" y="3549"/>
                  </a:cubicBezTo>
                  <a:cubicBezTo>
                    <a:pt x="2396" y="3575"/>
                    <a:pt x="2510" y="3613"/>
                    <a:pt x="2637" y="3651"/>
                  </a:cubicBezTo>
                  <a:cubicBezTo>
                    <a:pt x="2650" y="3651"/>
                    <a:pt x="2675" y="3664"/>
                    <a:pt x="2701" y="3664"/>
                  </a:cubicBezTo>
                  <a:cubicBezTo>
                    <a:pt x="2751" y="3676"/>
                    <a:pt x="2802" y="3701"/>
                    <a:pt x="2853" y="3715"/>
                  </a:cubicBezTo>
                  <a:cubicBezTo>
                    <a:pt x="3118" y="3778"/>
                    <a:pt x="3410" y="3841"/>
                    <a:pt x="3701" y="3904"/>
                  </a:cubicBezTo>
                  <a:lnTo>
                    <a:pt x="3930" y="3943"/>
                  </a:lnTo>
                  <a:cubicBezTo>
                    <a:pt x="4031" y="3968"/>
                    <a:pt x="4146" y="3980"/>
                    <a:pt x="4259" y="4006"/>
                  </a:cubicBezTo>
                  <a:cubicBezTo>
                    <a:pt x="4424" y="4031"/>
                    <a:pt x="4589" y="4056"/>
                    <a:pt x="4766" y="4082"/>
                  </a:cubicBezTo>
                  <a:cubicBezTo>
                    <a:pt x="4842" y="4095"/>
                    <a:pt x="4918" y="4107"/>
                    <a:pt x="4994" y="4107"/>
                  </a:cubicBezTo>
                  <a:cubicBezTo>
                    <a:pt x="5261" y="4146"/>
                    <a:pt x="5552" y="4171"/>
                    <a:pt x="5831" y="4196"/>
                  </a:cubicBezTo>
                  <a:cubicBezTo>
                    <a:pt x="5907" y="4208"/>
                    <a:pt x="5983" y="4208"/>
                    <a:pt x="6059" y="4222"/>
                  </a:cubicBezTo>
                  <a:cubicBezTo>
                    <a:pt x="6135" y="4222"/>
                    <a:pt x="6211" y="4234"/>
                    <a:pt x="6275" y="4234"/>
                  </a:cubicBezTo>
                  <a:cubicBezTo>
                    <a:pt x="6490" y="4247"/>
                    <a:pt x="6693" y="4259"/>
                    <a:pt x="6909" y="4272"/>
                  </a:cubicBezTo>
                  <a:cubicBezTo>
                    <a:pt x="6985" y="4272"/>
                    <a:pt x="7048" y="4272"/>
                    <a:pt x="7124" y="4285"/>
                  </a:cubicBezTo>
                  <a:cubicBezTo>
                    <a:pt x="7403" y="4285"/>
                    <a:pt x="7695" y="4298"/>
                    <a:pt x="7974" y="4298"/>
                  </a:cubicBezTo>
                  <a:lnTo>
                    <a:pt x="8202" y="4298"/>
                  </a:lnTo>
                  <a:cubicBezTo>
                    <a:pt x="8481" y="4298"/>
                    <a:pt x="8760" y="4285"/>
                    <a:pt x="9038" y="4272"/>
                  </a:cubicBezTo>
                  <a:lnTo>
                    <a:pt x="9267" y="4272"/>
                  </a:lnTo>
                  <a:cubicBezTo>
                    <a:pt x="9558" y="4259"/>
                    <a:pt x="9836" y="4234"/>
                    <a:pt x="10115" y="4208"/>
                  </a:cubicBezTo>
                  <a:cubicBezTo>
                    <a:pt x="10179" y="4208"/>
                    <a:pt x="10255" y="4196"/>
                    <a:pt x="10331" y="4196"/>
                  </a:cubicBezTo>
                  <a:cubicBezTo>
                    <a:pt x="10622" y="4171"/>
                    <a:pt x="10901" y="4132"/>
                    <a:pt x="11180" y="4107"/>
                  </a:cubicBezTo>
                  <a:cubicBezTo>
                    <a:pt x="11256" y="4095"/>
                    <a:pt x="11332" y="4082"/>
                    <a:pt x="11396" y="4070"/>
                  </a:cubicBezTo>
                  <a:cubicBezTo>
                    <a:pt x="11687" y="4031"/>
                    <a:pt x="11979" y="3980"/>
                    <a:pt x="12245" y="3930"/>
                  </a:cubicBezTo>
                  <a:lnTo>
                    <a:pt x="12473" y="3892"/>
                  </a:lnTo>
                  <a:cubicBezTo>
                    <a:pt x="12765" y="3828"/>
                    <a:pt x="13044" y="3765"/>
                    <a:pt x="13310" y="3689"/>
                  </a:cubicBezTo>
                  <a:cubicBezTo>
                    <a:pt x="13386" y="3676"/>
                    <a:pt x="13462" y="3651"/>
                    <a:pt x="13538" y="3625"/>
                  </a:cubicBezTo>
                  <a:cubicBezTo>
                    <a:pt x="13842" y="3537"/>
                    <a:pt x="14121" y="3448"/>
                    <a:pt x="14388" y="3347"/>
                  </a:cubicBezTo>
                  <a:cubicBezTo>
                    <a:pt x="14464" y="3309"/>
                    <a:pt x="14540" y="3284"/>
                    <a:pt x="14603" y="3258"/>
                  </a:cubicBezTo>
                  <a:cubicBezTo>
                    <a:pt x="14945" y="3106"/>
                    <a:pt x="15224" y="2954"/>
                    <a:pt x="15452" y="2789"/>
                  </a:cubicBezTo>
                  <a:cubicBezTo>
                    <a:pt x="15528" y="2726"/>
                    <a:pt x="15604" y="2675"/>
                    <a:pt x="15681" y="2611"/>
                  </a:cubicBezTo>
                  <a:cubicBezTo>
                    <a:pt x="15946" y="2358"/>
                    <a:pt x="16098" y="2092"/>
                    <a:pt x="16098" y="1813"/>
                  </a:cubicBezTo>
                  <a:lnTo>
                    <a:pt x="16098" y="1788"/>
                  </a:lnTo>
                  <a:lnTo>
                    <a:pt x="16098"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3329450" y="1323800"/>
              <a:ext cx="5750" cy="70375"/>
            </a:xfrm>
            <a:custGeom>
              <a:avLst/>
              <a:gdLst/>
              <a:ahLst/>
              <a:cxnLst/>
              <a:rect l="l" t="t" r="r" b="b"/>
              <a:pathLst>
                <a:path w="230" h="2815" extrusionOk="0">
                  <a:moveTo>
                    <a:pt x="1" y="0"/>
                  </a:moveTo>
                  <a:lnTo>
                    <a:pt x="1" y="2650"/>
                  </a:lnTo>
                  <a:cubicBezTo>
                    <a:pt x="38" y="2676"/>
                    <a:pt x="77" y="2713"/>
                    <a:pt x="114" y="2738"/>
                  </a:cubicBezTo>
                  <a:lnTo>
                    <a:pt x="229" y="2814"/>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3356075" y="1323800"/>
              <a:ext cx="5725" cy="83675"/>
            </a:xfrm>
            <a:custGeom>
              <a:avLst/>
              <a:gdLst/>
              <a:ahLst/>
              <a:cxnLst/>
              <a:rect l="l" t="t" r="r" b="b"/>
              <a:pathLst>
                <a:path w="229" h="3347" extrusionOk="0">
                  <a:moveTo>
                    <a:pt x="1" y="0"/>
                  </a:moveTo>
                  <a:lnTo>
                    <a:pt x="1" y="3259"/>
                  </a:lnTo>
                  <a:cubicBezTo>
                    <a:pt x="77" y="3284"/>
                    <a:pt x="153" y="3322"/>
                    <a:pt x="229" y="3347"/>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3383000" y="1323800"/>
              <a:ext cx="5425" cy="92250"/>
            </a:xfrm>
            <a:custGeom>
              <a:avLst/>
              <a:gdLst/>
              <a:ahLst/>
              <a:cxnLst/>
              <a:rect l="l" t="t" r="r" b="b"/>
              <a:pathLst>
                <a:path w="217" h="3690" extrusionOk="0">
                  <a:moveTo>
                    <a:pt x="1" y="0"/>
                  </a:moveTo>
                  <a:lnTo>
                    <a:pt x="1" y="3626"/>
                  </a:lnTo>
                  <a:cubicBezTo>
                    <a:pt x="14" y="3626"/>
                    <a:pt x="39" y="3639"/>
                    <a:pt x="65" y="3639"/>
                  </a:cubicBezTo>
                  <a:cubicBezTo>
                    <a:pt x="115" y="3651"/>
                    <a:pt x="166" y="3676"/>
                    <a:pt x="217" y="3690"/>
                  </a:cubicBezTo>
                  <a:lnTo>
                    <a:pt x="21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3409625" y="1323800"/>
              <a:ext cx="5725" cy="97950"/>
            </a:xfrm>
            <a:custGeom>
              <a:avLst/>
              <a:gdLst/>
              <a:ahLst/>
              <a:cxnLst/>
              <a:rect l="l" t="t" r="r" b="b"/>
              <a:pathLst>
                <a:path w="229" h="3918" extrusionOk="0">
                  <a:moveTo>
                    <a:pt x="0" y="0"/>
                  </a:moveTo>
                  <a:lnTo>
                    <a:pt x="0" y="3879"/>
                  </a:lnTo>
                  <a:lnTo>
                    <a:pt x="229" y="3918"/>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3436250" y="1323800"/>
              <a:ext cx="5725" cy="102075"/>
            </a:xfrm>
            <a:custGeom>
              <a:avLst/>
              <a:gdLst/>
              <a:ahLst/>
              <a:cxnLst/>
              <a:rect l="l" t="t" r="r" b="b"/>
              <a:pathLst>
                <a:path w="229" h="4083" extrusionOk="0">
                  <a:moveTo>
                    <a:pt x="0" y="0"/>
                  </a:moveTo>
                  <a:lnTo>
                    <a:pt x="0" y="4057"/>
                  </a:lnTo>
                  <a:cubicBezTo>
                    <a:pt x="76" y="4070"/>
                    <a:pt x="152" y="4082"/>
                    <a:pt x="228" y="4082"/>
                  </a:cubicBezTo>
                  <a:lnTo>
                    <a:pt x="228"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3462850" y="1323500"/>
              <a:ext cx="5750" cy="105225"/>
            </a:xfrm>
            <a:custGeom>
              <a:avLst/>
              <a:gdLst/>
              <a:ahLst/>
              <a:cxnLst/>
              <a:rect l="l" t="t" r="r" b="b"/>
              <a:pathLst>
                <a:path w="230" h="4209" extrusionOk="0">
                  <a:moveTo>
                    <a:pt x="1" y="0"/>
                  </a:moveTo>
                  <a:lnTo>
                    <a:pt x="1" y="4183"/>
                  </a:lnTo>
                  <a:cubicBezTo>
                    <a:pt x="77" y="4195"/>
                    <a:pt x="153" y="4195"/>
                    <a:pt x="229" y="4209"/>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3489800" y="1323500"/>
              <a:ext cx="5400" cy="106800"/>
            </a:xfrm>
            <a:custGeom>
              <a:avLst/>
              <a:gdLst/>
              <a:ahLst/>
              <a:cxnLst/>
              <a:rect l="l" t="t" r="r" b="b"/>
              <a:pathLst>
                <a:path w="216" h="4272" extrusionOk="0">
                  <a:moveTo>
                    <a:pt x="1" y="0"/>
                  </a:moveTo>
                  <a:lnTo>
                    <a:pt x="1" y="4259"/>
                  </a:lnTo>
                  <a:cubicBezTo>
                    <a:pt x="77" y="4259"/>
                    <a:pt x="140" y="4259"/>
                    <a:pt x="216" y="4272"/>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3516425" y="1323500"/>
              <a:ext cx="5725" cy="107125"/>
            </a:xfrm>
            <a:custGeom>
              <a:avLst/>
              <a:gdLst/>
              <a:ahLst/>
              <a:cxnLst/>
              <a:rect l="l" t="t" r="r" b="b"/>
              <a:pathLst>
                <a:path w="229" h="4285" extrusionOk="0">
                  <a:moveTo>
                    <a:pt x="1" y="0"/>
                  </a:moveTo>
                  <a:lnTo>
                    <a:pt x="1" y="4285"/>
                  </a:lnTo>
                  <a:lnTo>
                    <a:pt x="229" y="4285"/>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543050" y="1323500"/>
              <a:ext cx="5725" cy="106500"/>
            </a:xfrm>
            <a:custGeom>
              <a:avLst/>
              <a:gdLst/>
              <a:ahLst/>
              <a:cxnLst/>
              <a:rect l="l" t="t" r="r" b="b"/>
              <a:pathLst>
                <a:path w="229" h="4260" extrusionOk="0">
                  <a:moveTo>
                    <a:pt x="0" y="0"/>
                  </a:moveTo>
                  <a:lnTo>
                    <a:pt x="0" y="4259"/>
                  </a:lnTo>
                  <a:lnTo>
                    <a:pt x="229" y="425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569975" y="1323500"/>
              <a:ext cx="5425" cy="104900"/>
            </a:xfrm>
            <a:custGeom>
              <a:avLst/>
              <a:gdLst/>
              <a:ahLst/>
              <a:cxnLst/>
              <a:rect l="l" t="t" r="r" b="b"/>
              <a:pathLst>
                <a:path w="217" h="4196" extrusionOk="0">
                  <a:moveTo>
                    <a:pt x="0" y="0"/>
                  </a:moveTo>
                  <a:lnTo>
                    <a:pt x="0" y="4195"/>
                  </a:lnTo>
                  <a:cubicBezTo>
                    <a:pt x="64" y="4195"/>
                    <a:pt x="140" y="4183"/>
                    <a:pt x="216" y="4183"/>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3596600" y="1323500"/>
              <a:ext cx="5425" cy="102375"/>
            </a:xfrm>
            <a:custGeom>
              <a:avLst/>
              <a:gdLst/>
              <a:ahLst/>
              <a:cxnLst/>
              <a:rect l="l" t="t" r="r" b="b"/>
              <a:pathLst>
                <a:path w="217" h="4095" extrusionOk="0">
                  <a:moveTo>
                    <a:pt x="0" y="0"/>
                  </a:moveTo>
                  <a:lnTo>
                    <a:pt x="0" y="4094"/>
                  </a:lnTo>
                  <a:cubicBezTo>
                    <a:pt x="76" y="4082"/>
                    <a:pt x="152" y="4069"/>
                    <a:pt x="216" y="4057"/>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3623200" y="1323500"/>
              <a:ext cx="5750" cy="97925"/>
            </a:xfrm>
            <a:custGeom>
              <a:avLst/>
              <a:gdLst/>
              <a:ahLst/>
              <a:cxnLst/>
              <a:rect l="l" t="t" r="r" b="b"/>
              <a:pathLst>
                <a:path w="230" h="3917" extrusionOk="0">
                  <a:moveTo>
                    <a:pt x="1" y="0"/>
                  </a:moveTo>
                  <a:lnTo>
                    <a:pt x="1" y="3917"/>
                  </a:lnTo>
                  <a:lnTo>
                    <a:pt x="229" y="3879"/>
                  </a:ln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3649825" y="1323500"/>
              <a:ext cx="5725" cy="91925"/>
            </a:xfrm>
            <a:custGeom>
              <a:avLst/>
              <a:gdLst/>
              <a:ahLst/>
              <a:cxnLst/>
              <a:rect l="l" t="t" r="r" b="b"/>
              <a:pathLst>
                <a:path w="229" h="3677" extrusionOk="0">
                  <a:moveTo>
                    <a:pt x="1" y="0"/>
                  </a:moveTo>
                  <a:lnTo>
                    <a:pt x="1" y="3676"/>
                  </a:lnTo>
                  <a:cubicBezTo>
                    <a:pt x="77" y="3663"/>
                    <a:pt x="153" y="3638"/>
                    <a:pt x="229" y="3612"/>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3676775" y="1323175"/>
              <a:ext cx="5400" cy="83675"/>
            </a:xfrm>
            <a:custGeom>
              <a:avLst/>
              <a:gdLst/>
              <a:ahLst/>
              <a:cxnLst/>
              <a:rect l="l" t="t" r="r" b="b"/>
              <a:pathLst>
                <a:path w="216" h="3347" extrusionOk="0">
                  <a:moveTo>
                    <a:pt x="1" y="0"/>
                  </a:moveTo>
                  <a:lnTo>
                    <a:pt x="1" y="3347"/>
                  </a:lnTo>
                  <a:cubicBezTo>
                    <a:pt x="77" y="3309"/>
                    <a:pt x="153" y="3284"/>
                    <a:pt x="216" y="3258"/>
                  </a:cubicBezTo>
                  <a:lnTo>
                    <a:pt x="216"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3703400" y="1323175"/>
              <a:ext cx="5725" cy="69725"/>
            </a:xfrm>
            <a:custGeom>
              <a:avLst/>
              <a:gdLst/>
              <a:ahLst/>
              <a:cxnLst/>
              <a:rect l="l" t="t" r="r" b="b"/>
              <a:pathLst>
                <a:path w="229" h="2789" extrusionOk="0">
                  <a:moveTo>
                    <a:pt x="0" y="0"/>
                  </a:moveTo>
                  <a:lnTo>
                    <a:pt x="0" y="2789"/>
                  </a:lnTo>
                  <a:cubicBezTo>
                    <a:pt x="76" y="2726"/>
                    <a:pt x="152" y="2675"/>
                    <a:pt x="229" y="2611"/>
                  </a:cubicBezTo>
                  <a:lnTo>
                    <a:pt x="2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3317100" y="1266750"/>
              <a:ext cx="402475" cy="114125"/>
            </a:xfrm>
            <a:custGeom>
              <a:avLst/>
              <a:gdLst/>
              <a:ahLst/>
              <a:cxnLst/>
              <a:rect l="l" t="t" r="r" b="b"/>
              <a:pathLst>
                <a:path w="16099" h="4565" extrusionOk="0">
                  <a:moveTo>
                    <a:pt x="8050" y="1"/>
                  </a:moveTo>
                  <a:cubicBezTo>
                    <a:pt x="3701" y="1"/>
                    <a:pt x="165" y="977"/>
                    <a:pt x="13" y="2194"/>
                  </a:cubicBezTo>
                  <a:cubicBezTo>
                    <a:pt x="0" y="2232"/>
                    <a:pt x="0" y="2257"/>
                    <a:pt x="0" y="2282"/>
                  </a:cubicBezTo>
                  <a:cubicBezTo>
                    <a:pt x="0" y="2587"/>
                    <a:pt x="216" y="2891"/>
                    <a:pt x="608" y="3158"/>
                  </a:cubicBezTo>
                  <a:cubicBezTo>
                    <a:pt x="672" y="3195"/>
                    <a:pt x="748" y="3246"/>
                    <a:pt x="811" y="3284"/>
                  </a:cubicBezTo>
                  <a:cubicBezTo>
                    <a:pt x="1192" y="3499"/>
                    <a:pt x="1686" y="3702"/>
                    <a:pt x="2282" y="3880"/>
                  </a:cubicBezTo>
                  <a:lnTo>
                    <a:pt x="2701" y="3994"/>
                  </a:lnTo>
                  <a:cubicBezTo>
                    <a:pt x="3169" y="4108"/>
                    <a:pt x="3689" y="4209"/>
                    <a:pt x="4259" y="4298"/>
                  </a:cubicBezTo>
                  <a:cubicBezTo>
                    <a:pt x="4881" y="4400"/>
                    <a:pt x="5565" y="4463"/>
                    <a:pt x="6275" y="4513"/>
                  </a:cubicBezTo>
                  <a:cubicBezTo>
                    <a:pt x="6845" y="4552"/>
                    <a:pt x="7441" y="4564"/>
                    <a:pt x="8050" y="4564"/>
                  </a:cubicBezTo>
                  <a:cubicBezTo>
                    <a:pt x="12498" y="4564"/>
                    <a:pt x="16098" y="3550"/>
                    <a:pt x="16098" y="2282"/>
                  </a:cubicBezTo>
                  <a:cubicBezTo>
                    <a:pt x="16098" y="2257"/>
                    <a:pt x="16098" y="2232"/>
                    <a:pt x="16086" y="2194"/>
                  </a:cubicBezTo>
                  <a:cubicBezTo>
                    <a:pt x="16073" y="2042"/>
                    <a:pt x="15997" y="1902"/>
                    <a:pt x="15883" y="1763"/>
                  </a:cubicBezTo>
                  <a:cubicBezTo>
                    <a:pt x="15731" y="1573"/>
                    <a:pt x="15478" y="1383"/>
                    <a:pt x="15160" y="1218"/>
                  </a:cubicBezTo>
                  <a:cubicBezTo>
                    <a:pt x="14856" y="1053"/>
                    <a:pt x="14476" y="888"/>
                    <a:pt x="14033" y="749"/>
                  </a:cubicBezTo>
                  <a:cubicBezTo>
                    <a:pt x="13906" y="711"/>
                    <a:pt x="13779" y="673"/>
                    <a:pt x="13652" y="648"/>
                  </a:cubicBezTo>
                  <a:cubicBezTo>
                    <a:pt x="13044" y="482"/>
                    <a:pt x="12359" y="344"/>
                    <a:pt x="11599" y="229"/>
                  </a:cubicBezTo>
                  <a:cubicBezTo>
                    <a:pt x="11434" y="204"/>
                    <a:pt x="11256" y="178"/>
                    <a:pt x="11067" y="166"/>
                  </a:cubicBezTo>
                  <a:cubicBezTo>
                    <a:pt x="10141" y="52"/>
                    <a:pt x="9114" y="1"/>
                    <a:pt x="805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3423575" y="1297175"/>
              <a:ext cx="290625" cy="82425"/>
            </a:xfrm>
            <a:custGeom>
              <a:avLst/>
              <a:gdLst/>
              <a:ahLst/>
              <a:cxnLst/>
              <a:rect l="l" t="t" r="r" b="b"/>
              <a:pathLst>
                <a:path w="11625" h="3297" extrusionOk="0">
                  <a:moveTo>
                    <a:pt x="0" y="1"/>
                  </a:moveTo>
                  <a:lnTo>
                    <a:pt x="0" y="3296"/>
                  </a:lnTo>
                  <a:lnTo>
                    <a:pt x="11624" y="3296"/>
                  </a:lnTo>
                  <a:lnTo>
                    <a:pt x="11624" y="1"/>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3332300" y="1270900"/>
              <a:ext cx="274775" cy="77975"/>
            </a:xfrm>
            <a:custGeom>
              <a:avLst/>
              <a:gdLst/>
              <a:ahLst/>
              <a:cxnLst/>
              <a:rect l="l" t="t" r="r" b="b"/>
              <a:pathLst>
                <a:path w="10991" h="3119" extrusionOk="0">
                  <a:moveTo>
                    <a:pt x="10459" y="0"/>
                  </a:moveTo>
                  <a:lnTo>
                    <a:pt x="9203" y="355"/>
                  </a:lnTo>
                  <a:cubicBezTo>
                    <a:pt x="9394" y="380"/>
                    <a:pt x="9583" y="393"/>
                    <a:pt x="9761" y="418"/>
                  </a:cubicBezTo>
                  <a:lnTo>
                    <a:pt x="10991" y="63"/>
                  </a:lnTo>
                  <a:cubicBezTo>
                    <a:pt x="10826" y="38"/>
                    <a:pt x="10648" y="12"/>
                    <a:pt x="10459" y="0"/>
                  </a:cubicBezTo>
                  <a:close/>
                  <a:moveTo>
                    <a:pt x="1268" y="2623"/>
                  </a:moveTo>
                  <a:lnTo>
                    <a:pt x="0" y="2992"/>
                  </a:lnTo>
                  <a:cubicBezTo>
                    <a:pt x="64" y="3029"/>
                    <a:pt x="140" y="3080"/>
                    <a:pt x="203" y="3118"/>
                  </a:cubicBezTo>
                  <a:lnTo>
                    <a:pt x="1433" y="2776"/>
                  </a:lnTo>
                  <a:cubicBezTo>
                    <a:pt x="1369" y="2725"/>
                    <a:pt x="1319" y="2674"/>
                    <a:pt x="1268" y="2623"/>
                  </a:cubicBez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3374125" y="1282925"/>
              <a:ext cx="293800" cy="83700"/>
            </a:xfrm>
            <a:custGeom>
              <a:avLst/>
              <a:gdLst/>
              <a:ahLst/>
              <a:cxnLst/>
              <a:rect l="l" t="t" r="r" b="b"/>
              <a:pathLst>
                <a:path w="11752" h="3348" extrusionOk="0">
                  <a:moveTo>
                    <a:pt x="11371" y="1"/>
                  </a:moveTo>
                  <a:lnTo>
                    <a:pt x="10231" y="317"/>
                  </a:lnTo>
                  <a:lnTo>
                    <a:pt x="10611" y="432"/>
                  </a:lnTo>
                  <a:lnTo>
                    <a:pt x="11752" y="102"/>
                  </a:lnTo>
                  <a:cubicBezTo>
                    <a:pt x="11625" y="64"/>
                    <a:pt x="11498" y="26"/>
                    <a:pt x="11371" y="1"/>
                  </a:cubicBezTo>
                  <a:close/>
                  <a:moveTo>
                    <a:pt x="1142" y="2903"/>
                  </a:moveTo>
                  <a:lnTo>
                    <a:pt x="1" y="3233"/>
                  </a:lnTo>
                  <a:lnTo>
                    <a:pt x="420" y="3347"/>
                  </a:lnTo>
                  <a:lnTo>
                    <a:pt x="1560" y="3018"/>
                  </a:lnTo>
                  <a:lnTo>
                    <a:pt x="1256" y="2942"/>
                  </a:lnTo>
                  <a:lnTo>
                    <a:pt x="1142" y="2903"/>
                  </a:lnTo>
                  <a:close/>
                </a:path>
              </a:pathLst>
            </a:custGeom>
            <a:solidFill>
              <a:srgbClr val="F9C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3357350" y="1278175"/>
              <a:ext cx="321650" cy="91275"/>
            </a:xfrm>
            <a:custGeom>
              <a:avLst/>
              <a:gdLst/>
              <a:ahLst/>
              <a:cxnLst/>
              <a:rect l="l" t="t" r="r" b="b"/>
              <a:pathLst>
                <a:path w="12866" h="3651" extrusionOk="0">
                  <a:moveTo>
                    <a:pt x="6440" y="0"/>
                  </a:moveTo>
                  <a:cubicBezTo>
                    <a:pt x="2890" y="0"/>
                    <a:pt x="0" y="825"/>
                    <a:pt x="0" y="1825"/>
                  </a:cubicBezTo>
                  <a:cubicBezTo>
                    <a:pt x="0" y="1851"/>
                    <a:pt x="13" y="1876"/>
                    <a:pt x="13" y="1915"/>
                  </a:cubicBezTo>
                  <a:cubicBezTo>
                    <a:pt x="165" y="2878"/>
                    <a:pt x="2992" y="3651"/>
                    <a:pt x="6440" y="3651"/>
                  </a:cubicBezTo>
                  <a:cubicBezTo>
                    <a:pt x="9888" y="3651"/>
                    <a:pt x="12714" y="2878"/>
                    <a:pt x="12866" y="1915"/>
                  </a:cubicBezTo>
                  <a:lnTo>
                    <a:pt x="12866" y="1825"/>
                  </a:lnTo>
                  <a:cubicBezTo>
                    <a:pt x="12866" y="825"/>
                    <a:pt x="9989" y="0"/>
                    <a:pt x="6440"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3357650" y="1282300"/>
              <a:ext cx="321350" cy="87150"/>
            </a:xfrm>
            <a:custGeom>
              <a:avLst/>
              <a:gdLst/>
              <a:ahLst/>
              <a:cxnLst/>
              <a:rect l="l" t="t" r="r" b="b"/>
              <a:pathLst>
                <a:path w="12854" h="3486" extrusionOk="0">
                  <a:moveTo>
                    <a:pt x="6428" y="0"/>
                  </a:moveTo>
                  <a:cubicBezTo>
                    <a:pt x="2980" y="0"/>
                    <a:pt x="153" y="773"/>
                    <a:pt x="1" y="1750"/>
                  </a:cubicBezTo>
                  <a:cubicBezTo>
                    <a:pt x="26" y="1889"/>
                    <a:pt x="102" y="2029"/>
                    <a:pt x="242" y="2155"/>
                  </a:cubicBezTo>
                  <a:cubicBezTo>
                    <a:pt x="293" y="2218"/>
                    <a:pt x="355" y="2269"/>
                    <a:pt x="432" y="2320"/>
                  </a:cubicBezTo>
                  <a:cubicBezTo>
                    <a:pt x="736" y="2548"/>
                    <a:pt x="1205" y="2751"/>
                    <a:pt x="1775" y="2928"/>
                  </a:cubicBezTo>
                  <a:cubicBezTo>
                    <a:pt x="1902" y="2953"/>
                    <a:pt x="2042" y="2992"/>
                    <a:pt x="2169" y="3029"/>
                  </a:cubicBezTo>
                  <a:cubicBezTo>
                    <a:pt x="2713" y="3169"/>
                    <a:pt x="3335" y="3271"/>
                    <a:pt x="4019" y="3359"/>
                  </a:cubicBezTo>
                  <a:cubicBezTo>
                    <a:pt x="4691" y="3435"/>
                    <a:pt x="5426" y="3474"/>
                    <a:pt x="6200" y="3486"/>
                  </a:cubicBezTo>
                  <a:lnTo>
                    <a:pt x="6428" y="3486"/>
                  </a:lnTo>
                  <a:cubicBezTo>
                    <a:pt x="9876" y="3486"/>
                    <a:pt x="12702" y="2713"/>
                    <a:pt x="12854" y="1750"/>
                  </a:cubicBezTo>
                  <a:cubicBezTo>
                    <a:pt x="12842" y="1699"/>
                    <a:pt x="12828" y="1648"/>
                    <a:pt x="12816" y="1610"/>
                  </a:cubicBezTo>
                  <a:cubicBezTo>
                    <a:pt x="12727" y="1407"/>
                    <a:pt x="12512" y="1204"/>
                    <a:pt x="12208" y="1027"/>
                  </a:cubicBezTo>
                  <a:cubicBezTo>
                    <a:pt x="11890" y="849"/>
                    <a:pt x="11473" y="672"/>
                    <a:pt x="10966" y="533"/>
                  </a:cubicBezTo>
                  <a:cubicBezTo>
                    <a:pt x="10826" y="494"/>
                    <a:pt x="10699" y="457"/>
                    <a:pt x="10560" y="431"/>
                  </a:cubicBezTo>
                  <a:cubicBezTo>
                    <a:pt x="9913" y="279"/>
                    <a:pt x="9152" y="153"/>
                    <a:pt x="8316" y="89"/>
                  </a:cubicBezTo>
                  <a:cubicBezTo>
                    <a:pt x="8113" y="63"/>
                    <a:pt x="7910" y="51"/>
                    <a:pt x="7707" y="38"/>
                  </a:cubicBezTo>
                  <a:cubicBezTo>
                    <a:pt x="7290" y="13"/>
                    <a:pt x="6859" y="0"/>
                    <a:pt x="6428"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3458125" y="1307950"/>
              <a:ext cx="219950" cy="61500"/>
            </a:xfrm>
            <a:custGeom>
              <a:avLst/>
              <a:gdLst/>
              <a:ahLst/>
              <a:cxnLst/>
              <a:rect l="l" t="t" r="r" b="b"/>
              <a:pathLst>
                <a:path w="8798" h="2460" extrusionOk="0">
                  <a:moveTo>
                    <a:pt x="8189" y="1"/>
                  </a:moveTo>
                  <a:lnTo>
                    <a:pt x="0" y="2333"/>
                  </a:lnTo>
                  <a:cubicBezTo>
                    <a:pt x="672" y="2409"/>
                    <a:pt x="1407" y="2448"/>
                    <a:pt x="2181" y="2460"/>
                  </a:cubicBezTo>
                  <a:lnTo>
                    <a:pt x="8797" y="584"/>
                  </a:lnTo>
                  <a:cubicBezTo>
                    <a:pt x="8708" y="381"/>
                    <a:pt x="8493" y="178"/>
                    <a:pt x="8189"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3363675" y="1283225"/>
              <a:ext cx="201875" cy="57075"/>
            </a:xfrm>
            <a:custGeom>
              <a:avLst/>
              <a:gdLst/>
              <a:ahLst/>
              <a:cxnLst/>
              <a:rect l="l" t="t" r="r" b="b"/>
              <a:pathLst>
                <a:path w="8075" h="2283" extrusionOk="0">
                  <a:moveTo>
                    <a:pt x="7466" y="1"/>
                  </a:moveTo>
                  <a:lnTo>
                    <a:pt x="1" y="2118"/>
                  </a:lnTo>
                  <a:cubicBezTo>
                    <a:pt x="52" y="2181"/>
                    <a:pt x="114" y="2232"/>
                    <a:pt x="191" y="2283"/>
                  </a:cubicBezTo>
                  <a:lnTo>
                    <a:pt x="8075" y="52"/>
                  </a:lnTo>
                  <a:cubicBezTo>
                    <a:pt x="7872" y="26"/>
                    <a:pt x="7669" y="14"/>
                    <a:pt x="7466" y="1"/>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3402025" y="1293075"/>
              <a:ext cx="229775" cy="64975"/>
            </a:xfrm>
            <a:custGeom>
              <a:avLst/>
              <a:gdLst/>
              <a:ahLst/>
              <a:cxnLst/>
              <a:rect l="l" t="t" r="r" b="b"/>
              <a:pathLst>
                <a:path w="9191" h="2599" extrusionOk="0">
                  <a:moveTo>
                    <a:pt x="8785" y="0"/>
                  </a:moveTo>
                  <a:lnTo>
                    <a:pt x="0" y="2497"/>
                  </a:lnTo>
                  <a:cubicBezTo>
                    <a:pt x="127" y="2522"/>
                    <a:pt x="267" y="2561"/>
                    <a:pt x="394" y="2598"/>
                  </a:cubicBezTo>
                  <a:lnTo>
                    <a:pt x="9191" y="102"/>
                  </a:lnTo>
                  <a:cubicBezTo>
                    <a:pt x="9051" y="63"/>
                    <a:pt x="8924" y="26"/>
                    <a:pt x="8785" y="0"/>
                  </a:cubicBezTo>
                  <a:close/>
                </a:path>
              </a:pathLst>
            </a:custGeom>
            <a:solidFill>
              <a:srgbClr val="FED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3444800" y="1293075"/>
              <a:ext cx="151825" cy="64350"/>
            </a:xfrm>
            <a:custGeom>
              <a:avLst/>
              <a:gdLst/>
              <a:ahLst/>
              <a:cxnLst/>
              <a:rect l="l" t="t" r="r" b="b"/>
              <a:pathLst>
                <a:path w="6073" h="2574" extrusionOk="0">
                  <a:moveTo>
                    <a:pt x="2472" y="0"/>
                  </a:moveTo>
                  <a:lnTo>
                    <a:pt x="2472" y="291"/>
                  </a:lnTo>
                  <a:cubicBezTo>
                    <a:pt x="900" y="355"/>
                    <a:pt x="114" y="621"/>
                    <a:pt x="114" y="925"/>
                  </a:cubicBezTo>
                  <a:cubicBezTo>
                    <a:pt x="114" y="1648"/>
                    <a:pt x="3829" y="1445"/>
                    <a:pt x="3829" y="1686"/>
                  </a:cubicBezTo>
                  <a:cubicBezTo>
                    <a:pt x="3829" y="1750"/>
                    <a:pt x="3601" y="1787"/>
                    <a:pt x="2954" y="1787"/>
                  </a:cubicBezTo>
                  <a:cubicBezTo>
                    <a:pt x="2219" y="1787"/>
                    <a:pt x="1370" y="1724"/>
                    <a:pt x="736" y="1623"/>
                  </a:cubicBezTo>
                  <a:lnTo>
                    <a:pt x="1" y="2091"/>
                  </a:lnTo>
                  <a:cubicBezTo>
                    <a:pt x="584" y="2193"/>
                    <a:pt x="1509" y="2269"/>
                    <a:pt x="2472" y="2282"/>
                  </a:cubicBezTo>
                  <a:lnTo>
                    <a:pt x="2472" y="2573"/>
                  </a:lnTo>
                  <a:lnTo>
                    <a:pt x="3829" y="2573"/>
                  </a:lnTo>
                  <a:lnTo>
                    <a:pt x="3829" y="2269"/>
                  </a:lnTo>
                  <a:cubicBezTo>
                    <a:pt x="5325" y="2193"/>
                    <a:pt x="6072" y="1939"/>
                    <a:pt x="6072" y="1635"/>
                  </a:cubicBezTo>
                  <a:cubicBezTo>
                    <a:pt x="6072" y="938"/>
                    <a:pt x="2359" y="1128"/>
                    <a:pt x="2359" y="900"/>
                  </a:cubicBezTo>
                  <a:cubicBezTo>
                    <a:pt x="2359" y="837"/>
                    <a:pt x="2561" y="773"/>
                    <a:pt x="3233" y="773"/>
                  </a:cubicBezTo>
                  <a:cubicBezTo>
                    <a:pt x="3816" y="773"/>
                    <a:pt x="4437" y="824"/>
                    <a:pt x="5109" y="913"/>
                  </a:cubicBezTo>
                  <a:lnTo>
                    <a:pt x="5793" y="457"/>
                  </a:lnTo>
                  <a:cubicBezTo>
                    <a:pt x="5236" y="367"/>
                    <a:pt x="4551" y="317"/>
                    <a:pt x="3829" y="291"/>
                  </a:cubicBezTo>
                  <a:lnTo>
                    <a:pt x="3829"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3443850" y="1290525"/>
              <a:ext cx="151825" cy="64350"/>
            </a:xfrm>
            <a:custGeom>
              <a:avLst/>
              <a:gdLst/>
              <a:ahLst/>
              <a:cxnLst/>
              <a:rect l="l" t="t" r="r" b="b"/>
              <a:pathLst>
                <a:path w="6073" h="2574" extrusionOk="0">
                  <a:moveTo>
                    <a:pt x="2473" y="1"/>
                  </a:moveTo>
                  <a:lnTo>
                    <a:pt x="2473" y="305"/>
                  </a:lnTo>
                  <a:cubicBezTo>
                    <a:pt x="901" y="356"/>
                    <a:pt x="102" y="622"/>
                    <a:pt x="102" y="926"/>
                  </a:cubicBezTo>
                  <a:cubicBezTo>
                    <a:pt x="102" y="1649"/>
                    <a:pt x="3828" y="1446"/>
                    <a:pt x="3828" y="1686"/>
                  </a:cubicBezTo>
                  <a:cubicBezTo>
                    <a:pt x="3828" y="1750"/>
                    <a:pt x="3600" y="1788"/>
                    <a:pt x="2954" y="1788"/>
                  </a:cubicBezTo>
                  <a:cubicBezTo>
                    <a:pt x="2219" y="1788"/>
                    <a:pt x="1369" y="1725"/>
                    <a:pt x="736" y="1624"/>
                  </a:cubicBezTo>
                  <a:lnTo>
                    <a:pt x="0" y="2092"/>
                  </a:lnTo>
                  <a:cubicBezTo>
                    <a:pt x="583" y="2193"/>
                    <a:pt x="1509" y="2269"/>
                    <a:pt x="2473" y="2283"/>
                  </a:cubicBezTo>
                  <a:lnTo>
                    <a:pt x="2473" y="2574"/>
                  </a:lnTo>
                  <a:lnTo>
                    <a:pt x="3828" y="2574"/>
                  </a:lnTo>
                  <a:lnTo>
                    <a:pt x="3828" y="2269"/>
                  </a:lnTo>
                  <a:cubicBezTo>
                    <a:pt x="5324" y="2193"/>
                    <a:pt x="6073" y="1940"/>
                    <a:pt x="6073" y="1636"/>
                  </a:cubicBezTo>
                  <a:cubicBezTo>
                    <a:pt x="6073" y="939"/>
                    <a:pt x="2346" y="1129"/>
                    <a:pt x="2346" y="900"/>
                  </a:cubicBezTo>
                  <a:cubicBezTo>
                    <a:pt x="2346" y="838"/>
                    <a:pt x="2561" y="774"/>
                    <a:pt x="3233" y="774"/>
                  </a:cubicBezTo>
                  <a:cubicBezTo>
                    <a:pt x="3816" y="774"/>
                    <a:pt x="4437" y="824"/>
                    <a:pt x="5109" y="914"/>
                  </a:cubicBezTo>
                  <a:lnTo>
                    <a:pt x="5794" y="457"/>
                  </a:lnTo>
                  <a:cubicBezTo>
                    <a:pt x="5236" y="368"/>
                    <a:pt x="4552" y="317"/>
                    <a:pt x="3828" y="292"/>
                  </a:cubicBezTo>
                  <a:lnTo>
                    <a:pt x="3828"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3526250" y="881400"/>
              <a:ext cx="309300" cy="352125"/>
            </a:xfrm>
            <a:custGeom>
              <a:avLst/>
              <a:gdLst/>
              <a:ahLst/>
              <a:cxnLst/>
              <a:rect l="l" t="t" r="r" b="b"/>
              <a:pathLst>
                <a:path w="12372" h="14085" extrusionOk="0">
                  <a:moveTo>
                    <a:pt x="25" y="1"/>
                  </a:moveTo>
                  <a:lnTo>
                    <a:pt x="25" y="116"/>
                  </a:lnTo>
                  <a:lnTo>
                    <a:pt x="13" y="204"/>
                  </a:lnTo>
                  <a:lnTo>
                    <a:pt x="13" y="369"/>
                  </a:lnTo>
                  <a:cubicBezTo>
                    <a:pt x="13" y="483"/>
                    <a:pt x="0" y="597"/>
                    <a:pt x="0" y="699"/>
                  </a:cubicBezTo>
                  <a:cubicBezTo>
                    <a:pt x="0" y="914"/>
                    <a:pt x="0" y="1130"/>
                    <a:pt x="13" y="1345"/>
                  </a:cubicBezTo>
                  <a:cubicBezTo>
                    <a:pt x="25" y="1763"/>
                    <a:pt x="51" y="2181"/>
                    <a:pt x="89" y="2600"/>
                  </a:cubicBezTo>
                  <a:cubicBezTo>
                    <a:pt x="165" y="3437"/>
                    <a:pt x="292" y="4260"/>
                    <a:pt x="456" y="5084"/>
                  </a:cubicBezTo>
                  <a:cubicBezTo>
                    <a:pt x="546" y="5490"/>
                    <a:pt x="647" y="5908"/>
                    <a:pt x="748" y="6301"/>
                  </a:cubicBezTo>
                  <a:cubicBezTo>
                    <a:pt x="799" y="6504"/>
                    <a:pt x="862" y="6707"/>
                    <a:pt x="926" y="6910"/>
                  </a:cubicBezTo>
                  <a:cubicBezTo>
                    <a:pt x="951" y="7011"/>
                    <a:pt x="977" y="7113"/>
                    <a:pt x="1014" y="7214"/>
                  </a:cubicBezTo>
                  <a:lnTo>
                    <a:pt x="1116" y="7505"/>
                  </a:lnTo>
                  <a:cubicBezTo>
                    <a:pt x="1141" y="7606"/>
                    <a:pt x="1179" y="7708"/>
                    <a:pt x="1217" y="7809"/>
                  </a:cubicBezTo>
                  <a:cubicBezTo>
                    <a:pt x="1256" y="7911"/>
                    <a:pt x="1281" y="8000"/>
                    <a:pt x="1318" y="8101"/>
                  </a:cubicBezTo>
                  <a:cubicBezTo>
                    <a:pt x="1394" y="8304"/>
                    <a:pt x="1470" y="8494"/>
                    <a:pt x="1547" y="8684"/>
                  </a:cubicBezTo>
                  <a:cubicBezTo>
                    <a:pt x="1585" y="8786"/>
                    <a:pt x="1623" y="8887"/>
                    <a:pt x="1673" y="8975"/>
                  </a:cubicBezTo>
                  <a:lnTo>
                    <a:pt x="1800" y="9268"/>
                  </a:lnTo>
                  <a:lnTo>
                    <a:pt x="1825" y="9344"/>
                  </a:lnTo>
                  <a:lnTo>
                    <a:pt x="1839" y="9381"/>
                  </a:lnTo>
                  <a:lnTo>
                    <a:pt x="1876" y="9445"/>
                  </a:lnTo>
                  <a:cubicBezTo>
                    <a:pt x="1901" y="9508"/>
                    <a:pt x="1927" y="9559"/>
                    <a:pt x="1952" y="9609"/>
                  </a:cubicBezTo>
                  <a:cubicBezTo>
                    <a:pt x="1991" y="9660"/>
                    <a:pt x="2016" y="9711"/>
                    <a:pt x="2041" y="9761"/>
                  </a:cubicBezTo>
                  <a:cubicBezTo>
                    <a:pt x="2168" y="9952"/>
                    <a:pt x="2282" y="10079"/>
                    <a:pt x="2396" y="10206"/>
                  </a:cubicBezTo>
                  <a:cubicBezTo>
                    <a:pt x="2624" y="10446"/>
                    <a:pt x="2839" y="10611"/>
                    <a:pt x="3042" y="10763"/>
                  </a:cubicBezTo>
                  <a:cubicBezTo>
                    <a:pt x="3258" y="10915"/>
                    <a:pt x="3448" y="11042"/>
                    <a:pt x="3651" y="11156"/>
                  </a:cubicBezTo>
                  <a:cubicBezTo>
                    <a:pt x="4044" y="11397"/>
                    <a:pt x="4424" y="11587"/>
                    <a:pt x="4805" y="11764"/>
                  </a:cubicBezTo>
                  <a:cubicBezTo>
                    <a:pt x="5577" y="12119"/>
                    <a:pt x="6326" y="12411"/>
                    <a:pt x="7086" y="12690"/>
                  </a:cubicBezTo>
                  <a:cubicBezTo>
                    <a:pt x="7847" y="12969"/>
                    <a:pt x="8607" y="13209"/>
                    <a:pt x="9368" y="13437"/>
                  </a:cubicBezTo>
                  <a:cubicBezTo>
                    <a:pt x="9748" y="13552"/>
                    <a:pt x="10129" y="13666"/>
                    <a:pt x="10509" y="13767"/>
                  </a:cubicBezTo>
                  <a:cubicBezTo>
                    <a:pt x="10698" y="13818"/>
                    <a:pt x="10889" y="13882"/>
                    <a:pt x="11079" y="13932"/>
                  </a:cubicBezTo>
                  <a:lnTo>
                    <a:pt x="11371" y="14008"/>
                  </a:lnTo>
                  <a:lnTo>
                    <a:pt x="11662" y="14084"/>
                  </a:lnTo>
                  <a:lnTo>
                    <a:pt x="12372" y="11612"/>
                  </a:lnTo>
                  <a:lnTo>
                    <a:pt x="12106" y="11524"/>
                  </a:lnTo>
                  <a:lnTo>
                    <a:pt x="11839" y="11435"/>
                  </a:lnTo>
                  <a:lnTo>
                    <a:pt x="11307" y="11245"/>
                  </a:lnTo>
                  <a:cubicBezTo>
                    <a:pt x="10940" y="11118"/>
                    <a:pt x="10585" y="10991"/>
                    <a:pt x="10230" y="10851"/>
                  </a:cubicBezTo>
                  <a:cubicBezTo>
                    <a:pt x="9520" y="10586"/>
                    <a:pt x="8810" y="10319"/>
                    <a:pt x="8126" y="10028"/>
                  </a:cubicBezTo>
                  <a:cubicBezTo>
                    <a:pt x="7771" y="9876"/>
                    <a:pt x="7428" y="9736"/>
                    <a:pt x="7099" y="9584"/>
                  </a:cubicBezTo>
                  <a:cubicBezTo>
                    <a:pt x="6769" y="9432"/>
                    <a:pt x="6439" y="9268"/>
                    <a:pt x="6123" y="9102"/>
                  </a:cubicBezTo>
                  <a:cubicBezTo>
                    <a:pt x="5806" y="8938"/>
                    <a:pt x="5501" y="8760"/>
                    <a:pt x="5236" y="8595"/>
                  </a:cubicBezTo>
                  <a:cubicBezTo>
                    <a:pt x="5096" y="8507"/>
                    <a:pt x="4982" y="8418"/>
                    <a:pt x="4868" y="8330"/>
                  </a:cubicBezTo>
                  <a:cubicBezTo>
                    <a:pt x="4792" y="8266"/>
                    <a:pt x="4715" y="8203"/>
                    <a:pt x="4665" y="8152"/>
                  </a:cubicBezTo>
                  <a:lnTo>
                    <a:pt x="4665" y="8139"/>
                  </a:lnTo>
                  <a:lnTo>
                    <a:pt x="4639" y="8076"/>
                  </a:lnTo>
                  <a:lnTo>
                    <a:pt x="4551" y="7835"/>
                  </a:lnTo>
                  <a:cubicBezTo>
                    <a:pt x="4513" y="7746"/>
                    <a:pt x="4487" y="7657"/>
                    <a:pt x="4450" y="7581"/>
                  </a:cubicBezTo>
                  <a:cubicBezTo>
                    <a:pt x="4386" y="7417"/>
                    <a:pt x="4335" y="7239"/>
                    <a:pt x="4285" y="7074"/>
                  </a:cubicBezTo>
                  <a:cubicBezTo>
                    <a:pt x="4247" y="6986"/>
                    <a:pt x="4222" y="6897"/>
                    <a:pt x="4196" y="6821"/>
                  </a:cubicBezTo>
                  <a:lnTo>
                    <a:pt x="4120" y="6555"/>
                  </a:lnTo>
                  <a:cubicBezTo>
                    <a:pt x="4019" y="6212"/>
                    <a:pt x="3930" y="5870"/>
                    <a:pt x="3854" y="5515"/>
                  </a:cubicBezTo>
                  <a:cubicBezTo>
                    <a:pt x="3765" y="5173"/>
                    <a:pt x="3701" y="4818"/>
                    <a:pt x="3625" y="4463"/>
                  </a:cubicBezTo>
                  <a:cubicBezTo>
                    <a:pt x="3499" y="3766"/>
                    <a:pt x="3410" y="3043"/>
                    <a:pt x="3360" y="2333"/>
                  </a:cubicBezTo>
                  <a:cubicBezTo>
                    <a:pt x="3334" y="1978"/>
                    <a:pt x="3321" y="1623"/>
                    <a:pt x="3309" y="1269"/>
                  </a:cubicBezTo>
                  <a:lnTo>
                    <a:pt x="3309" y="749"/>
                  </a:lnTo>
                  <a:cubicBezTo>
                    <a:pt x="3309" y="660"/>
                    <a:pt x="3321" y="572"/>
                    <a:pt x="3321" y="496"/>
                  </a:cubicBezTo>
                  <a:lnTo>
                    <a:pt x="3321" y="369"/>
                  </a:lnTo>
                  <a:lnTo>
                    <a:pt x="3334" y="280"/>
                  </a:lnTo>
                  <a:lnTo>
                    <a:pt x="25"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777225" y="1152925"/>
              <a:ext cx="26650" cy="77100"/>
            </a:xfrm>
            <a:custGeom>
              <a:avLst/>
              <a:gdLst/>
              <a:ahLst/>
              <a:cxnLst/>
              <a:rect l="l" t="t" r="r" b="b"/>
              <a:pathLst>
                <a:path w="1066" h="3084" extrusionOk="0">
                  <a:moveTo>
                    <a:pt x="962" y="0"/>
                  </a:moveTo>
                  <a:cubicBezTo>
                    <a:pt x="922" y="0"/>
                    <a:pt x="885" y="25"/>
                    <a:pt x="875" y="67"/>
                  </a:cubicBezTo>
                  <a:lnTo>
                    <a:pt x="14" y="2970"/>
                  </a:lnTo>
                  <a:cubicBezTo>
                    <a:pt x="0" y="3021"/>
                    <a:pt x="26" y="3071"/>
                    <a:pt x="76" y="3083"/>
                  </a:cubicBezTo>
                  <a:lnTo>
                    <a:pt x="102" y="3083"/>
                  </a:lnTo>
                  <a:cubicBezTo>
                    <a:pt x="140" y="3083"/>
                    <a:pt x="178" y="3058"/>
                    <a:pt x="191" y="3021"/>
                  </a:cubicBezTo>
                  <a:lnTo>
                    <a:pt x="1053" y="130"/>
                  </a:lnTo>
                  <a:cubicBezTo>
                    <a:pt x="1065" y="80"/>
                    <a:pt x="1040" y="16"/>
                    <a:pt x="989" y="4"/>
                  </a:cubicBezTo>
                  <a:cubicBezTo>
                    <a:pt x="980" y="1"/>
                    <a:pt x="971" y="0"/>
                    <a:pt x="962"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3784200" y="1205200"/>
              <a:ext cx="38375" cy="15000"/>
            </a:xfrm>
            <a:custGeom>
              <a:avLst/>
              <a:gdLst/>
              <a:ahLst/>
              <a:cxnLst/>
              <a:rect l="l" t="t" r="r" b="b"/>
              <a:pathLst>
                <a:path w="1535" h="600" extrusionOk="0">
                  <a:moveTo>
                    <a:pt x="115" y="1"/>
                  </a:moveTo>
                  <a:cubicBezTo>
                    <a:pt x="74" y="1"/>
                    <a:pt x="37" y="25"/>
                    <a:pt x="26" y="68"/>
                  </a:cubicBezTo>
                  <a:cubicBezTo>
                    <a:pt x="0" y="118"/>
                    <a:pt x="39" y="169"/>
                    <a:pt x="76" y="181"/>
                  </a:cubicBezTo>
                  <a:lnTo>
                    <a:pt x="1408" y="600"/>
                  </a:lnTo>
                  <a:lnTo>
                    <a:pt x="1433" y="600"/>
                  </a:lnTo>
                  <a:cubicBezTo>
                    <a:pt x="1471" y="600"/>
                    <a:pt x="1509" y="575"/>
                    <a:pt x="1521" y="536"/>
                  </a:cubicBezTo>
                  <a:cubicBezTo>
                    <a:pt x="1534" y="485"/>
                    <a:pt x="1509" y="435"/>
                    <a:pt x="1458" y="422"/>
                  </a:cubicBezTo>
                  <a:lnTo>
                    <a:pt x="140" y="4"/>
                  </a:lnTo>
                  <a:cubicBezTo>
                    <a:pt x="132" y="2"/>
                    <a:pt x="123" y="1"/>
                    <a:pt x="11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3802900" y="1190275"/>
              <a:ext cx="12075" cy="10725"/>
            </a:xfrm>
            <a:custGeom>
              <a:avLst/>
              <a:gdLst/>
              <a:ahLst/>
              <a:cxnLst/>
              <a:rect l="l" t="t" r="r" b="b"/>
              <a:pathLst>
                <a:path w="483" h="429" extrusionOk="0">
                  <a:moveTo>
                    <a:pt x="248" y="1"/>
                  </a:moveTo>
                  <a:cubicBezTo>
                    <a:pt x="233" y="1"/>
                    <a:pt x="218" y="2"/>
                    <a:pt x="203" y="5"/>
                  </a:cubicBezTo>
                  <a:cubicBezTo>
                    <a:pt x="89" y="18"/>
                    <a:pt x="1" y="144"/>
                    <a:pt x="26" y="259"/>
                  </a:cubicBezTo>
                  <a:cubicBezTo>
                    <a:pt x="48" y="358"/>
                    <a:pt x="137" y="428"/>
                    <a:pt x="243" y="428"/>
                  </a:cubicBezTo>
                  <a:cubicBezTo>
                    <a:pt x="259" y="428"/>
                    <a:pt x="275" y="427"/>
                    <a:pt x="292" y="423"/>
                  </a:cubicBezTo>
                  <a:cubicBezTo>
                    <a:pt x="406" y="411"/>
                    <a:pt x="482" y="284"/>
                    <a:pt x="457" y="170"/>
                  </a:cubicBezTo>
                  <a:cubicBezTo>
                    <a:pt x="435" y="71"/>
                    <a:pt x="345" y="1"/>
                    <a:pt x="248"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3726225" y="1625175"/>
              <a:ext cx="154025" cy="142300"/>
            </a:xfrm>
            <a:custGeom>
              <a:avLst/>
              <a:gdLst/>
              <a:ahLst/>
              <a:cxnLst/>
              <a:rect l="l" t="t" r="r" b="b"/>
              <a:pathLst>
                <a:path w="6161" h="5692" extrusionOk="0">
                  <a:moveTo>
                    <a:pt x="646" y="1"/>
                  </a:moveTo>
                  <a:cubicBezTo>
                    <a:pt x="646" y="1"/>
                    <a:pt x="0" y="508"/>
                    <a:pt x="38" y="1065"/>
                  </a:cubicBezTo>
                  <a:cubicBezTo>
                    <a:pt x="63" y="1610"/>
                    <a:pt x="51" y="4412"/>
                    <a:pt x="51" y="4716"/>
                  </a:cubicBezTo>
                  <a:lnTo>
                    <a:pt x="443" y="4716"/>
                  </a:lnTo>
                  <a:lnTo>
                    <a:pt x="659" y="3423"/>
                  </a:lnTo>
                  <a:cubicBezTo>
                    <a:pt x="659" y="3423"/>
                    <a:pt x="1533" y="4830"/>
                    <a:pt x="2192" y="5311"/>
                  </a:cubicBezTo>
                  <a:cubicBezTo>
                    <a:pt x="2615" y="5614"/>
                    <a:pt x="3654" y="5692"/>
                    <a:pt x="4499" y="5692"/>
                  </a:cubicBezTo>
                  <a:cubicBezTo>
                    <a:pt x="4998" y="5692"/>
                    <a:pt x="5430" y="5665"/>
                    <a:pt x="5628" y="5641"/>
                  </a:cubicBezTo>
                  <a:cubicBezTo>
                    <a:pt x="6160" y="5565"/>
                    <a:pt x="4550" y="4184"/>
                    <a:pt x="4195" y="3613"/>
                  </a:cubicBezTo>
                  <a:cubicBezTo>
                    <a:pt x="3840" y="3043"/>
                    <a:pt x="646" y="1"/>
                    <a:pt x="646"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3732850" y="1587150"/>
              <a:ext cx="110000" cy="144500"/>
            </a:xfrm>
            <a:custGeom>
              <a:avLst/>
              <a:gdLst/>
              <a:ahLst/>
              <a:cxnLst/>
              <a:rect l="l" t="t" r="r" b="b"/>
              <a:pathLst>
                <a:path w="4400" h="5780" extrusionOk="0">
                  <a:moveTo>
                    <a:pt x="2346" y="1"/>
                  </a:moveTo>
                  <a:lnTo>
                    <a:pt x="1" y="127"/>
                  </a:lnTo>
                  <a:lnTo>
                    <a:pt x="432" y="1382"/>
                  </a:lnTo>
                  <a:cubicBezTo>
                    <a:pt x="432" y="1382"/>
                    <a:pt x="254" y="1787"/>
                    <a:pt x="432" y="2396"/>
                  </a:cubicBezTo>
                  <a:cubicBezTo>
                    <a:pt x="609" y="3004"/>
                    <a:pt x="1281" y="3968"/>
                    <a:pt x="1927" y="4677"/>
                  </a:cubicBezTo>
                  <a:cubicBezTo>
                    <a:pt x="2426" y="5234"/>
                    <a:pt x="3432" y="5779"/>
                    <a:pt x="3893" y="5779"/>
                  </a:cubicBezTo>
                  <a:cubicBezTo>
                    <a:pt x="3947" y="5779"/>
                    <a:pt x="3994" y="5771"/>
                    <a:pt x="4032" y="5755"/>
                  </a:cubicBezTo>
                  <a:cubicBezTo>
                    <a:pt x="4400" y="5590"/>
                    <a:pt x="3360" y="4361"/>
                    <a:pt x="3056" y="3714"/>
                  </a:cubicBezTo>
                  <a:cubicBezTo>
                    <a:pt x="2752" y="3068"/>
                    <a:pt x="2625" y="2460"/>
                    <a:pt x="2524" y="1914"/>
                  </a:cubicBezTo>
                  <a:cubicBezTo>
                    <a:pt x="2422" y="1356"/>
                    <a:pt x="2346" y="1"/>
                    <a:pt x="2346"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3939475" y="1638800"/>
              <a:ext cx="189225" cy="115375"/>
            </a:xfrm>
            <a:custGeom>
              <a:avLst/>
              <a:gdLst/>
              <a:ahLst/>
              <a:cxnLst/>
              <a:rect l="l" t="t" r="r" b="b"/>
              <a:pathLst>
                <a:path w="7569" h="4615" extrusionOk="0">
                  <a:moveTo>
                    <a:pt x="419" y="0"/>
                  </a:moveTo>
                  <a:cubicBezTo>
                    <a:pt x="419" y="0"/>
                    <a:pt x="0" y="710"/>
                    <a:pt x="229" y="1217"/>
                  </a:cubicBezTo>
                  <a:cubicBezTo>
                    <a:pt x="457" y="1712"/>
                    <a:pt x="1459" y="4335"/>
                    <a:pt x="1572" y="4614"/>
                  </a:cubicBezTo>
                  <a:lnTo>
                    <a:pt x="1940" y="4475"/>
                  </a:lnTo>
                  <a:lnTo>
                    <a:pt x="1674" y="3195"/>
                  </a:lnTo>
                  <a:lnTo>
                    <a:pt x="1674" y="3195"/>
                  </a:lnTo>
                  <a:cubicBezTo>
                    <a:pt x="1674" y="3195"/>
                    <a:pt x="3005" y="4183"/>
                    <a:pt x="3791" y="4399"/>
                  </a:cubicBezTo>
                  <a:cubicBezTo>
                    <a:pt x="3869" y="4420"/>
                    <a:pt x="3960" y="4429"/>
                    <a:pt x="4061" y="4429"/>
                  </a:cubicBezTo>
                  <a:cubicBezTo>
                    <a:pt x="4971" y="4429"/>
                    <a:pt x="6677" y="3676"/>
                    <a:pt x="7099" y="3448"/>
                  </a:cubicBezTo>
                  <a:cubicBezTo>
                    <a:pt x="7568" y="3182"/>
                    <a:pt x="5566" y="2485"/>
                    <a:pt x="5033" y="2092"/>
                  </a:cubicBezTo>
                  <a:cubicBezTo>
                    <a:pt x="4488" y="1687"/>
                    <a:pt x="419" y="0"/>
                    <a:pt x="419"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3928400" y="1585550"/>
              <a:ext cx="151800" cy="122250"/>
            </a:xfrm>
            <a:custGeom>
              <a:avLst/>
              <a:gdLst/>
              <a:ahLst/>
              <a:cxnLst/>
              <a:rect l="l" t="t" r="r" b="b"/>
              <a:pathLst>
                <a:path w="6072" h="4890" extrusionOk="0">
                  <a:moveTo>
                    <a:pt x="2142" y="1"/>
                  </a:moveTo>
                  <a:lnTo>
                    <a:pt x="0" y="977"/>
                  </a:lnTo>
                  <a:lnTo>
                    <a:pt x="849" y="1991"/>
                  </a:lnTo>
                  <a:cubicBezTo>
                    <a:pt x="849" y="1991"/>
                    <a:pt x="837" y="2434"/>
                    <a:pt x="1217" y="2929"/>
                  </a:cubicBezTo>
                  <a:cubicBezTo>
                    <a:pt x="1610" y="3436"/>
                    <a:pt x="2586" y="4082"/>
                    <a:pt x="3448" y="4513"/>
                  </a:cubicBezTo>
                  <a:cubicBezTo>
                    <a:pt x="3924" y="4748"/>
                    <a:pt x="4636" y="4889"/>
                    <a:pt x="5163" y="4889"/>
                  </a:cubicBezTo>
                  <a:cubicBezTo>
                    <a:pt x="5464" y="4889"/>
                    <a:pt x="5704" y="4843"/>
                    <a:pt x="5806" y="4741"/>
                  </a:cubicBezTo>
                  <a:cubicBezTo>
                    <a:pt x="6071" y="4463"/>
                    <a:pt x="4665" y="3690"/>
                    <a:pt x="4145" y="3208"/>
                  </a:cubicBezTo>
                  <a:cubicBezTo>
                    <a:pt x="3625" y="2727"/>
                    <a:pt x="3283" y="2194"/>
                    <a:pt x="2992" y="1725"/>
                  </a:cubicBezTo>
                  <a:cubicBezTo>
                    <a:pt x="2700" y="1243"/>
                    <a:pt x="2142" y="1"/>
                    <a:pt x="2142"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3462850" y="1161400"/>
              <a:ext cx="525150" cy="459675"/>
            </a:xfrm>
            <a:custGeom>
              <a:avLst/>
              <a:gdLst/>
              <a:ahLst/>
              <a:cxnLst/>
              <a:rect l="l" t="t" r="r" b="b"/>
              <a:pathLst>
                <a:path w="21006" h="18387" extrusionOk="0">
                  <a:moveTo>
                    <a:pt x="2381" y="1"/>
                  </a:moveTo>
                  <a:cubicBezTo>
                    <a:pt x="1597" y="1"/>
                    <a:pt x="915" y="64"/>
                    <a:pt x="394" y="209"/>
                  </a:cubicBezTo>
                  <a:cubicBezTo>
                    <a:pt x="1" y="970"/>
                    <a:pt x="4792" y="4101"/>
                    <a:pt x="6022" y="5888"/>
                  </a:cubicBezTo>
                  <a:cubicBezTo>
                    <a:pt x="10560" y="6623"/>
                    <a:pt x="13096" y="8144"/>
                    <a:pt x="13096" y="8144"/>
                  </a:cubicBezTo>
                  <a:cubicBezTo>
                    <a:pt x="13096" y="8144"/>
                    <a:pt x="14705" y="11871"/>
                    <a:pt x="15668" y="13228"/>
                  </a:cubicBezTo>
                  <a:cubicBezTo>
                    <a:pt x="16619" y="14597"/>
                    <a:pt x="18445" y="18386"/>
                    <a:pt x="18445" y="18386"/>
                  </a:cubicBezTo>
                  <a:lnTo>
                    <a:pt x="21005" y="17170"/>
                  </a:lnTo>
                  <a:cubicBezTo>
                    <a:pt x="21005" y="17170"/>
                    <a:pt x="16797" y="4304"/>
                    <a:pt x="14997" y="2542"/>
                  </a:cubicBezTo>
                  <a:cubicBezTo>
                    <a:pt x="14437" y="1993"/>
                    <a:pt x="6788" y="1"/>
                    <a:pt x="2381"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905575" y="1551725"/>
              <a:ext cx="69750" cy="32575"/>
            </a:xfrm>
            <a:custGeom>
              <a:avLst/>
              <a:gdLst/>
              <a:ahLst/>
              <a:cxnLst/>
              <a:rect l="l" t="t" r="r" b="b"/>
              <a:pathLst>
                <a:path w="2790" h="1303" extrusionOk="0">
                  <a:moveTo>
                    <a:pt x="2677" y="0"/>
                  </a:moveTo>
                  <a:cubicBezTo>
                    <a:pt x="2664" y="0"/>
                    <a:pt x="2651" y="3"/>
                    <a:pt x="2637" y="10"/>
                  </a:cubicBezTo>
                  <a:lnTo>
                    <a:pt x="63" y="1126"/>
                  </a:lnTo>
                  <a:cubicBezTo>
                    <a:pt x="26" y="1139"/>
                    <a:pt x="1" y="1202"/>
                    <a:pt x="13" y="1252"/>
                  </a:cubicBezTo>
                  <a:cubicBezTo>
                    <a:pt x="38" y="1278"/>
                    <a:pt x="63" y="1303"/>
                    <a:pt x="102" y="1303"/>
                  </a:cubicBezTo>
                  <a:cubicBezTo>
                    <a:pt x="114" y="1303"/>
                    <a:pt x="127" y="1303"/>
                    <a:pt x="139" y="1291"/>
                  </a:cubicBezTo>
                  <a:lnTo>
                    <a:pt x="2713" y="188"/>
                  </a:lnTo>
                  <a:cubicBezTo>
                    <a:pt x="2764" y="162"/>
                    <a:pt x="2789" y="111"/>
                    <a:pt x="2764" y="61"/>
                  </a:cubicBezTo>
                  <a:cubicBezTo>
                    <a:pt x="2745" y="24"/>
                    <a:pt x="2713" y="0"/>
                    <a:pt x="2677" y="0"/>
                  </a:cubicBezTo>
                  <a:close/>
                </a:path>
              </a:pathLst>
            </a:custGeom>
            <a:solidFill>
              <a:srgbClr val="564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798125" y="1339250"/>
              <a:ext cx="128400" cy="238425"/>
            </a:xfrm>
            <a:custGeom>
              <a:avLst/>
              <a:gdLst/>
              <a:ahLst/>
              <a:cxnLst/>
              <a:rect l="l" t="t" r="r" b="b"/>
              <a:pathLst>
                <a:path w="5136" h="9537" extrusionOk="0">
                  <a:moveTo>
                    <a:pt x="100" y="1"/>
                  </a:moveTo>
                  <a:cubicBezTo>
                    <a:pt x="92" y="1"/>
                    <a:pt x="84" y="2"/>
                    <a:pt x="77" y="4"/>
                  </a:cubicBezTo>
                  <a:cubicBezTo>
                    <a:pt x="26" y="29"/>
                    <a:pt x="1" y="80"/>
                    <a:pt x="26" y="131"/>
                  </a:cubicBezTo>
                  <a:cubicBezTo>
                    <a:pt x="39" y="168"/>
                    <a:pt x="1649" y="3971"/>
                    <a:pt x="3259" y="6596"/>
                  </a:cubicBezTo>
                  <a:cubicBezTo>
                    <a:pt x="4730" y="9016"/>
                    <a:pt x="4932" y="9460"/>
                    <a:pt x="4945" y="9472"/>
                  </a:cubicBezTo>
                  <a:cubicBezTo>
                    <a:pt x="4958" y="9511"/>
                    <a:pt x="4995" y="9536"/>
                    <a:pt x="5034" y="9536"/>
                  </a:cubicBezTo>
                  <a:cubicBezTo>
                    <a:pt x="5046" y="9536"/>
                    <a:pt x="5059" y="9523"/>
                    <a:pt x="5071" y="9523"/>
                  </a:cubicBezTo>
                  <a:cubicBezTo>
                    <a:pt x="5122" y="9498"/>
                    <a:pt x="5135" y="9447"/>
                    <a:pt x="5122" y="9396"/>
                  </a:cubicBezTo>
                  <a:cubicBezTo>
                    <a:pt x="5110" y="9384"/>
                    <a:pt x="4919" y="8953"/>
                    <a:pt x="3423" y="6506"/>
                  </a:cubicBezTo>
                  <a:cubicBezTo>
                    <a:pt x="1814" y="3883"/>
                    <a:pt x="217" y="92"/>
                    <a:pt x="192" y="55"/>
                  </a:cubicBezTo>
                  <a:cubicBezTo>
                    <a:pt x="181" y="23"/>
                    <a:pt x="137" y="1"/>
                    <a:pt x="100" y="1"/>
                  </a:cubicBezTo>
                  <a:close/>
                </a:path>
              </a:pathLst>
            </a:custGeom>
            <a:solidFill>
              <a:srgbClr val="564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291425" y="1145075"/>
              <a:ext cx="530525" cy="454775"/>
            </a:xfrm>
            <a:custGeom>
              <a:avLst/>
              <a:gdLst/>
              <a:ahLst/>
              <a:cxnLst/>
              <a:rect l="l" t="t" r="r" b="b"/>
              <a:pathLst>
                <a:path w="21221" h="18191" extrusionOk="0">
                  <a:moveTo>
                    <a:pt x="3575" y="0"/>
                  </a:moveTo>
                  <a:lnTo>
                    <a:pt x="3575" y="0"/>
                  </a:lnTo>
                  <a:cubicBezTo>
                    <a:pt x="3575" y="1"/>
                    <a:pt x="1" y="7859"/>
                    <a:pt x="9824" y="8442"/>
                  </a:cubicBezTo>
                  <a:cubicBezTo>
                    <a:pt x="10515" y="8482"/>
                    <a:pt x="11150" y="8499"/>
                    <a:pt x="11730" y="8499"/>
                  </a:cubicBezTo>
                  <a:cubicBezTo>
                    <a:pt x="14858" y="8499"/>
                    <a:pt x="16365" y="8011"/>
                    <a:pt x="16365" y="8011"/>
                  </a:cubicBezTo>
                  <a:cubicBezTo>
                    <a:pt x="16365" y="8011"/>
                    <a:pt x="16479" y="11929"/>
                    <a:pt x="16682" y="13577"/>
                  </a:cubicBezTo>
                  <a:cubicBezTo>
                    <a:pt x="16885" y="15237"/>
                    <a:pt x="17506" y="18191"/>
                    <a:pt x="17506" y="18191"/>
                  </a:cubicBezTo>
                  <a:lnTo>
                    <a:pt x="20155" y="18191"/>
                  </a:lnTo>
                  <a:cubicBezTo>
                    <a:pt x="20155" y="18191"/>
                    <a:pt x="21220" y="6098"/>
                    <a:pt x="19077" y="4780"/>
                  </a:cubicBezTo>
                  <a:cubicBezTo>
                    <a:pt x="16936" y="3461"/>
                    <a:pt x="13221" y="2459"/>
                    <a:pt x="7936" y="1952"/>
                  </a:cubicBezTo>
                  <a:cubicBezTo>
                    <a:pt x="7936" y="1952"/>
                    <a:pt x="4348" y="381"/>
                    <a:pt x="3575"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3373825" y="1164025"/>
              <a:ext cx="366025" cy="400000"/>
            </a:xfrm>
            <a:custGeom>
              <a:avLst/>
              <a:gdLst/>
              <a:ahLst/>
              <a:cxnLst/>
              <a:rect l="l" t="t" r="r" b="b"/>
              <a:pathLst>
                <a:path w="14641" h="16000" extrusionOk="0">
                  <a:moveTo>
                    <a:pt x="652" y="1"/>
                  </a:moveTo>
                  <a:cubicBezTo>
                    <a:pt x="609" y="1"/>
                    <a:pt x="569" y="35"/>
                    <a:pt x="558" y="79"/>
                  </a:cubicBezTo>
                  <a:cubicBezTo>
                    <a:pt x="558" y="104"/>
                    <a:pt x="1" y="2513"/>
                    <a:pt x="1217" y="4453"/>
                  </a:cubicBezTo>
                  <a:cubicBezTo>
                    <a:pt x="1914" y="5580"/>
                    <a:pt x="3055" y="6341"/>
                    <a:pt x="4601" y="6696"/>
                  </a:cubicBezTo>
                  <a:cubicBezTo>
                    <a:pt x="5715" y="6958"/>
                    <a:pt x="6789" y="7053"/>
                    <a:pt x="7785" y="7053"/>
                  </a:cubicBezTo>
                  <a:cubicBezTo>
                    <a:pt x="9340" y="7053"/>
                    <a:pt x="10708" y="6823"/>
                    <a:pt x="11751" y="6645"/>
                  </a:cubicBezTo>
                  <a:cubicBezTo>
                    <a:pt x="12335" y="6551"/>
                    <a:pt x="12838" y="6468"/>
                    <a:pt x="13153" y="6468"/>
                  </a:cubicBezTo>
                  <a:cubicBezTo>
                    <a:pt x="13302" y="6468"/>
                    <a:pt x="13409" y="6486"/>
                    <a:pt x="13462" y="6531"/>
                  </a:cubicBezTo>
                  <a:cubicBezTo>
                    <a:pt x="13665" y="6721"/>
                    <a:pt x="13741" y="8205"/>
                    <a:pt x="13829" y="9776"/>
                  </a:cubicBezTo>
                  <a:cubicBezTo>
                    <a:pt x="13931" y="11678"/>
                    <a:pt x="14058" y="14035"/>
                    <a:pt x="14438" y="15924"/>
                  </a:cubicBezTo>
                  <a:cubicBezTo>
                    <a:pt x="14451" y="15974"/>
                    <a:pt x="14488" y="16000"/>
                    <a:pt x="14539" y="16000"/>
                  </a:cubicBezTo>
                  <a:lnTo>
                    <a:pt x="14552" y="16000"/>
                  </a:lnTo>
                  <a:cubicBezTo>
                    <a:pt x="14603" y="15988"/>
                    <a:pt x="14641" y="15937"/>
                    <a:pt x="14628" y="15886"/>
                  </a:cubicBezTo>
                  <a:cubicBezTo>
                    <a:pt x="14248" y="14010"/>
                    <a:pt x="14121" y="11652"/>
                    <a:pt x="14020" y="9763"/>
                  </a:cubicBezTo>
                  <a:cubicBezTo>
                    <a:pt x="13905" y="7698"/>
                    <a:pt x="13829" y="6620"/>
                    <a:pt x="13589" y="6391"/>
                  </a:cubicBezTo>
                  <a:cubicBezTo>
                    <a:pt x="13494" y="6311"/>
                    <a:pt x="13341" y="6279"/>
                    <a:pt x="13129" y="6279"/>
                  </a:cubicBezTo>
                  <a:cubicBezTo>
                    <a:pt x="12804" y="6279"/>
                    <a:pt x="12339" y="6355"/>
                    <a:pt x="11725" y="6455"/>
                  </a:cubicBezTo>
                  <a:cubicBezTo>
                    <a:pt x="10685" y="6634"/>
                    <a:pt x="9322" y="6860"/>
                    <a:pt x="7775" y="6860"/>
                  </a:cubicBezTo>
                  <a:cubicBezTo>
                    <a:pt x="6796" y="6860"/>
                    <a:pt x="5743" y="6769"/>
                    <a:pt x="4652" y="6518"/>
                  </a:cubicBezTo>
                  <a:cubicBezTo>
                    <a:pt x="3144" y="6163"/>
                    <a:pt x="2041" y="5441"/>
                    <a:pt x="1370" y="4351"/>
                  </a:cubicBezTo>
                  <a:cubicBezTo>
                    <a:pt x="216" y="2475"/>
                    <a:pt x="736" y="143"/>
                    <a:pt x="748" y="117"/>
                  </a:cubicBezTo>
                  <a:cubicBezTo>
                    <a:pt x="761" y="67"/>
                    <a:pt x="723" y="16"/>
                    <a:pt x="672" y="3"/>
                  </a:cubicBezTo>
                  <a:cubicBezTo>
                    <a:pt x="665" y="1"/>
                    <a:pt x="659" y="1"/>
                    <a:pt x="652" y="1"/>
                  </a:cubicBezTo>
                  <a:close/>
                </a:path>
              </a:pathLst>
            </a:custGeom>
            <a:solidFill>
              <a:srgbClr val="564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3720500" y="1557675"/>
              <a:ext cx="78625" cy="6350"/>
            </a:xfrm>
            <a:custGeom>
              <a:avLst/>
              <a:gdLst/>
              <a:ahLst/>
              <a:cxnLst/>
              <a:rect l="l" t="t" r="r" b="b"/>
              <a:pathLst>
                <a:path w="3145" h="254" extrusionOk="0">
                  <a:moveTo>
                    <a:pt x="89" y="0"/>
                  </a:moveTo>
                  <a:cubicBezTo>
                    <a:pt x="38" y="0"/>
                    <a:pt x="1" y="51"/>
                    <a:pt x="1" y="102"/>
                  </a:cubicBezTo>
                  <a:cubicBezTo>
                    <a:pt x="1" y="152"/>
                    <a:pt x="38" y="191"/>
                    <a:pt x="89" y="191"/>
                  </a:cubicBezTo>
                  <a:lnTo>
                    <a:pt x="3043" y="254"/>
                  </a:lnTo>
                  <a:cubicBezTo>
                    <a:pt x="3094" y="254"/>
                    <a:pt x="3144" y="216"/>
                    <a:pt x="3144" y="166"/>
                  </a:cubicBezTo>
                  <a:cubicBezTo>
                    <a:pt x="3144" y="115"/>
                    <a:pt x="3106" y="76"/>
                    <a:pt x="3043" y="64"/>
                  </a:cubicBezTo>
                  <a:lnTo>
                    <a:pt x="89" y="0"/>
                  </a:lnTo>
                  <a:close/>
                </a:path>
              </a:pathLst>
            </a:custGeom>
            <a:solidFill>
              <a:srgbClr val="564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3555725" y="1208775"/>
              <a:ext cx="263975" cy="34250"/>
            </a:xfrm>
            <a:custGeom>
              <a:avLst/>
              <a:gdLst/>
              <a:ahLst/>
              <a:cxnLst/>
              <a:rect l="l" t="t" r="r" b="b"/>
              <a:pathLst>
                <a:path w="10559" h="1370" extrusionOk="0">
                  <a:moveTo>
                    <a:pt x="26" y="1"/>
                  </a:moveTo>
                  <a:cubicBezTo>
                    <a:pt x="13" y="1"/>
                    <a:pt x="0" y="13"/>
                    <a:pt x="0" y="13"/>
                  </a:cubicBezTo>
                  <a:lnTo>
                    <a:pt x="0" y="1356"/>
                  </a:lnTo>
                  <a:cubicBezTo>
                    <a:pt x="0" y="1370"/>
                    <a:pt x="13" y="1370"/>
                    <a:pt x="26" y="1370"/>
                  </a:cubicBezTo>
                  <a:lnTo>
                    <a:pt x="10547" y="1370"/>
                  </a:lnTo>
                  <a:cubicBezTo>
                    <a:pt x="10559" y="1370"/>
                    <a:pt x="10559" y="1370"/>
                    <a:pt x="10559" y="1356"/>
                  </a:cubicBezTo>
                  <a:lnTo>
                    <a:pt x="10559" y="13"/>
                  </a:lnTo>
                  <a:cubicBezTo>
                    <a:pt x="10559" y="13"/>
                    <a:pt x="10559" y="1"/>
                    <a:pt x="10547" y="1"/>
                  </a:cubicBezTo>
                  <a:close/>
                </a:path>
              </a:pathLst>
            </a:custGeom>
            <a:solidFill>
              <a:srgbClr val="D7E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706225" y="1019575"/>
              <a:ext cx="214900" cy="223450"/>
            </a:xfrm>
            <a:custGeom>
              <a:avLst/>
              <a:gdLst/>
              <a:ahLst/>
              <a:cxnLst/>
              <a:rect l="l" t="t" r="r" b="b"/>
              <a:pathLst>
                <a:path w="8596" h="8938" extrusionOk="0">
                  <a:moveTo>
                    <a:pt x="3056" y="1"/>
                  </a:moveTo>
                  <a:cubicBezTo>
                    <a:pt x="2739" y="1"/>
                    <a:pt x="2460" y="217"/>
                    <a:pt x="2372" y="521"/>
                  </a:cubicBezTo>
                  <a:lnTo>
                    <a:pt x="1" y="8938"/>
                  </a:lnTo>
                  <a:lnTo>
                    <a:pt x="5642" y="8938"/>
                  </a:lnTo>
                  <a:cubicBezTo>
                    <a:pt x="6048" y="8938"/>
                    <a:pt x="6390" y="8671"/>
                    <a:pt x="6491" y="8291"/>
                  </a:cubicBezTo>
                  <a:lnTo>
                    <a:pt x="8468" y="901"/>
                  </a:lnTo>
                  <a:cubicBezTo>
                    <a:pt x="8595" y="445"/>
                    <a:pt x="8253" y="1"/>
                    <a:pt x="778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3693250" y="1019575"/>
              <a:ext cx="89400" cy="221850"/>
            </a:xfrm>
            <a:custGeom>
              <a:avLst/>
              <a:gdLst/>
              <a:ahLst/>
              <a:cxnLst/>
              <a:rect l="l" t="t" r="r" b="b"/>
              <a:pathLst>
                <a:path w="3576" h="8874" extrusionOk="0">
                  <a:moveTo>
                    <a:pt x="3030" y="1"/>
                  </a:moveTo>
                  <a:cubicBezTo>
                    <a:pt x="2713" y="1"/>
                    <a:pt x="2435" y="217"/>
                    <a:pt x="2345" y="521"/>
                  </a:cubicBezTo>
                  <a:lnTo>
                    <a:pt x="1" y="8874"/>
                  </a:lnTo>
                  <a:lnTo>
                    <a:pt x="545" y="8874"/>
                  </a:lnTo>
                  <a:lnTo>
                    <a:pt x="2891" y="521"/>
                  </a:lnTo>
                  <a:cubicBezTo>
                    <a:pt x="2979" y="217"/>
                    <a:pt x="3258" y="1"/>
                    <a:pt x="3575"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3796225" y="1113375"/>
              <a:ext cx="47275" cy="42200"/>
            </a:xfrm>
            <a:custGeom>
              <a:avLst/>
              <a:gdLst/>
              <a:ahLst/>
              <a:cxnLst/>
              <a:rect l="l" t="t" r="r" b="b"/>
              <a:pathLst>
                <a:path w="1891" h="1688" extrusionOk="0">
                  <a:moveTo>
                    <a:pt x="1142" y="1"/>
                  </a:moveTo>
                  <a:cubicBezTo>
                    <a:pt x="673" y="1"/>
                    <a:pt x="217" y="381"/>
                    <a:pt x="102" y="837"/>
                  </a:cubicBezTo>
                  <a:cubicBezTo>
                    <a:pt x="1" y="1307"/>
                    <a:pt x="280" y="1687"/>
                    <a:pt x="749" y="1687"/>
                  </a:cubicBezTo>
                  <a:cubicBezTo>
                    <a:pt x="1218" y="1687"/>
                    <a:pt x="1674" y="1307"/>
                    <a:pt x="1789" y="837"/>
                  </a:cubicBezTo>
                  <a:cubicBezTo>
                    <a:pt x="1890" y="381"/>
                    <a:pt x="1598" y="1"/>
                    <a:pt x="114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378900" y="843550"/>
              <a:ext cx="290300" cy="362025"/>
            </a:xfrm>
            <a:custGeom>
              <a:avLst/>
              <a:gdLst/>
              <a:ahLst/>
              <a:cxnLst/>
              <a:rect l="l" t="t" r="r" b="b"/>
              <a:pathLst>
                <a:path w="11612" h="14481" extrusionOk="0">
                  <a:moveTo>
                    <a:pt x="3481" y="0"/>
                  </a:moveTo>
                  <a:cubicBezTo>
                    <a:pt x="3298" y="0"/>
                    <a:pt x="3143" y="10"/>
                    <a:pt x="3043" y="32"/>
                  </a:cubicBezTo>
                  <a:cubicBezTo>
                    <a:pt x="1914" y="273"/>
                    <a:pt x="1407" y="1554"/>
                    <a:pt x="1432" y="3315"/>
                  </a:cubicBezTo>
                  <a:cubicBezTo>
                    <a:pt x="1432" y="3721"/>
                    <a:pt x="1420" y="4126"/>
                    <a:pt x="1407" y="4545"/>
                  </a:cubicBezTo>
                  <a:cubicBezTo>
                    <a:pt x="1407" y="4596"/>
                    <a:pt x="1407" y="4646"/>
                    <a:pt x="1395" y="4709"/>
                  </a:cubicBezTo>
                  <a:cubicBezTo>
                    <a:pt x="1331" y="6104"/>
                    <a:pt x="1153" y="7460"/>
                    <a:pt x="938" y="8322"/>
                  </a:cubicBezTo>
                  <a:cubicBezTo>
                    <a:pt x="482" y="10109"/>
                    <a:pt x="482" y="10109"/>
                    <a:pt x="0" y="11948"/>
                  </a:cubicBezTo>
                  <a:cubicBezTo>
                    <a:pt x="91" y="12361"/>
                    <a:pt x="3181" y="14480"/>
                    <a:pt x="6100" y="14480"/>
                  </a:cubicBezTo>
                  <a:cubicBezTo>
                    <a:pt x="6846" y="14480"/>
                    <a:pt x="7581" y="14342"/>
                    <a:pt x="8252" y="14001"/>
                  </a:cubicBezTo>
                  <a:cubicBezTo>
                    <a:pt x="8417" y="13215"/>
                    <a:pt x="8366" y="13354"/>
                    <a:pt x="8708" y="11478"/>
                  </a:cubicBezTo>
                  <a:cubicBezTo>
                    <a:pt x="8747" y="11314"/>
                    <a:pt x="8784" y="11174"/>
                    <a:pt x="8823" y="11060"/>
                  </a:cubicBezTo>
                  <a:cubicBezTo>
                    <a:pt x="8823" y="11022"/>
                    <a:pt x="8835" y="10997"/>
                    <a:pt x="8848" y="10971"/>
                  </a:cubicBezTo>
                  <a:lnTo>
                    <a:pt x="8848" y="10959"/>
                  </a:lnTo>
                  <a:cubicBezTo>
                    <a:pt x="8848" y="10959"/>
                    <a:pt x="8886" y="10946"/>
                    <a:pt x="8949" y="10920"/>
                  </a:cubicBezTo>
                  <a:cubicBezTo>
                    <a:pt x="9164" y="10819"/>
                    <a:pt x="9735" y="10540"/>
                    <a:pt x="10179" y="10109"/>
                  </a:cubicBezTo>
                  <a:cubicBezTo>
                    <a:pt x="10255" y="10033"/>
                    <a:pt x="10318" y="9957"/>
                    <a:pt x="10381" y="9881"/>
                  </a:cubicBezTo>
                  <a:lnTo>
                    <a:pt x="10407" y="9856"/>
                  </a:lnTo>
                  <a:cubicBezTo>
                    <a:pt x="10787" y="9362"/>
                    <a:pt x="10775" y="8309"/>
                    <a:pt x="10863" y="7106"/>
                  </a:cubicBezTo>
                  <a:cubicBezTo>
                    <a:pt x="10863" y="6991"/>
                    <a:pt x="10876" y="6864"/>
                    <a:pt x="10888" y="6737"/>
                  </a:cubicBezTo>
                  <a:cubicBezTo>
                    <a:pt x="10927" y="6332"/>
                    <a:pt x="10978" y="5914"/>
                    <a:pt x="11066" y="5521"/>
                  </a:cubicBezTo>
                  <a:cubicBezTo>
                    <a:pt x="11358" y="4089"/>
                    <a:pt x="11611" y="3340"/>
                    <a:pt x="10381" y="2377"/>
                  </a:cubicBezTo>
                  <a:cubicBezTo>
                    <a:pt x="10255" y="2263"/>
                    <a:pt x="10090" y="2162"/>
                    <a:pt x="9913" y="2047"/>
                  </a:cubicBezTo>
                  <a:cubicBezTo>
                    <a:pt x="9722" y="1908"/>
                    <a:pt x="9494" y="1782"/>
                    <a:pt x="9241" y="1630"/>
                  </a:cubicBezTo>
                  <a:lnTo>
                    <a:pt x="6528" y="463"/>
                  </a:lnTo>
                  <a:cubicBezTo>
                    <a:pt x="6528" y="463"/>
                    <a:pt x="6059" y="337"/>
                    <a:pt x="5438" y="210"/>
                  </a:cubicBezTo>
                  <a:cubicBezTo>
                    <a:pt x="5336" y="185"/>
                    <a:pt x="5210" y="159"/>
                    <a:pt x="5096" y="146"/>
                  </a:cubicBezTo>
                  <a:cubicBezTo>
                    <a:pt x="4775" y="80"/>
                    <a:pt x="4012" y="0"/>
                    <a:pt x="3481" y="0"/>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3563000" y="930100"/>
              <a:ext cx="11425" cy="10400"/>
            </a:xfrm>
            <a:custGeom>
              <a:avLst/>
              <a:gdLst/>
              <a:ahLst/>
              <a:cxnLst/>
              <a:rect l="l" t="t" r="r" b="b"/>
              <a:pathLst>
                <a:path w="457" h="416" extrusionOk="0">
                  <a:moveTo>
                    <a:pt x="227" y="0"/>
                  </a:moveTo>
                  <a:cubicBezTo>
                    <a:pt x="137" y="0"/>
                    <a:pt x="48" y="71"/>
                    <a:pt x="26" y="170"/>
                  </a:cubicBezTo>
                  <a:cubicBezTo>
                    <a:pt x="0" y="284"/>
                    <a:pt x="77" y="385"/>
                    <a:pt x="191" y="411"/>
                  </a:cubicBezTo>
                  <a:cubicBezTo>
                    <a:pt x="206" y="414"/>
                    <a:pt x="221" y="416"/>
                    <a:pt x="235" y="416"/>
                  </a:cubicBezTo>
                  <a:cubicBezTo>
                    <a:pt x="330" y="416"/>
                    <a:pt x="409" y="347"/>
                    <a:pt x="431" y="259"/>
                  </a:cubicBezTo>
                  <a:cubicBezTo>
                    <a:pt x="457" y="145"/>
                    <a:pt x="381" y="30"/>
                    <a:pt x="267" y="5"/>
                  </a:cubicBezTo>
                  <a:cubicBezTo>
                    <a:pt x="254" y="2"/>
                    <a:pt x="241" y="0"/>
                    <a:pt x="227"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560475" y="951975"/>
              <a:ext cx="11425" cy="10400"/>
            </a:xfrm>
            <a:custGeom>
              <a:avLst/>
              <a:gdLst/>
              <a:ahLst/>
              <a:cxnLst/>
              <a:rect l="l" t="t" r="r" b="b"/>
              <a:pathLst>
                <a:path w="457" h="416" extrusionOk="0">
                  <a:moveTo>
                    <a:pt x="235" y="0"/>
                  </a:moveTo>
                  <a:cubicBezTo>
                    <a:pt x="137" y="0"/>
                    <a:pt x="47" y="71"/>
                    <a:pt x="25" y="169"/>
                  </a:cubicBezTo>
                  <a:cubicBezTo>
                    <a:pt x="0" y="284"/>
                    <a:pt x="76" y="385"/>
                    <a:pt x="191" y="411"/>
                  </a:cubicBezTo>
                  <a:cubicBezTo>
                    <a:pt x="206" y="414"/>
                    <a:pt x="220" y="416"/>
                    <a:pt x="235" y="416"/>
                  </a:cubicBezTo>
                  <a:cubicBezTo>
                    <a:pt x="330" y="416"/>
                    <a:pt x="409" y="347"/>
                    <a:pt x="431" y="259"/>
                  </a:cubicBezTo>
                  <a:cubicBezTo>
                    <a:pt x="456" y="144"/>
                    <a:pt x="380" y="31"/>
                    <a:pt x="279" y="5"/>
                  </a:cubicBezTo>
                  <a:cubicBezTo>
                    <a:pt x="264" y="2"/>
                    <a:pt x="249" y="0"/>
                    <a:pt x="235"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3491225" y="850625"/>
              <a:ext cx="71175" cy="69575"/>
            </a:xfrm>
            <a:custGeom>
              <a:avLst/>
              <a:gdLst/>
              <a:ahLst/>
              <a:cxnLst/>
              <a:rect l="l" t="t" r="r" b="b"/>
              <a:pathLst>
                <a:path w="2847" h="2783" extrusionOk="0">
                  <a:moveTo>
                    <a:pt x="1028" y="0"/>
                  </a:moveTo>
                  <a:cubicBezTo>
                    <a:pt x="665" y="0"/>
                    <a:pt x="294" y="106"/>
                    <a:pt x="197" y="510"/>
                  </a:cubicBezTo>
                  <a:cubicBezTo>
                    <a:pt x="0" y="1335"/>
                    <a:pt x="1311" y="2782"/>
                    <a:pt x="2722" y="2782"/>
                  </a:cubicBezTo>
                  <a:cubicBezTo>
                    <a:pt x="2763" y="2782"/>
                    <a:pt x="2805" y="2781"/>
                    <a:pt x="2846" y="2778"/>
                  </a:cubicBezTo>
                  <a:cubicBezTo>
                    <a:pt x="2846" y="2778"/>
                    <a:pt x="1477" y="1333"/>
                    <a:pt x="1820" y="130"/>
                  </a:cubicBezTo>
                  <a:cubicBezTo>
                    <a:pt x="1820" y="130"/>
                    <a:pt x="1429" y="0"/>
                    <a:pt x="1028"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3577575" y="883650"/>
              <a:ext cx="70375" cy="55300"/>
            </a:xfrm>
            <a:custGeom>
              <a:avLst/>
              <a:gdLst/>
              <a:ahLst/>
              <a:cxnLst/>
              <a:rect l="l" t="t" r="r" b="b"/>
              <a:pathLst>
                <a:path w="2815" h="2212" extrusionOk="0">
                  <a:moveTo>
                    <a:pt x="1231" y="0"/>
                  </a:moveTo>
                  <a:cubicBezTo>
                    <a:pt x="837" y="1293"/>
                    <a:pt x="1" y="1623"/>
                    <a:pt x="1" y="1623"/>
                  </a:cubicBezTo>
                  <a:cubicBezTo>
                    <a:pt x="315" y="2006"/>
                    <a:pt x="873" y="2212"/>
                    <a:pt x="1389" y="2212"/>
                  </a:cubicBezTo>
                  <a:cubicBezTo>
                    <a:pt x="1914" y="2212"/>
                    <a:pt x="2395" y="2000"/>
                    <a:pt x="2536" y="1547"/>
                  </a:cubicBezTo>
                  <a:cubicBezTo>
                    <a:pt x="2815" y="659"/>
                    <a:pt x="1231" y="0"/>
                    <a:pt x="12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3530375" y="853850"/>
              <a:ext cx="78600" cy="70400"/>
            </a:xfrm>
            <a:custGeom>
              <a:avLst/>
              <a:gdLst/>
              <a:ahLst/>
              <a:cxnLst/>
              <a:rect l="l" t="t" r="r" b="b"/>
              <a:pathLst>
                <a:path w="3144" h="2816" extrusionOk="0">
                  <a:moveTo>
                    <a:pt x="254" y="1"/>
                  </a:moveTo>
                  <a:lnTo>
                    <a:pt x="254" y="1"/>
                  </a:lnTo>
                  <a:cubicBezTo>
                    <a:pt x="0" y="621"/>
                    <a:pt x="431" y="1572"/>
                    <a:pt x="1014" y="2384"/>
                  </a:cubicBezTo>
                  <a:cubicBezTo>
                    <a:pt x="1223" y="2678"/>
                    <a:pt x="1535" y="2816"/>
                    <a:pt x="1845" y="2816"/>
                  </a:cubicBezTo>
                  <a:cubicBezTo>
                    <a:pt x="2271" y="2816"/>
                    <a:pt x="2693" y="2556"/>
                    <a:pt x="2840" y="2080"/>
                  </a:cubicBezTo>
                  <a:lnTo>
                    <a:pt x="3144" y="1078"/>
                  </a:lnTo>
                  <a:lnTo>
                    <a:pt x="254"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3477775" y="1077050"/>
              <a:ext cx="124875" cy="43025"/>
            </a:xfrm>
            <a:custGeom>
              <a:avLst/>
              <a:gdLst/>
              <a:ahLst/>
              <a:cxnLst/>
              <a:rect l="l" t="t" r="r" b="b"/>
              <a:pathLst>
                <a:path w="4995" h="1721" extrusionOk="0">
                  <a:moveTo>
                    <a:pt x="457" y="0"/>
                  </a:moveTo>
                  <a:cubicBezTo>
                    <a:pt x="234" y="0"/>
                    <a:pt x="94" y="18"/>
                    <a:pt x="76" y="22"/>
                  </a:cubicBezTo>
                  <a:cubicBezTo>
                    <a:pt x="38" y="34"/>
                    <a:pt x="0" y="73"/>
                    <a:pt x="12" y="110"/>
                  </a:cubicBezTo>
                  <a:cubicBezTo>
                    <a:pt x="12" y="135"/>
                    <a:pt x="38" y="161"/>
                    <a:pt x="63" y="174"/>
                  </a:cubicBezTo>
                  <a:cubicBezTo>
                    <a:pt x="76" y="186"/>
                    <a:pt x="88" y="186"/>
                    <a:pt x="102" y="186"/>
                  </a:cubicBezTo>
                  <a:cubicBezTo>
                    <a:pt x="105" y="186"/>
                    <a:pt x="237" y="170"/>
                    <a:pt x="455" y="170"/>
                  </a:cubicBezTo>
                  <a:cubicBezTo>
                    <a:pt x="981" y="170"/>
                    <a:pt x="2011" y="264"/>
                    <a:pt x="2979" y="909"/>
                  </a:cubicBezTo>
                  <a:cubicBezTo>
                    <a:pt x="3676" y="1365"/>
                    <a:pt x="4322" y="1619"/>
                    <a:pt x="4868" y="1720"/>
                  </a:cubicBezTo>
                  <a:cubicBezTo>
                    <a:pt x="4868" y="1682"/>
                    <a:pt x="4880" y="1657"/>
                    <a:pt x="4893" y="1631"/>
                  </a:cubicBezTo>
                  <a:lnTo>
                    <a:pt x="4893" y="1619"/>
                  </a:lnTo>
                  <a:cubicBezTo>
                    <a:pt x="4893" y="1619"/>
                    <a:pt x="4931" y="1606"/>
                    <a:pt x="4994" y="1580"/>
                  </a:cubicBezTo>
                  <a:cubicBezTo>
                    <a:pt x="4449" y="1504"/>
                    <a:pt x="3790" y="1251"/>
                    <a:pt x="3068" y="782"/>
                  </a:cubicBezTo>
                  <a:cubicBezTo>
                    <a:pt x="2059" y="106"/>
                    <a:pt x="1005" y="0"/>
                    <a:pt x="457"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3519900" y="932750"/>
              <a:ext cx="97950" cy="69000"/>
            </a:xfrm>
            <a:custGeom>
              <a:avLst/>
              <a:gdLst/>
              <a:ahLst/>
              <a:cxnLst/>
              <a:rect l="l" t="t" r="r" b="b"/>
              <a:pathLst>
                <a:path w="3918" h="2760" extrusionOk="0">
                  <a:moveTo>
                    <a:pt x="95" y="0"/>
                  </a:moveTo>
                  <a:cubicBezTo>
                    <a:pt x="80" y="0"/>
                    <a:pt x="65" y="5"/>
                    <a:pt x="51" y="14"/>
                  </a:cubicBezTo>
                  <a:cubicBezTo>
                    <a:pt x="14" y="39"/>
                    <a:pt x="1" y="90"/>
                    <a:pt x="26" y="115"/>
                  </a:cubicBezTo>
                  <a:cubicBezTo>
                    <a:pt x="90" y="203"/>
                    <a:pt x="1395" y="2282"/>
                    <a:pt x="2308" y="2662"/>
                  </a:cubicBezTo>
                  <a:cubicBezTo>
                    <a:pt x="2474" y="2731"/>
                    <a:pt x="2631" y="2760"/>
                    <a:pt x="2776" y="2760"/>
                  </a:cubicBezTo>
                  <a:cubicBezTo>
                    <a:pt x="3461" y="2760"/>
                    <a:pt x="3893" y="2128"/>
                    <a:pt x="3893" y="2118"/>
                  </a:cubicBezTo>
                  <a:cubicBezTo>
                    <a:pt x="3918" y="2079"/>
                    <a:pt x="3905" y="2029"/>
                    <a:pt x="3867" y="2003"/>
                  </a:cubicBezTo>
                  <a:cubicBezTo>
                    <a:pt x="3854" y="1994"/>
                    <a:pt x="3839" y="1990"/>
                    <a:pt x="3824" y="1990"/>
                  </a:cubicBezTo>
                  <a:cubicBezTo>
                    <a:pt x="3796" y="1990"/>
                    <a:pt x="3769" y="2004"/>
                    <a:pt x="3753" y="2029"/>
                  </a:cubicBezTo>
                  <a:cubicBezTo>
                    <a:pt x="3753" y="2029"/>
                    <a:pt x="3370" y="2594"/>
                    <a:pt x="2771" y="2594"/>
                  </a:cubicBezTo>
                  <a:cubicBezTo>
                    <a:pt x="2647" y="2594"/>
                    <a:pt x="2513" y="2569"/>
                    <a:pt x="2371" y="2510"/>
                  </a:cubicBezTo>
                  <a:cubicBezTo>
                    <a:pt x="1510" y="2155"/>
                    <a:pt x="178" y="51"/>
                    <a:pt x="166" y="39"/>
                  </a:cubicBezTo>
                  <a:cubicBezTo>
                    <a:pt x="150" y="14"/>
                    <a:pt x="123" y="0"/>
                    <a:pt x="95"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3589325" y="1087575"/>
              <a:ext cx="52300" cy="84525"/>
            </a:xfrm>
            <a:custGeom>
              <a:avLst/>
              <a:gdLst/>
              <a:ahLst/>
              <a:cxnLst/>
              <a:rect l="l" t="t" r="r" b="b"/>
              <a:pathLst>
                <a:path w="2092" h="3381" extrusionOk="0">
                  <a:moveTo>
                    <a:pt x="1988" y="0"/>
                  </a:moveTo>
                  <a:cubicBezTo>
                    <a:pt x="1956" y="0"/>
                    <a:pt x="1926" y="19"/>
                    <a:pt x="1901" y="44"/>
                  </a:cubicBezTo>
                  <a:cubicBezTo>
                    <a:pt x="1369" y="881"/>
                    <a:pt x="418" y="1122"/>
                    <a:pt x="406" y="1122"/>
                  </a:cubicBezTo>
                  <a:cubicBezTo>
                    <a:pt x="367" y="1122"/>
                    <a:pt x="342" y="1159"/>
                    <a:pt x="330" y="1198"/>
                  </a:cubicBezTo>
                  <a:cubicBezTo>
                    <a:pt x="330" y="1210"/>
                    <a:pt x="76" y="2516"/>
                    <a:pt x="12" y="3277"/>
                  </a:cubicBezTo>
                  <a:cubicBezTo>
                    <a:pt x="0" y="3328"/>
                    <a:pt x="38" y="3378"/>
                    <a:pt x="88" y="3378"/>
                  </a:cubicBezTo>
                  <a:lnTo>
                    <a:pt x="101" y="3378"/>
                  </a:lnTo>
                  <a:cubicBezTo>
                    <a:pt x="108" y="3380"/>
                    <a:pt x="114" y="3381"/>
                    <a:pt x="120" y="3381"/>
                  </a:cubicBezTo>
                  <a:cubicBezTo>
                    <a:pt x="161" y="3381"/>
                    <a:pt x="191" y="3346"/>
                    <a:pt x="203" y="3302"/>
                  </a:cubicBezTo>
                  <a:cubicBezTo>
                    <a:pt x="266" y="2630"/>
                    <a:pt x="456" y="1553"/>
                    <a:pt x="507" y="1286"/>
                  </a:cubicBezTo>
                  <a:cubicBezTo>
                    <a:pt x="735" y="1223"/>
                    <a:pt x="1559" y="931"/>
                    <a:pt x="2066" y="145"/>
                  </a:cubicBezTo>
                  <a:cubicBezTo>
                    <a:pt x="2091" y="108"/>
                    <a:pt x="2079" y="44"/>
                    <a:pt x="2040" y="19"/>
                  </a:cubicBezTo>
                  <a:cubicBezTo>
                    <a:pt x="2023" y="6"/>
                    <a:pt x="2005" y="0"/>
                    <a:pt x="1988"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3560475" y="626575"/>
              <a:ext cx="95400" cy="91400"/>
            </a:xfrm>
            <a:custGeom>
              <a:avLst/>
              <a:gdLst/>
              <a:ahLst/>
              <a:cxnLst/>
              <a:rect l="l" t="t" r="r" b="b"/>
              <a:pathLst>
                <a:path w="3816" h="3656" extrusionOk="0">
                  <a:moveTo>
                    <a:pt x="1905" y="0"/>
                  </a:moveTo>
                  <a:cubicBezTo>
                    <a:pt x="1120" y="0"/>
                    <a:pt x="391" y="508"/>
                    <a:pt x="152" y="1296"/>
                  </a:cubicBezTo>
                  <a:cubicBezTo>
                    <a:pt x="0" y="1816"/>
                    <a:pt x="76" y="2335"/>
                    <a:pt x="330" y="2766"/>
                  </a:cubicBezTo>
                  <a:cubicBezTo>
                    <a:pt x="558" y="3134"/>
                    <a:pt x="913" y="3438"/>
                    <a:pt x="1369" y="3577"/>
                  </a:cubicBezTo>
                  <a:cubicBezTo>
                    <a:pt x="1545" y="3631"/>
                    <a:pt x="1723" y="3656"/>
                    <a:pt x="1899" y="3656"/>
                  </a:cubicBezTo>
                  <a:cubicBezTo>
                    <a:pt x="2683" y="3656"/>
                    <a:pt x="3413" y="3148"/>
                    <a:pt x="3651" y="2360"/>
                  </a:cubicBezTo>
                  <a:cubicBezTo>
                    <a:pt x="3676" y="2259"/>
                    <a:pt x="3701" y="2157"/>
                    <a:pt x="3715" y="2056"/>
                  </a:cubicBezTo>
                  <a:cubicBezTo>
                    <a:pt x="3816" y="1182"/>
                    <a:pt x="3296" y="345"/>
                    <a:pt x="2434" y="79"/>
                  </a:cubicBezTo>
                  <a:cubicBezTo>
                    <a:pt x="2258" y="26"/>
                    <a:pt x="2080" y="0"/>
                    <a:pt x="1905"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3568700" y="672575"/>
              <a:ext cx="84650" cy="45400"/>
            </a:xfrm>
            <a:custGeom>
              <a:avLst/>
              <a:gdLst/>
              <a:ahLst/>
              <a:cxnLst/>
              <a:rect l="l" t="t" r="r" b="b"/>
              <a:pathLst>
                <a:path w="3386" h="1816" extrusionOk="0">
                  <a:moveTo>
                    <a:pt x="2323" y="1"/>
                  </a:moveTo>
                  <a:cubicBezTo>
                    <a:pt x="1310" y="1"/>
                    <a:pt x="456" y="556"/>
                    <a:pt x="1" y="926"/>
                  </a:cubicBezTo>
                  <a:cubicBezTo>
                    <a:pt x="229" y="1294"/>
                    <a:pt x="584" y="1598"/>
                    <a:pt x="1040" y="1737"/>
                  </a:cubicBezTo>
                  <a:cubicBezTo>
                    <a:pt x="1216" y="1791"/>
                    <a:pt x="1394" y="1816"/>
                    <a:pt x="1570" y="1816"/>
                  </a:cubicBezTo>
                  <a:cubicBezTo>
                    <a:pt x="2354" y="1816"/>
                    <a:pt x="3084" y="1308"/>
                    <a:pt x="3322" y="520"/>
                  </a:cubicBezTo>
                  <a:cubicBezTo>
                    <a:pt x="3347" y="419"/>
                    <a:pt x="3372" y="317"/>
                    <a:pt x="3386" y="216"/>
                  </a:cubicBezTo>
                  <a:cubicBezTo>
                    <a:pt x="3019" y="63"/>
                    <a:pt x="2662" y="1"/>
                    <a:pt x="2323"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3686275" y="757200"/>
              <a:ext cx="21875" cy="48175"/>
            </a:xfrm>
            <a:custGeom>
              <a:avLst/>
              <a:gdLst/>
              <a:ahLst/>
              <a:cxnLst/>
              <a:rect l="l" t="t" r="r" b="b"/>
              <a:pathLst>
                <a:path w="875" h="1927" extrusionOk="0">
                  <a:moveTo>
                    <a:pt x="419" y="0"/>
                  </a:moveTo>
                  <a:lnTo>
                    <a:pt x="1" y="1927"/>
                  </a:lnTo>
                  <a:cubicBezTo>
                    <a:pt x="875" y="1572"/>
                    <a:pt x="761" y="64"/>
                    <a:pt x="761" y="64"/>
                  </a:cubicBezTo>
                  <a:lnTo>
                    <a:pt x="419" y="0"/>
                  </a:ln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3519275" y="678875"/>
              <a:ext cx="175275" cy="146800"/>
            </a:xfrm>
            <a:custGeom>
              <a:avLst/>
              <a:gdLst/>
              <a:ahLst/>
              <a:cxnLst/>
              <a:rect l="l" t="t" r="r" b="b"/>
              <a:pathLst>
                <a:path w="7011" h="5872" extrusionOk="0">
                  <a:moveTo>
                    <a:pt x="4389" y="1"/>
                  </a:moveTo>
                  <a:cubicBezTo>
                    <a:pt x="4037" y="1"/>
                    <a:pt x="3652" y="64"/>
                    <a:pt x="3233" y="218"/>
                  </a:cubicBezTo>
                  <a:cubicBezTo>
                    <a:pt x="723" y="1143"/>
                    <a:pt x="0" y="4933"/>
                    <a:pt x="1800" y="5871"/>
                  </a:cubicBezTo>
                  <a:cubicBezTo>
                    <a:pt x="1800" y="5871"/>
                    <a:pt x="5704" y="3907"/>
                    <a:pt x="7010" y="1511"/>
                  </a:cubicBezTo>
                  <a:cubicBezTo>
                    <a:pt x="7010" y="1511"/>
                    <a:pt x="6103" y="1"/>
                    <a:pt x="4389"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3537350" y="812650"/>
              <a:ext cx="82075" cy="83400"/>
            </a:xfrm>
            <a:custGeom>
              <a:avLst/>
              <a:gdLst/>
              <a:ahLst/>
              <a:cxnLst/>
              <a:rect l="l" t="t" r="r" b="b"/>
              <a:pathLst>
                <a:path w="3283" h="3336" extrusionOk="0">
                  <a:moveTo>
                    <a:pt x="1065" y="1"/>
                  </a:moveTo>
                  <a:cubicBezTo>
                    <a:pt x="989" y="584"/>
                    <a:pt x="596" y="1421"/>
                    <a:pt x="0" y="1674"/>
                  </a:cubicBezTo>
                  <a:cubicBezTo>
                    <a:pt x="856" y="3051"/>
                    <a:pt x="1651" y="3335"/>
                    <a:pt x="2162" y="3335"/>
                  </a:cubicBezTo>
                  <a:cubicBezTo>
                    <a:pt x="2520" y="3335"/>
                    <a:pt x="2738" y="3195"/>
                    <a:pt x="2738" y="3195"/>
                  </a:cubicBezTo>
                  <a:lnTo>
                    <a:pt x="3283" y="1864"/>
                  </a:lnTo>
                  <a:cubicBezTo>
                    <a:pt x="2598" y="1610"/>
                    <a:pt x="1927" y="990"/>
                    <a:pt x="1508" y="533"/>
                  </a:cubicBezTo>
                  <a:cubicBezTo>
                    <a:pt x="1457" y="483"/>
                    <a:pt x="1407" y="432"/>
                    <a:pt x="1369" y="381"/>
                  </a:cubicBezTo>
                  <a:cubicBezTo>
                    <a:pt x="1192" y="128"/>
                    <a:pt x="1065" y="1"/>
                    <a:pt x="1065"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3571575" y="822175"/>
              <a:ext cx="47850" cy="52925"/>
            </a:xfrm>
            <a:custGeom>
              <a:avLst/>
              <a:gdLst/>
              <a:ahLst/>
              <a:cxnLst/>
              <a:rect l="l" t="t" r="r" b="b"/>
              <a:pathLst>
                <a:path w="1914" h="2117" extrusionOk="0">
                  <a:moveTo>
                    <a:pt x="0" y="0"/>
                  </a:moveTo>
                  <a:lnTo>
                    <a:pt x="0" y="0"/>
                  </a:lnTo>
                  <a:cubicBezTo>
                    <a:pt x="266" y="950"/>
                    <a:pt x="1141" y="1724"/>
                    <a:pt x="1660" y="2116"/>
                  </a:cubicBezTo>
                  <a:lnTo>
                    <a:pt x="1914" y="1483"/>
                  </a:lnTo>
                  <a:cubicBezTo>
                    <a:pt x="1229" y="1229"/>
                    <a:pt x="558" y="609"/>
                    <a:pt x="139" y="152"/>
                  </a:cubicBezTo>
                  <a:cubicBezTo>
                    <a:pt x="88" y="102"/>
                    <a:pt x="51" y="51"/>
                    <a:pt x="0"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3563975" y="711075"/>
              <a:ext cx="136900" cy="152900"/>
            </a:xfrm>
            <a:custGeom>
              <a:avLst/>
              <a:gdLst/>
              <a:ahLst/>
              <a:cxnLst/>
              <a:rect l="l" t="t" r="r" b="b"/>
              <a:pathLst>
                <a:path w="5476" h="6116" extrusionOk="0">
                  <a:moveTo>
                    <a:pt x="2927" y="0"/>
                  </a:moveTo>
                  <a:cubicBezTo>
                    <a:pt x="2117" y="0"/>
                    <a:pt x="1386" y="516"/>
                    <a:pt x="1090" y="1287"/>
                  </a:cubicBezTo>
                  <a:cubicBezTo>
                    <a:pt x="659" y="1997"/>
                    <a:pt x="304" y="2796"/>
                    <a:pt x="76" y="3734"/>
                  </a:cubicBezTo>
                  <a:cubicBezTo>
                    <a:pt x="51" y="3836"/>
                    <a:pt x="25" y="3949"/>
                    <a:pt x="0" y="4064"/>
                  </a:cubicBezTo>
                  <a:cubicBezTo>
                    <a:pt x="54" y="4140"/>
                    <a:pt x="1522" y="6116"/>
                    <a:pt x="2907" y="6116"/>
                  </a:cubicBezTo>
                  <a:cubicBezTo>
                    <a:pt x="3134" y="6116"/>
                    <a:pt x="3359" y="6063"/>
                    <a:pt x="3575" y="5940"/>
                  </a:cubicBezTo>
                  <a:cubicBezTo>
                    <a:pt x="4006" y="5698"/>
                    <a:pt x="4310" y="5141"/>
                    <a:pt x="4956" y="3696"/>
                  </a:cubicBezTo>
                  <a:cubicBezTo>
                    <a:pt x="5476" y="2530"/>
                    <a:pt x="5451" y="1529"/>
                    <a:pt x="4905" y="1047"/>
                  </a:cubicBezTo>
                  <a:cubicBezTo>
                    <a:pt x="4550" y="730"/>
                    <a:pt x="4006" y="70"/>
                    <a:pt x="3093" y="8"/>
                  </a:cubicBezTo>
                  <a:cubicBezTo>
                    <a:pt x="3037" y="3"/>
                    <a:pt x="2982" y="0"/>
                    <a:pt x="2927"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3632075" y="815100"/>
              <a:ext cx="26350" cy="20075"/>
            </a:xfrm>
            <a:custGeom>
              <a:avLst/>
              <a:gdLst/>
              <a:ahLst/>
              <a:cxnLst/>
              <a:rect l="l" t="t" r="r" b="b"/>
              <a:pathLst>
                <a:path w="1054" h="803" extrusionOk="0">
                  <a:moveTo>
                    <a:pt x="581" y="0"/>
                  </a:moveTo>
                  <a:cubicBezTo>
                    <a:pt x="461" y="0"/>
                    <a:pt x="353" y="54"/>
                    <a:pt x="268" y="131"/>
                  </a:cubicBezTo>
                  <a:cubicBezTo>
                    <a:pt x="1" y="334"/>
                    <a:pt x="128" y="777"/>
                    <a:pt x="457" y="802"/>
                  </a:cubicBezTo>
                  <a:lnTo>
                    <a:pt x="470" y="802"/>
                  </a:lnTo>
                  <a:cubicBezTo>
                    <a:pt x="597" y="802"/>
                    <a:pt x="711" y="739"/>
                    <a:pt x="787" y="638"/>
                  </a:cubicBezTo>
                  <a:cubicBezTo>
                    <a:pt x="913" y="473"/>
                    <a:pt x="1053" y="194"/>
                    <a:pt x="761" y="42"/>
                  </a:cubicBezTo>
                  <a:cubicBezTo>
                    <a:pt x="699" y="13"/>
                    <a:pt x="639" y="0"/>
                    <a:pt x="581"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3629875" y="754075"/>
              <a:ext cx="28850" cy="11500"/>
            </a:xfrm>
            <a:custGeom>
              <a:avLst/>
              <a:gdLst/>
              <a:ahLst/>
              <a:cxnLst/>
              <a:rect l="l" t="t" r="r" b="b"/>
              <a:pathLst>
                <a:path w="1154" h="460" extrusionOk="0">
                  <a:moveTo>
                    <a:pt x="942" y="1"/>
                  </a:moveTo>
                  <a:cubicBezTo>
                    <a:pt x="789" y="1"/>
                    <a:pt x="574" y="190"/>
                    <a:pt x="273" y="190"/>
                  </a:cubicBezTo>
                  <a:cubicBezTo>
                    <a:pt x="189" y="190"/>
                    <a:pt x="98" y="175"/>
                    <a:pt x="1" y="138"/>
                  </a:cubicBezTo>
                  <a:lnTo>
                    <a:pt x="1" y="138"/>
                  </a:lnTo>
                  <a:cubicBezTo>
                    <a:pt x="1" y="138"/>
                    <a:pt x="75" y="459"/>
                    <a:pt x="494" y="459"/>
                  </a:cubicBezTo>
                  <a:cubicBezTo>
                    <a:pt x="621" y="459"/>
                    <a:pt x="779" y="430"/>
                    <a:pt x="976" y="353"/>
                  </a:cubicBezTo>
                  <a:cubicBezTo>
                    <a:pt x="1027" y="341"/>
                    <a:pt x="1065" y="302"/>
                    <a:pt x="1091" y="265"/>
                  </a:cubicBezTo>
                  <a:cubicBezTo>
                    <a:pt x="1128" y="201"/>
                    <a:pt x="1154" y="125"/>
                    <a:pt x="1040" y="37"/>
                  </a:cubicBezTo>
                  <a:cubicBezTo>
                    <a:pt x="1010" y="11"/>
                    <a:pt x="978" y="1"/>
                    <a:pt x="942"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3676150" y="767175"/>
              <a:ext cx="19975" cy="22825"/>
            </a:xfrm>
            <a:custGeom>
              <a:avLst/>
              <a:gdLst/>
              <a:ahLst/>
              <a:cxnLst/>
              <a:rect l="l" t="t" r="r" b="b"/>
              <a:pathLst>
                <a:path w="799" h="913" extrusionOk="0">
                  <a:moveTo>
                    <a:pt x="170" y="1"/>
                  </a:moveTo>
                  <a:cubicBezTo>
                    <a:pt x="73" y="1"/>
                    <a:pt x="34" y="55"/>
                    <a:pt x="12" y="108"/>
                  </a:cubicBezTo>
                  <a:cubicBezTo>
                    <a:pt x="0" y="159"/>
                    <a:pt x="0" y="223"/>
                    <a:pt x="12" y="260"/>
                  </a:cubicBezTo>
                  <a:cubicBezTo>
                    <a:pt x="200" y="814"/>
                    <a:pt x="471" y="913"/>
                    <a:pt x="640" y="913"/>
                  </a:cubicBezTo>
                  <a:cubicBezTo>
                    <a:pt x="735" y="913"/>
                    <a:pt x="798" y="882"/>
                    <a:pt x="798" y="882"/>
                  </a:cubicBezTo>
                  <a:cubicBezTo>
                    <a:pt x="317" y="603"/>
                    <a:pt x="469" y="57"/>
                    <a:pt x="228" y="7"/>
                  </a:cubicBezTo>
                  <a:cubicBezTo>
                    <a:pt x="207" y="3"/>
                    <a:pt x="187" y="1"/>
                    <a:pt x="170"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3563975" y="803150"/>
              <a:ext cx="18700" cy="9525"/>
            </a:xfrm>
            <a:custGeom>
              <a:avLst/>
              <a:gdLst/>
              <a:ahLst/>
              <a:cxnLst/>
              <a:rect l="l" t="t" r="r" b="b"/>
              <a:pathLst>
                <a:path w="748" h="381" extrusionOk="0">
                  <a:moveTo>
                    <a:pt x="747" y="1"/>
                  </a:moveTo>
                  <a:lnTo>
                    <a:pt x="747" y="1"/>
                  </a:lnTo>
                  <a:cubicBezTo>
                    <a:pt x="586" y="58"/>
                    <a:pt x="435" y="74"/>
                    <a:pt x="317" y="74"/>
                  </a:cubicBezTo>
                  <a:cubicBezTo>
                    <a:pt x="176" y="74"/>
                    <a:pt x="83" y="51"/>
                    <a:pt x="76" y="51"/>
                  </a:cubicBezTo>
                  <a:cubicBezTo>
                    <a:pt x="51" y="153"/>
                    <a:pt x="25" y="266"/>
                    <a:pt x="0" y="381"/>
                  </a:cubicBezTo>
                  <a:cubicBezTo>
                    <a:pt x="342" y="381"/>
                    <a:pt x="735" y="13"/>
                    <a:pt x="747"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3549650" y="755900"/>
              <a:ext cx="38100" cy="49375"/>
            </a:xfrm>
            <a:custGeom>
              <a:avLst/>
              <a:gdLst/>
              <a:ahLst/>
              <a:cxnLst/>
              <a:rect l="l" t="t" r="r" b="b"/>
              <a:pathLst>
                <a:path w="1524" h="1975" extrusionOk="0">
                  <a:moveTo>
                    <a:pt x="897" y="0"/>
                  </a:moveTo>
                  <a:cubicBezTo>
                    <a:pt x="802" y="0"/>
                    <a:pt x="695" y="30"/>
                    <a:pt x="573" y="103"/>
                  </a:cubicBezTo>
                  <a:cubicBezTo>
                    <a:pt x="1" y="443"/>
                    <a:pt x="48" y="1975"/>
                    <a:pt x="859" y="1975"/>
                  </a:cubicBezTo>
                  <a:cubicBezTo>
                    <a:pt x="893" y="1975"/>
                    <a:pt x="929" y="1972"/>
                    <a:pt x="965" y="1967"/>
                  </a:cubicBezTo>
                  <a:lnTo>
                    <a:pt x="1523" y="737"/>
                  </a:lnTo>
                  <a:cubicBezTo>
                    <a:pt x="1523" y="737"/>
                    <a:pt x="1365" y="0"/>
                    <a:pt x="897"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3558250" y="795975"/>
              <a:ext cx="11750" cy="10225"/>
            </a:xfrm>
            <a:custGeom>
              <a:avLst/>
              <a:gdLst/>
              <a:ahLst/>
              <a:cxnLst/>
              <a:rect l="l" t="t" r="r" b="b"/>
              <a:pathLst>
                <a:path w="470" h="409" extrusionOk="0">
                  <a:moveTo>
                    <a:pt x="235" y="1"/>
                  </a:moveTo>
                  <a:cubicBezTo>
                    <a:pt x="159" y="1"/>
                    <a:pt x="89" y="48"/>
                    <a:pt x="52" y="122"/>
                  </a:cubicBezTo>
                  <a:cubicBezTo>
                    <a:pt x="1" y="224"/>
                    <a:pt x="52" y="338"/>
                    <a:pt x="153" y="389"/>
                  </a:cubicBezTo>
                  <a:cubicBezTo>
                    <a:pt x="180" y="403"/>
                    <a:pt x="208" y="409"/>
                    <a:pt x="236" y="409"/>
                  </a:cubicBezTo>
                  <a:cubicBezTo>
                    <a:pt x="311" y="409"/>
                    <a:pt x="382" y="362"/>
                    <a:pt x="419" y="288"/>
                  </a:cubicBezTo>
                  <a:cubicBezTo>
                    <a:pt x="469" y="186"/>
                    <a:pt x="419" y="59"/>
                    <a:pt x="317" y="21"/>
                  </a:cubicBezTo>
                  <a:cubicBezTo>
                    <a:pt x="290" y="7"/>
                    <a:pt x="262" y="1"/>
                    <a:pt x="235"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3567425" y="765925"/>
              <a:ext cx="15250" cy="32475"/>
            </a:xfrm>
            <a:custGeom>
              <a:avLst/>
              <a:gdLst/>
              <a:ahLst/>
              <a:cxnLst/>
              <a:rect l="l" t="t" r="r" b="b"/>
              <a:pathLst>
                <a:path w="610" h="1299" extrusionOk="0">
                  <a:moveTo>
                    <a:pt x="77" y="0"/>
                  </a:moveTo>
                  <a:cubicBezTo>
                    <a:pt x="58" y="0"/>
                    <a:pt x="39" y="6"/>
                    <a:pt x="26" y="19"/>
                  </a:cubicBezTo>
                  <a:cubicBezTo>
                    <a:pt x="1" y="44"/>
                    <a:pt x="1" y="95"/>
                    <a:pt x="26" y="121"/>
                  </a:cubicBezTo>
                  <a:cubicBezTo>
                    <a:pt x="39" y="133"/>
                    <a:pt x="457" y="577"/>
                    <a:pt x="242" y="1211"/>
                  </a:cubicBezTo>
                  <a:cubicBezTo>
                    <a:pt x="229" y="1236"/>
                    <a:pt x="254" y="1274"/>
                    <a:pt x="280" y="1287"/>
                  </a:cubicBezTo>
                  <a:lnTo>
                    <a:pt x="293" y="1299"/>
                  </a:lnTo>
                  <a:cubicBezTo>
                    <a:pt x="318" y="1299"/>
                    <a:pt x="356" y="1287"/>
                    <a:pt x="369" y="1248"/>
                  </a:cubicBezTo>
                  <a:cubicBezTo>
                    <a:pt x="609" y="538"/>
                    <a:pt x="141" y="44"/>
                    <a:pt x="128" y="19"/>
                  </a:cubicBezTo>
                  <a:cubicBezTo>
                    <a:pt x="115" y="6"/>
                    <a:pt x="96" y="0"/>
                    <a:pt x="77"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3563325" y="778575"/>
              <a:ext cx="14600" cy="4975"/>
            </a:xfrm>
            <a:custGeom>
              <a:avLst/>
              <a:gdLst/>
              <a:ahLst/>
              <a:cxnLst/>
              <a:rect l="l" t="t" r="r" b="b"/>
              <a:pathLst>
                <a:path w="584" h="199" extrusionOk="0">
                  <a:moveTo>
                    <a:pt x="274" y="1"/>
                  </a:moveTo>
                  <a:cubicBezTo>
                    <a:pt x="166" y="1"/>
                    <a:pt x="72" y="26"/>
                    <a:pt x="51" y="32"/>
                  </a:cubicBezTo>
                  <a:cubicBezTo>
                    <a:pt x="13" y="46"/>
                    <a:pt x="1" y="71"/>
                    <a:pt x="13" y="108"/>
                  </a:cubicBezTo>
                  <a:cubicBezTo>
                    <a:pt x="13" y="134"/>
                    <a:pt x="26" y="147"/>
                    <a:pt x="38" y="159"/>
                  </a:cubicBezTo>
                  <a:lnTo>
                    <a:pt x="89" y="159"/>
                  </a:lnTo>
                  <a:cubicBezTo>
                    <a:pt x="130" y="153"/>
                    <a:pt x="207" y="139"/>
                    <a:pt x="285" y="139"/>
                  </a:cubicBezTo>
                  <a:cubicBezTo>
                    <a:pt x="353" y="139"/>
                    <a:pt x="422" y="149"/>
                    <a:pt x="469" y="184"/>
                  </a:cubicBezTo>
                  <a:cubicBezTo>
                    <a:pt x="479" y="194"/>
                    <a:pt x="491" y="198"/>
                    <a:pt x="503" y="198"/>
                  </a:cubicBezTo>
                  <a:cubicBezTo>
                    <a:pt x="522" y="198"/>
                    <a:pt x="543" y="188"/>
                    <a:pt x="558" y="172"/>
                  </a:cubicBezTo>
                  <a:cubicBezTo>
                    <a:pt x="584" y="147"/>
                    <a:pt x="571" y="96"/>
                    <a:pt x="545" y="83"/>
                  </a:cubicBezTo>
                  <a:cubicBezTo>
                    <a:pt x="470" y="19"/>
                    <a:pt x="367" y="1"/>
                    <a:pt x="274"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3634325" y="775050"/>
              <a:ext cx="11100" cy="13775"/>
            </a:xfrm>
            <a:custGeom>
              <a:avLst/>
              <a:gdLst/>
              <a:ahLst/>
              <a:cxnLst/>
              <a:rect l="l" t="t" r="r" b="b"/>
              <a:pathLst>
                <a:path w="444" h="551" extrusionOk="0">
                  <a:moveTo>
                    <a:pt x="302" y="0"/>
                  </a:moveTo>
                  <a:cubicBezTo>
                    <a:pt x="227" y="0"/>
                    <a:pt x="129" y="82"/>
                    <a:pt x="76" y="199"/>
                  </a:cubicBezTo>
                  <a:cubicBezTo>
                    <a:pt x="0" y="351"/>
                    <a:pt x="12" y="503"/>
                    <a:pt x="101" y="541"/>
                  </a:cubicBezTo>
                  <a:cubicBezTo>
                    <a:pt x="113" y="547"/>
                    <a:pt x="126" y="550"/>
                    <a:pt x="140" y="550"/>
                  </a:cubicBezTo>
                  <a:cubicBezTo>
                    <a:pt x="215" y="550"/>
                    <a:pt x="314" y="467"/>
                    <a:pt x="367" y="339"/>
                  </a:cubicBezTo>
                  <a:cubicBezTo>
                    <a:pt x="443" y="187"/>
                    <a:pt x="431" y="34"/>
                    <a:pt x="342" y="9"/>
                  </a:cubicBezTo>
                  <a:cubicBezTo>
                    <a:pt x="330" y="3"/>
                    <a:pt x="316" y="0"/>
                    <a:pt x="302"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3671075" y="791525"/>
              <a:ext cx="10800" cy="13775"/>
            </a:xfrm>
            <a:custGeom>
              <a:avLst/>
              <a:gdLst/>
              <a:ahLst/>
              <a:cxnLst/>
              <a:rect l="l" t="t" r="r" b="b"/>
              <a:pathLst>
                <a:path w="432" h="551" extrusionOk="0">
                  <a:moveTo>
                    <a:pt x="299" y="0"/>
                  </a:moveTo>
                  <a:cubicBezTo>
                    <a:pt x="219" y="0"/>
                    <a:pt x="127" y="84"/>
                    <a:pt x="63" y="212"/>
                  </a:cubicBezTo>
                  <a:cubicBezTo>
                    <a:pt x="0" y="364"/>
                    <a:pt x="13" y="503"/>
                    <a:pt x="102" y="542"/>
                  </a:cubicBezTo>
                  <a:cubicBezTo>
                    <a:pt x="114" y="547"/>
                    <a:pt x="127" y="550"/>
                    <a:pt x="141" y="550"/>
                  </a:cubicBezTo>
                  <a:cubicBezTo>
                    <a:pt x="216" y="550"/>
                    <a:pt x="314" y="469"/>
                    <a:pt x="368" y="351"/>
                  </a:cubicBezTo>
                  <a:cubicBezTo>
                    <a:pt x="431" y="199"/>
                    <a:pt x="418" y="47"/>
                    <a:pt x="342" y="9"/>
                  </a:cubicBezTo>
                  <a:cubicBezTo>
                    <a:pt x="328" y="3"/>
                    <a:pt x="314" y="0"/>
                    <a:pt x="299" y="0"/>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3597225" y="691625"/>
              <a:ext cx="121625" cy="88150"/>
            </a:xfrm>
            <a:custGeom>
              <a:avLst/>
              <a:gdLst/>
              <a:ahLst/>
              <a:cxnLst/>
              <a:rect l="l" t="t" r="r" b="b"/>
              <a:pathLst>
                <a:path w="4865" h="3526" extrusionOk="0">
                  <a:moveTo>
                    <a:pt x="1494" y="1"/>
                  </a:moveTo>
                  <a:cubicBezTo>
                    <a:pt x="808" y="1"/>
                    <a:pt x="209" y="320"/>
                    <a:pt x="0" y="1217"/>
                  </a:cubicBezTo>
                  <a:cubicBezTo>
                    <a:pt x="0" y="1217"/>
                    <a:pt x="459" y="2294"/>
                    <a:pt x="886" y="2294"/>
                  </a:cubicBezTo>
                  <a:cubicBezTo>
                    <a:pt x="891" y="2294"/>
                    <a:pt x="896" y="2294"/>
                    <a:pt x="901" y="2293"/>
                  </a:cubicBezTo>
                  <a:cubicBezTo>
                    <a:pt x="1319" y="2268"/>
                    <a:pt x="1078" y="1343"/>
                    <a:pt x="1078" y="1343"/>
                  </a:cubicBezTo>
                  <a:lnTo>
                    <a:pt x="1078" y="1343"/>
                  </a:lnTo>
                  <a:cubicBezTo>
                    <a:pt x="1079" y="1344"/>
                    <a:pt x="1978" y="2535"/>
                    <a:pt x="2536" y="2535"/>
                  </a:cubicBezTo>
                  <a:cubicBezTo>
                    <a:pt x="2861" y="2535"/>
                    <a:pt x="2803" y="2216"/>
                    <a:pt x="2698" y="1950"/>
                  </a:cubicBezTo>
                  <a:lnTo>
                    <a:pt x="2698" y="1950"/>
                  </a:lnTo>
                  <a:cubicBezTo>
                    <a:pt x="2902" y="2332"/>
                    <a:pt x="3257" y="2905"/>
                    <a:pt x="3614" y="3029"/>
                  </a:cubicBezTo>
                  <a:cubicBezTo>
                    <a:pt x="3666" y="3047"/>
                    <a:pt x="3711" y="3055"/>
                    <a:pt x="3750" y="3055"/>
                  </a:cubicBezTo>
                  <a:cubicBezTo>
                    <a:pt x="3918" y="3055"/>
                    <a:pt x="3970" y="2901"/>
                    <a:pt x="3977" y="2733"/>
                  </a:cubicBezTo>
                  <a:lnTo>
                    <a:pt x="3977" y="2733"/>
                  </a:lnTo>
                  <a:cubicBezTo>
                    <a:pt x="4030" y="3067"/>
                    <a:pt x="4138" y="3486"/>
                    <a:pt x="4349" y="3524"/>
                  </a:cubicBezTo>
                  <a:cubicBezTo>
                    <a:pt x="4356" y="3525"/>
                    <a:pt x="4363" y="3525"/>
                    <a:pt x="4370" y="3525"/>
                  </a:cubicBezTo>
                  <a:cubicBezTo>
                    <a:pt x="4710" y="3525"/>
                    <a:pt x="4864" y="2047"/>
                    <a:pt x="4031" y="1140"/>
                  </a:cubicBezTo>
                  <a:cubicBezTo>
                    <a:pt x="3547" y="604"/>
                    <a:pt x="2438" y="1"/>
                    <a:pt x="1494"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3573150" y="717250"/>
              <a:ext cx="40575" cy="63750"/>
            </a:xfrm>
            <a:custGeom>
              <a:avLst/>
              <a:gdLst/>
              <a:ahLst/>
              <a:cxnLst/>
              <a:rect l="l" t="t" r="r" b="b"/>
              <a:pathLst>
                <a:path w="1623" h="2550" extrusionOk="0">
                  <a:moveTo>
                    <a:pt x="1053" y="1"/>
                  </a:moveTo>
                  <a:cubicBezTo>
                    <a:pt x="330" y="1053"/>
                    <a:pt x="0" y="2511"/>
                    <a:pt x="685" y="2549"/>
                  </a:cubicBezTo>
                  <a:cubicBezTo>
                    <a:pt x="690" y="2550"/>
                    <a:pt x="696" y="2550"/>
                    <a:pt x="702" y="2550"/>
                  </a:cubicBezTo>
                  <a:cubicBezTo>
                    <a:pt x="1275" y="2550"/>
                    <a:pt x="1623" y="711"/>
                    <a:pt x="1623" y="711"/>
                  </a:cubicBezTo>
                  <a:lnTo>
                    <a:pt x="1053" y="1"/>
                  </a:ln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3650475" y="785700"/>
              <a:ext cx="13950" cy="22225"/>
            </a:xfrm>
            <a:custGeom>
              <a:avLst/>
              <a:gdLst/>
              <a:ahLst/>
              <a:cxnLst/>
              <a:rect l="l" t="t" r="r" b="b"/>
              <a:pathLst>
                <a:path w="558" h="889" extrusionOk="0">
                  <a:moveTo>
                    <a:pt x="495" y="1"/>
                  </a:moveTo>
                  <a:cubicBezTo>
                    <a:pt x="456" y="1"/>
                    <a:pt x="419" y="26"/>
                    <a:pt x="419" y="65"/>
                  </a:cubicBezTo>
                  <a:lnTo>
                    <a:pt x="355" y="736"/>
                  </a:lnTo>
                  <a:cubicBezTo>
                    <a:pt x="292" y="711"/>
                    <a:pt x="203" y="660"/>
                    <a:pt x="127" y="572"/>
                  </a:cubicBezTo>
                  <a:cubicBezTo>
                    <a:pt x="120" y="551"/>
                    <a:pt x="102" y="541"/>
                    <a:pt x="82" y="541"/>
                  </a:cubicBezTo>
                  <a:cubicBezTo>
                    <a:pt x="66" y="541"/>
                    <a:pt x="50" y="547"/>
                    <a:pt x="39" y="559"/>
                  </a:cubicBezTo>
                  <a:cubicBezTo>
                    <a:pt x="13" y="572"/>
                    <a:pt x="0" y="622"/>
                    <a:pt x="25" y="648"/>
                  </a:cubicBezTo>
                  <a:cubicBezTo>
                    <a:pt x="101" y="749"/>
                    <a:pt x="203" y="812"/>
                    <a:pt x="279" y="851"/>
                  </a:cubicBezTo>
                  <a:cubicBezTo>
                    <a:pt x="343" y="876"/>
                    <a:pt x="406" y="888"/>
                    <a:pt x="406" y="888"/>
                  </a:cubicBezTo>
                  <a:cubicBezTo>
                    <a:pt x="419" y="888"/>
                    <a:pt x="444" y="888"/>
                    <a:pt x="456" y="876"/>
                  </a:cubicBezTo>
                  <a:cubicBezTo>
                    <a:pt x="470" y="863"/>
                    <a:pt x="482" y="851"/>
                    <a:pt x="482" y="825"/>
                  </a:cubicBezTo>
                  <a:lnTo>
                    <a:pt x="546" y="77"/>
                  </a:lnTo>
                  <a:cubicBezTo>
                    <a:pt x="558" y="39"/>
                    <a:pt x="532" y="14"/>
                    <a:pt x="495" y="1"/>
                  </a:cubicBezTo>
                  <a:close/>
                </a:path>
              </a:pathLst>
            </a:custGeom>
            <a:solidFill>
              <a:srgbClr val="21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3666950" y="1181775"/>
              <a:ext cx="42800" cy="56175"/>
            </a:xfrm>
            <a:custGeom>
              <a:avLst/>
              <a:gdLst/>
              <a:ahLst/>
              <a:cxnLst/>
              <a:rect l="l" t="t" r="r" b="b"/>
              <a:pathLst>
                <a:path w="1712" h="2247" extrusionOk="0">
                  <a:moveTo>
                    <a:pt x="916" y="1"/>
                  </a:moveTo>
                  <a:cubicBezTo>
                    <a:pt x="802" y="1"/>
                    <a:pt x="735" y="3"/>
                    <a:pt x="735" y="3"/>
                  </a:cubicBezTo>
                  <a:lnTo>
                    <a:pt x="0" y="2196"/>
                  </a:lnTo>
                  <a:cubicBezTo>
                    <a:pt x="195" y="2232"/>
                    <a:pt x="364" y="2247"/>
                    <a:pt x="510" y="2247"/>
                  </a:cubicBezTo>
                  <a:cubicBezTo>
                    <a:pt x="783" y="2247"/>
                    <a:pt x="980" y="2194"/>
                    <a:pt x="1129" y="2120"/>
                  </a:cubicBezTo>
                  <a:lnTo>
                    <a:pt x="1712" y="28"/>
                  </a:lnTo>
                  <a:cubicBezTo>
                    <a:pt x="1381" y="5"/>
                    <a:pt x="1092" y="1"/>
                    <a:pt x="916" y="1"/>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3402025" y="859550"/>
              <a:ext cx="283650" cy="383475"/>
            </a:xfrm>
            <a:custGeom>
              <a:avLst/>
              <a:gdLst/>
              <a:ahLst/>
              <a:cxnLst/>
              <a:rect l="l" t="t" r="r" b="b"/>
              <a:pathLst>
                <a:path w="11346" h="15339" extrusionOk="0">
                  <a:moveTo>
                    <a:pt x="1166" y="1"/>
                  </a:moveTo>
                  <a:lnTo>
                    <a:pt x="1141" y="64"/>
                  </a:lnTo>
                  <a:lnTo>
                    <a:pt x="1116" y="102"/>
                  </a:lnTo>
                  <a:lnTo>
                    <a:pt x="1078" y="190"/>
                  </a:lnTo>
                  <a:cubicBezTo>
                    <a:pt x="1053" y="254"/>
                    <a:pt x="1040" y="305"/>
                    <a:pt x="1014" y="356"/>
                  </a:cubicBezTo>
                  <a:cubicBezTo>
                    <a:pt x="977" y="469"/>
                    <a:pt x="926" y="571"/>
                    <a:pt x="887" y="685"/>
                  </a:cubicBezTo>
                  <a:cubicBezTo>
                    <a:pt x="811" y="900"/>
                    <a:pt x="749" y="1103"/>
                    <a:pt x="685" y="1319"/>
                  </a:cubicBezTo>
                  <a:cubicBezTo>
                    <a:pt x="546" y="1750"/>
                    <a:pt x="431" y="2181"/>
                    <a:pt x="343" y="2612"/>
                  </a:cubicBezTo>
                  <a:cubicBezTo>
                    <a:pt x="165" y="3474"/>
                    <a:pt x="51" y="4361"/>
                    <a:pt x="26" y="5261"/>
                  </a:cubicBezTo>
                  <a:cubicBezTo>
                    <a:pt x="0" y="6161"/>
                    <a:pt x="64" y="7061"/>
                    <a:pt x="216" y="7961"/>
                  </a:cubicBezTo>
                  <a:cubicBezTo>
                    <a:pt x="254" y="8176"/>
                    <a:pt x="304" y="8404"/>
                    <a:pt x="355" y="8633"/>
                  </a:cubicBezTo>
                  <a:cubicBezTo>
                    <a:pt x="419" y="8849"/>
                    <a:pt x="470" y="9064"/>
                    <a:pt x="533" y="9292"/>
                  </a:cubicBezTo>
                  <a:cubicBezTo>
                    <a:pt x="609" y="9508"/>
                    <a:pt x="672" y="9723"/>
                    <a:pt x="749" y="9939"/>
                  </a:cubicBezTo>
                  <a:cubicBezTo>
                    <a:pt x="799" y="10052"/>
                    <a:pt x="837" y="10154"/>
                    <a:pt x="875" y="10255"/>
                  </a:cubicBezTo>
                  <a:lnTo>
                    <a:pt x="887" y="10306"/>
                  </a:lnTo>
                  <a:lnTo>
                    <a:pt x="901" y="10319"/>
                  </a:lnTo>
                  <a:lnTo>
                    <a:pt x="926" y="10370"/>
                  </a:lnTo>
                  <a:cubicBezTo>
                    <a:pt x="951" y="10433"/>
                    <a:pt x="977" y="10483"/>
                    <a:pt x="1002" y="10547"/>
                  </a:cubicBezTo>
                  <a:cubicBezTo>
                    <a:pt x="1065" y="10649"/>
                    <a:pt x="1116" y="10750"/>
                    <a:pt x="1180" y="10838"/>
                  </a:cubicBezTo>
                  <a:cubicBezTo>
                    <a:pt x="1293" y="11003"/>
                    <a:pt x="1408" y="11130"/>
                    <a:pt x="1521" y="11257"/>
                  </a:cubicBezTo>
                  <a:cubicBezTo>
                    <a:pt x="1623" y="11371"/>
                    <a:pt x="1737" y="11472"/>
                    <a:pt x="1839" y="11561"/>
                  </a:cubicBezTo>
                  <a:cubicBezTo>
                    <a:pt x="2054" y="11739"/>
                    <a:pt x="2256" y="11891"/>
                    <a:pt x="2447" y="12030"/>
                  </a:cubicBezTo>
                  <a:cubicBezTo>
                    <a:pt x="2853" y="12296"/>
                    <a:pt x="3233" y="12511"/>
                    <a:pt x="3625" y="12714"/>
                  </a:cubicBezTo>
                  <a:cubicBezTo>
                    <a:pt x="4386" y="13108"/>
                    <a:pt x="5147" y="13449"/>
                    <a:pt x="5920" y="13754"/>
                  </a:cubicBezTo>
                  <a:cubicBezTo>
                    <a:pt x="6681" y="14058"/>
                    <a:pt x="7441" y="14337"/>
                    <a:pt x="8214" y="14603"/>
                  </a:cubicBezTo>
                  <a:cubicBezTo>
                    <a:pt x="8608" y="14742"/>
                    <a:pt x="8988" y="14869"/>
                    <a:pt x="9368" y="14984"/>
                  </a:cubicBezTo>
                  <a:cubicBezTo>
                    <a:pt x="9571" y="15047"/>
                    <a:pt x="9761" y="15110"/>
                    <a:pt x="9951" y="15173"/>
                  </a:cubicBezTo>
                  <a:lnTo>
                    <a:pt x="10242" y="15263"/>
                  </a:lnTo>
                  <a:lnTo>
                    <a:pt x="10546" y="15339"/>
                  </a:lnTo>
                  <a:lnTo>
                    <a:pt x="11346" y="12905"/>
                  </a:lnTo>
                  <a:lnTo>
                    <a:pt x="11079" y="12803"/>
                  </a:lnTo>
                  <a:lnTo>
                    <a:pt x="10800" y="12702"/>
                  </a:lnTo>
                  <a:lnTo>
                    <a:pt x="10255" y="12486"/>
                  </a:lnTo>
                  <a:cubicBezTo>
                    <a:pt x="9900" y="12347"/>
                    <a:pt x="9532" y="12195"/>
                    <a:pt x="9177" y="12055"/>
                  </a:cubicBezTo>
                  <a:cubicBezTo>
                    <a:pt x="8455" y="11751"/>
                    <a:pt x="7746" y="11447"/>
                    <a:pt x="7048" y="11130"/>
                  </a:cubicBezTo>
                  <a:cubicBezTo>
                    <a:pt x="6363" y="10801"/>
                    <a:pt x="5679" y="10471"/>
                    <a:pt x="5058" y="10103"/>
                  </a:cubicBezTo>
                  <a:cubicBezTo>
                    <a:pt x="4741" y="9926"/>
                    <a:pt x="4437" y="9736"/>
                    <a:pt x="4196" y="9545"/>
                  </a:cubicBezTo>
                  <a:cubicBezTo>
                    <a:pt x="4070" y="9457"/>
                    <a:pt x="3955" y="9356"/>
                    <a:pt x="3867" y="9280"/>
                  </a:cubicBezTo>
                  <a:cubicBezTo>
                    <a:pt x="3816" y="9241"/>
                    <a:pt x="3791" y="9204"/>
                    <a:pt x="3765" y="9165"/>
                  </a:cubicBezTo>
                  <a:cubicBezTo>
                    <a:pt x="3727" y="9089"/>
                    <a:pt x="3702" y="9013"/>
                    <a:pt x="3676" y="8925"/>
                  </a:cubicBezTo>
                  <a:cubicBezTo>
                    <a:pt x="3625" y="8773"/>
                    <a:pt x="3575" y="8607"/>
                    <a:pt x="3537" y="8443"/>
                  </a:cubicBezTo>
                  <a:lnTo>
                    <a:pt x="3423" y="7948"/>
                  </a:lnTo>
                  <a:cubicBezTo>
                    <a:pt x="3397" y="7784"/>
                    <a:pt x="3360" y="7619"/>
                    <a:pt x="3347" y="7441"/>
                  </a:cubicBezTo>
                  <a:cubicBezTo>
                    <a:pt x="3321" y="7277"/>
                    <a:pt x="3296" y="7111"/>
                    <a:pt x="3284" y="6934"/>
                  </a:cubicBezTo>
                  <a:cubicBezTo>
                    <a:pt x="3271" y="6770"/>
                    <a:pt x="3258" y="6592"/>
                    <a:pt x="3245" y="6427"/>
                  </a:cubicBezTo>
                  <a:lnTo>
                    <a:pt x="3245" y="5908"/>
                  </a:lnTo>
                  <a:cubicBezTo>
                    <a:pt x="3245" y="5742"/>
                    <a:pt x="3245" y="5565"/>
                    <a:pt x="3258" y="5388"/>
                  </a:cubicBezTo>
                  <a:cubicBezTo>
                    <a:pt x="3296" y="4703"/>
                    <a:pt x="3397" y="4006"/>
                    <a:pt x="3563" y="3322"/>
                  </a:cubicBezTo>
                  <a:cubicBezTo>
                    <a:pt x="3639" y="2979"/>
                    <a:pt x="3727" y="2637"/>
                    <a:pt x="3828" y="2308"/>
                  </a:cubicBezTo>
                  <a:cubicBezTo>
                    <a:pt x="3879" y="2143"/>
                    <a:pt x="3943" y="1978"/>
                    <a:pt x="4006" y="1813"/>
                  </a:cubicBezTo>
                  <a:cubicBezTo>
                    <a:pt x="4031" y="1737"/>
                    <a:pt x="4056" y="1661"/>
                    <a:pt x="4095" y="1585"/>
                  </a:cubicBezTo>
                  <a:lnTo>
                    <a:pt x="4132" y="1471"/>
                  </a:lnTo>
                  <a:lnTo>
                    <a:pt x="4171" y="1395"/>
                  </a:lnTo>
                  <a:lnTo>
                    <a:pt x="1166"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3460950" y="1083675"/>
              <a:ext cx="37425" cy="22125"/>
            </a:xfrm>
            <a:custGeom>
              <a:avLst/>
              <a:gdLst/>
              <a:ahLst/>
              <a:cxnLst/>
              <a:rect l="l" t="t" r="r" b="b"/>
              <a:pathLst>
                <a:path w="1497" h="885" extrusionOk="0">
                  <a:moveTo>
                    <a:pt x="1387" y="0"/>
                  </a:moveTo>
                  <a:cubicBezTo>
                    <a:pt x="1373" y="0"/>
                    <a:pt x="1358" y="4"/>
                    <a:pt x="1345" y="10"/>
                  </a:cubicBezTo>
                  <a:cubicBezTo>
                    <a:pt x="1319" y="23"/>
                    <a:pt x="597" y="352"/>
                    <a:pt x="52" y="720"/>
                  </a:cubicBezTo>
                  <a:cubicBezTo>
                    <a:pt x="14" y="746"/>
                    <a:pt x="1" y="808"/>
                    <a:pt x="39" y="847"/>
                  </a:cubicBezTo>
                  <a:cubicBezTo>
                    <a:pt x="52" y="872"/>
                    <a:pt x="77" y="884"/>
                    <a:pt x="115" y="884"/>
                  </a:cubicBezTo>
                  <a:cubicBezTo>
                    <a:pt x="128" y="884"/>
                    <a:pt x="153" y="884"/>
                    <a:pt x="166" y="872"/>
                  </a:cubicBezTo>
                  <a:cubicBezTo>
                    <a:pt x="685" y="517"/>
                    <a:pt x="1421" y="188"/>
                    <a:pt x="1434" y="175"/>
                  </a:cubicBezTo>
                  <a:cubicBezTo>
                    <a:pt x="1471" y="162"/>
                    <a:pt x="1497" y="99"/>
                    <a:pt x="1471" y="61"/>
                  </a:cubicBezTo>
                  <a:cubicBezTo>
                    <a:pt x="1462" y="24"/>
                    <a:pt x="1426" y="0"/>
                    <a:pt x="1387"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3468900" y="1084225"/>
              <a:ext cx="27900" cy="6050"/>
            </a:xfrm>
            <a:custGeom>
              <a:avLst/>
              <a:gdLst/>
              <a:ahLst/>
              <a:cxnLst/>
              <a:rect l="l" t="t" r="r" b="b"/>
              <a:pathLst>
                <a:path w="1116" h="242" extrusionOk="0">
                  <a:moveTo>
                    <a:pt x="1027" y="1"/>
                  </a:moveTo>
                  <a:cubicBezTo>
                    <a:pt x="621" y="1"/>
                    <a:pt x="114" y="51"/>
                    <a:pt x="88" y="51"/>
                  </a:cubicBezTo>
                  <a:cubicBezTo>
                    <a:pt x="38" y="51"/>
                    <a:pt x="0" y="102"/>
                    <a:pt x="0" y="153"/>
                  </a:cubicBezTo>
                  <a:cubicBezTo>
                    <a:pt x="12" y="203"/>
                    <a:pt x="51" y="242"/>
                    <a:pt x="102" y="242"/>
                  </a:cubicBezTo>
                  <a:cubicBezTo>
                    <a:pt x="114" y="242"/>
                    <a:pt x="634" y="191"/>
                    <a:pt x="1014" y="191"/>
                  </a:cubicBezTo>
                  <a:cubicBezTo>
                    <a:pt x="1077" y="191"/>
                    <a:pt x="1116" y="153"/>
                    <a:pt x="1116" y="102"/>
                  </a:cubicBezTo>
                  <a:cubicBezTo>
                    <a:pt x="1116" y="39"/>
                    <a:pt x="1077" y="1"/>
                    <a:pt x="1027"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3468575" y="909675"/>
              <a:ext cx="167325" cy="255700"/>
            </a:xfrm>
            <a:custGeom>
              <a:avLst/>
              <a:gdLst/>
              <a:ahLst/>
              <a:cxnLst/>
              <a:rect l="l" t="t" r="r" b="b"/>
              <a:pathLst>
                <a:path w="6693" h="10228" extrusionOk="0">
                  <a:moveTo>
                    <a:pt x="708" y="1"/>
                  </a:moveTo>
                  <a:cubicBezTo>
                    <a:pt x="673" y="1"/>
                    <a:pt x="644" y="24"/>
                    <a:pt x="634" y="62"/>
                  </a:cubicBezTo>
                  <a:cubicBezTo>
                    <a:pt x="0" y="1875"/>
                    <a:pt x="963" y="6856"/>
                    <a:pt x="1002" y="7072"/>
                  </a:cubicBezTo>
                  <a:cubicBezTo>
                    <a:pt x="1002" y="7084"/>
                    <a:pt x="1014" y="7097"/>
                    <a:pt x="1014" y="7109"/>
                  </a:cubicBezTo>
                  <a:cubicBezTo>
                    <a:pt x="1116" y="7249"/>
                    <a:pt x="3245" y="8681"/>
                    <a:pt x="6541" y="10215"/>
                  </a:cubicBezTo>
                  <a:cubicBezTo>
                    <a:pt x="6554" y="10228"/>
                    <a:pt x="6566" y="10228"/>
                    <a:pt x="6579" y="10228"/>
                  </a:cubicBezTo>
                  <a:cubicBezTo>
                    <a:pt x="6617" y="10228"/>
                    <a:pt x="6655" y="10202"/>
                    <a:pt x="6668" y="10177"/>
                  </a:cubicBezTo>
                  <a:cubicBezTo>
                    <a:pt x="6693" y="10126"/>
                    <a:pt x="6668" y="10075"/>
                    <a:pt x="6630" y="10050"/>
                  </a:cubicBezTo>
                  <a:cubicBezTo>
                    <a:pt x="3473" y="8580"/>
                    <a:pt x="1394" y="7199"/>
                    <a:pt x="1192" y="7008"/>
                  </a:cubicBezTo>
                  <a:cubicBezTo>
                    <a:pt x="1103" y="6602"/>
                    <a:pt x="216" y="1824"/>
                    <a:pt x="811" y="125"/>
                  </a:cubicBezTo>
                  <a:cubicBezTo>
                    <a:pt x="825" y="75"/>
                    <a:pt x="799" y="24"/>
                    <a:pt x="748" y="11"/>
                  </a:cubicBezTo>
                  <a:cubicBezTo>
                    <a:pt x="735" y="4"/>
                    <a:pt x="721" y="1"/>
                    <a:pt x="708"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3487575" y="919375"/>
              <a:ext cx="15575" cy="15300"/>
            </a:xfrm>
            <a:custGeom>
              <a:avLst/>
              <a:gdLst/>
              <a:ahLst/>
              <a:cxnLst/>
              <a:rect l="l" t="t" r="r" b="b"/>
              <a:pathLst>
                <a:path w="623" h="612" extrusionOk="0">
                  <a:moveTo>
                    <a:pt x="514" y="0"/>
                  </a:moveTo>
                  <a:cubicBezTo>
                    <a:pt x="489" y="0"/>
                    <a:pt x="464" y="10"/>
                    <a:pt x="445" y="28"/>
                  </a:cubicBezTo>
                  <a:lnTo>
                    <a:pt x="39" y="447"/>
                  </a:lnTo>
                  <a:cubicBezTo>
                    <a:pt x="1" y="485"/>
                    <a:pt x="1" y="549"/>
                    <a:pt x="39" y="586"/>
                  </a:cubicBezTo>
                  <a:cubicBezTo>
                    <a:pt x="65" y="599"/>
                    <a:pt x="77" y="612"/>
                    <a:pt x="102" y="612"/>
                  </a:cubicBezTo>
                  <a:cubicBezTo>
                    <a:pt x="127" y="612"/>
                    <a:pt x="153" y="599"/>
                    <a:pt x="178" y="574"/>
                  </a:cubicBezTo>
                  <a:lnTo>
                    <a:pt x="584" y="155"/>
                  </a:lnTo>
                  <a:cubicBezTo>
                    <a:pt x="622" y="118"/>
                    <a:pt x="622" y="67"/>
                    <a:pt x="584" y="28"/>
                  </a:cubicBezTo>
                  <a:cubicBezTo>
                    <a:pt x="565" y="10"/>
                    <a:pt x="540" y="0"/>
                    <a:pt x="51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627000" y="1168775"/>
              <a:ext cx="25400" cy="64100"/>
            </a:xfrm>
            <a:custGeom>
              <a:avLst/>
              <a:gdLst/>
              <a:ahLst/>
              <a:cxnLst/>
              <a:rect l="l" t="t" r="r" b="b"/>
              <a:pathLst>
                <a:path w="1016" h="2564" extrusionOk="0">
                  <a:moveTo>
                    <a:pt x="912" y="0"/>
                  </a:moveTo>
                  <a:cubicBezTo>
                    <a:pt x="871" y="0"/>
                    <a:pt x="833" y="25"/>
                    <a:pt x="812" y="66"/>
                  </a:cubicBezTo>
                  <a:lnTo>
                    <a:pt x="14" y="2437"/>
                  </a:lnTo>
                  <a:cubicBezTo>
                    <a:pt x="1" y="2488"/>
                    <a:pt x="26" y="2539"/>
                    <a:pt x="77" y="2564"/>
                  </a:cubicBezTo>
                  <a:lnTo>
                    <a:pt x="102" y="2564"/>
                  </a:lnTo>
                  <a:cubicBezTo>
                    <a:pt x="153" y="2564"/>
                    <a:pt x="192" y="2539"/>
                    <a:pt x="204" y="2500"/>
                  </a:cubicBezTo>
                  <a:lnTo>
                    <a:pt x="1003" y="117"/>
                  </a:lnTo>
                  <a:cubicBezTo>
                    <a:pt x="1015" y="80"/>
                    <a:pt x="990" y="16"/>
                    <a:pt x="939" y="3"/>
                  </a:cubicBezTo>
                  <a:cubicBezTo>
                    <a:pt x="930" y="1"/>
                    <a:pt x="921" y="0"/>
                    <a:pt x="912"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3633050" y="1213750"/>
              <a:ext cx="38050" cy="16600"/>
            </a:xfrm>
            <a:custGeom>
              <a:avLst/>
              <a:gdLst/>
              <a:ahLst/>
              <a:cxnLst/>
              <a:rect l="l" t="t" r="r" b="b"/>
              <a:pathLst>
                <a:path w="1522" h="664" extrusionOk="0">
                  <a:moveTo>
                    <a:pt x="113" y="1"/>
                  </a:moveTo>
                  <a:cubicBezTo>
                    <a:pt x="71" y="1"/>
                    <a:pt x="33" y="26"/>
                    <a:pt x="13" y="67"/>
                  </a:cubicBezTo>
                  <a:cubicBezTo>
                    <a:pt x="0" y="118"/>
                    <a:pt x="26" y="169"/>
                    <a:pt x="76" y="182"/>
                  </a:cubicBezTo>
                  <a:lnTo>
                    <a:pt x="1382" y="650"/>
                  </a:lnTo>
                  <a:cubicBezTo>
                    <a:pt x="1395" y="650"/>
                    <a:pt x="1407" y="664"/>
                    <a:pt x="1407" y="664"/>
                  </a:cubicBezTo>
                  <a:cubicBezTo>
                    <a:pt x="1458" y="664"/>
                    <a:pt x="1483" y="638"/>
                    <a:pt x="1508" y="600"/>
                  </a:cubicBezTo>
                  <a:cubicBezTo>
                    <a:pt x="1521" y="549"/>
                    <a:pt x="1496" y="486"/>
                    <a:pt x="1445" y="473"/>
                  </a:cubicBezTo>
                  <a:lnTo>
                    <a:pt x="139" y="4"/>
                  </a:lnTo>
                  <a:cubicBezTo>
                    <a:pt x="130" y="2"/>
                    <a:pt x="121" y="1"/>
                    <a:pt x="113"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3652375" y="1199550"/>
              <a:ext cx="11750" cy="11175"/>
            </a:xfrm>
            <a:custGeom>
              <a:avLst/>
              <a:gdLst/>
              <a:ahLst/>
              <a:cxnLst/>
              <a:rect l="l" t="t" r="r" b="b"/>
              <a:pathLst>
                <a:path w="470" h="447" extrusionOk="0">
                  <a:moveTo>
                    <a:pt x="217" y="0"/>
                  </a:moveTo>
                  <a:cubicBezTo>
                    <a:pt x="208" y="0"/>
                    <a:pt x="200" y="1"/>
                    <a:pt x="191" y="2"/>
                  </a:cubicBezTo>
                  <a:cubicBezTo>
                    <a:pt x="76" y="27"/>
                    <a:pt x="0" y="141"/>
                    <a:pt x="13" y="255"/>
                  </a:cubicBezTo>
                  <a:cubicBezTo>
                    <a:pt x="37" y="373"/>
                    <a:pt x="137" y="447"/>
                    <a:pt x="243" y="447"/>
                  </a:cubicBezTo>
                  <a:cubicBezTo>
                    <a:pt x="251" y="447"/>
                    <a:pt x="259" y="447"/>
                    <a:pt x="267" y="446"/>
                  </a:cubicBezTo>
                  <a:cubicBezTo>
                    <a:pt x="394" y="420"/>
                    <a:pt x="470" y="306"/>
                    <a:pt x="444" y="192"/>
                  </a:cubicBezTo>
                  <a:cubicBezTo>
                    <a:pt x="432" y="74"/>
                    <a:pt x="333" y="0"/>
                    <a:pt x="217"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3828900" y="850050"/>
              <a:ext cx="39950" cy="104600"/>
            </a:xfrm>
            <a:custGeom>
              <a:avLst/>
              <a:gdLst/>
              <a:ahLst/>
              <a:cxnLst/>
              <a:rect l="l" t="t" r="r" b="b"/>
              <a:pathLst>
                <a:path w="1598" h="4184" extrusionOk="0">
                  <a:moveTo>
                    <a:pt x="0" y="1"/>
                  </a:moveTo>
                  <a:lnTo>
                    <a:pt x="266" y="2536"/>
                  </a:lnTo>
                  <a:lnTo>
                    <a:pt x="1330" y="2536"/>
                  </a:lnTo>
                  <a:lnTo>
                    <a:pt x="1597" y="1"/>
                  </a:lnTo>
                  <a:close/>
                  <a:moveTo>
                    <a:pt x="798" y="2776"/>
                  </a:moveTo>
                  <a:cubicBezTo>
                    <a:pt x="342" y="2776"/>
                    <a:pt x="25" y="3080"/>
                    <a:pt x="25" y="3474"/>
                  </a:cubicBezTo>
                  <a:cubicBezTo>
                    <a:pt x="25" y="3866"/>
                    <a:pt x="342" y="4184"/>
                    <a:pt x="798" y="4184"/>
                  </a:cubicBezTo>
                  <a:cubicBezTo>
                    <a:pt x="1254" y="4184"/>
                    <a:pt x="1572" y="3866"/>
                    <a:pt x="1572" y="3474"/>
                  </a:cubicBezTo>
                  <a:cubicBezTo>
                    <a:pt x="1572" y="3080"/>
                    <a:pt x="1254" y="2776"/>
                    <a:pt x="798" y="2776"/>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3870075" y="847525"/>
              <a:ext cx="86225" cy="107125"/>
            </a:xfrm>
            <a:custGeom>
              <a:avLst/>
              <a:gdLst/>
              <a:ahLst/>
              <a:cxnLst/>
              <a:rect l="l" t="t" r="r" b="b"/>
              <a:pathLst>
                <a:path w="3449" h="4285" extrusionOk="0">
                  <a:moveTo>
                    <a:pt x="1838" y="0"/>
                  </a:moveTo>
                  <a:cubicBezTo>
                    <a:pt x="900" y="0"/>
                    <a:pt x="305" y="393"/>
                    <a:pt x="1" y="950"/>
                  </a:cubicBezTo>
                  <a:lnTo>
                    <a:pt x="1052" y="1483"/>
                  </a:lnTo>
                  <a:cubicBezTo>
                    <a:pt x="1179" y="1229"/>
                    <a:pt x="1407" y="1077"/>
                    <a:pt x="1661" y="1077"/>
                  </a:cubicBezTo>
                  <a:cubicBezTo>
                    <a:pt x="1877" y="1077"/>
                    <a:pt x="2054" y="1179"/>
                    <a:pt x="2054" y="1356"/>
                  </a:cubicBezTo>
                  <a:cubicBezTo>
                    <a:pt x="2054" y="1711"/>
                    <a:pt x="1294" y="1927"/>
                    <a:pt x="1294" y="2637"/>
                  </a:cubicBezTo>
                  <a:lnTo>
                    <a:pt x="2511" y="2637"/>
                  </a:lnTo>
                  <a:cubicBezTo>
                    <a:pt x="2511" y="2193"/>
                    <a:pt x="3449" y="2028"/>
                    <a:pt x="3449" y="1128"/>
                  </a:cubicBezTo>
                  <a:cubicBezTo>
                    <a:pt x="3449" y="393"/>
                    <a:pt x="2764" y="0"/>
                    <a:pt x="1838" y="0"/>
                  </a:cubicBezTo>
                  <a:close/>
                  <a:moveTo>
                    <a:pt x="1902" y="2877"/>
                  </a:moveTo>
                  <a:cubicBezTo>
                    <a:pt x="1446" y="2877"/>
                    <a:pt x="1128" y="3181"/>
                    <a:pt x="1128" y="3575"/>
                  </a:cubicBezTo>
                  <a:cubicBezTo>
                    <a:pt x="1128" y="3967"/>
                    <a:pt x="1446" y="4285"/>
                    <a:pt x="1902" y="4285"/>
                  </a:cubicBezTo>
                  <a:cubicBezTo>
                    <a:pt x="2359" y="4285"/>
                    <a:pt x="2688" y="3967"/>
                    <a:pt x="2688" y="3575"/>
                  </a:cubicBezTo>
                  <a:cubicBezTo>
                    <a:pt x="2688" y="3181"/>
                    <a:pt x="2359" y="2877"/>
                    <a:pt x="1902" y="2877"/>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 model</a:t>
            </a:r>
            <a:endParaRPr dirty="0"/>
          </a:p>
        </p:txBody>
      </p:sp>
      <p:pic>
        <p:nvPicPr>
          <p:cNvPr id="3" name="Picture 2" descr="Chart, line chart, scatter chart&#10;&#10;Description automatically generated">
            <a:extLst>
              <a:ext uri="{FF2B5EF4-FFF2-40B4-BE49-F238E27FC236}">
                <a16:creationId xmlns:a16="http://schemas.microsoft.com/office/drawing/2014/main" id="{ECBCEB54-DE23-F943-82E0-1D09FA193A0B}"/>
              </a:ext>
            </a:extLst>
          </p:cNvPr>
          <p:cNvPicPr>
            <a:picLocks noChangeAspect="1"/>
          </p:cNvPicPr>
          <p:nvPr/>
        </p:nvPicPr>
        <p:blipFill>
          <a:blip r:embed="rId3"/>
          <a:stretch>
            <a:fillRect/>
          </a:stretch>
        </p:blipFill>
        <p:spPr>
          <a:xfrm>
            <a:off x="1538985" y="1491006"/>
            <a:ext cx="5641043" cy="3207469"/>
          </a:xfrm>
          <a:prstGeom prst="rect">
            <a:avLst/>
          </a:prstGeom>
        </p:spPr>
      </p:pic>
    </p:spTree>
    <p:extLst>
      <p:ext uri="{BB962C8B-B14F-4D97-AF65-F5344CB8AC3E}">
        <p14:creationId xmlns:p14="http://schemas.microsoft.com/office/powerpoint/2010/main" val="360535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84D68-D959-324E-A66E-C7BDCBA3D300}"/>
              </a:ext>
            </a:extLst>
          </p:cNvPr>
          <p:cNvSpPr>
            <a:spLocks noGrp="1"/>
          </p:cNvSpPr>
          <p:nvPr>
            <p:ph type="title"/>
          </p:nvPr>
        </p:nvSpPr>
        <p:spPr/>
        <p:txBody>
          <a:bodyPr/>
          <a:lstStyle/>
          <a:p>
            <a:r>
              <a:rPr lang="en-US" dirty="0"/>
              <a:t>results</a:t>
            </a:r>
          </a:p>
        </p:txBody>
      </p:sp>
      <p:pic>
        <p:nvPicPr>
          <p:cNvPr id="5" name="Picture 4" descr="Chart, histogram&#10;&#10;Description automatically generated">
            <a:extLst>
              <a:ext uri="{FF2B5EF4-FFF2-40B4-BE49-F238E27FC236}">
                <a16:creationId xmlns:a16="http://schemas.microsoft.com/office/drawing/2014/main" id="{E810D93F-CCF5-F44F-9DF0-38094358CD1E}"/>
              </a:ext>
            </a:extLst>
          </p:cNvPr>
          <p:cNvPicPr>
            <a:picLocks noChangeAspect="1"/>
          </p:cNvPicPr>
          <p:nvPr/>
        </p:nvPicPr>
        <p:blipFill>
          <a:blip r:embed="rId3"/>
          <a:stretch>
            <a:fillRect/>
          </a:stretch>
        </p:blipFill>
        <p:spPr>
          <a:xfrm>
            <a:off x="1925878" y="1264259"/>
            <a:ext cx="5087171" cy="3633000"/>
          </a:xfrm>
          <a:prstGeom prst="rect">
            <a:avLst/>
          </a:prstGeom>
        </p:spPr>
      </p:pic>
    </p:spTree>
    <p:extLst>
      <p:ext uri="{BB962C8B-B14F-4D97-AF65-F5344CB8AC3E}">
        <p14:creationId xmlns:p14="http://schemas.microsoft.com/office/powerpoint/2010/main" val="307461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C19B5-53A2-2A4D-9B7B-2CFED0E01033}"/>
              </a:ext>
            </a:extLst>
          </p:cNvPr>
          <p:cNvSpPr>
            <a:spLocks noGrp="1"/>
          </p:cNvSpPr>
          <p:nvPr>
            <p:ph type="body" idx="1"/>
          </p:nvPr>
        </p:nvSpPr>
        <p:spPr>
          <a:xfrm>
            <a:off x="584827" y="1373697"/>
            <a:ext cx="4344000" cy="3179400"/>
          </a:xfrm>
        </p:spPr>
        <p:txBody>
          <a:bodyPr/>
          <a:lstStyle/>
          <a:p>
            <a:r>
              <a:rPr lang="en-US" sz="2400" dirty="0">
                <a:latin typeface="Aharoni" panose="02010803020104030203" pitchFamily="2" charset="-79"/>
                <a:cs typeface="Aharoni" panose="02010803020104030203" pitchFamily="2" charset="-79"/>
              </a:rPr>
              <a:t>GAN for stock market prediction</a:t>
            </a:r>
          </a:p>
          <a:p>
            <a:r>
              <a:rPr lang="en-US" sz="2400" dirty="0">
                <a:latin typeface="Aharoni" panose="02010803020104030203" pitchFamily="2" charset="-79"/>
                <a:cs typeface="Aharoni" panose="02010803020104030203" pitchFamily="2" charset="-79"/>
              </a:rPr>
              <a:t>Use accuracy as measure instead of MAE and change the regression problem into a classification problem.</a:t>
            </a:r>
          </a:p>
          <a:p>
            <a:endParaRPr lang="en-US" sz="2400" dirty="0">
              <a:latin typeface="Aharoni" panose="02010803020104030203" pitchFamily="2" charset="-79"/>
              <a:cs typeface="Aharoni" panose="02010803020104030203" pitchFamily="2" charset="-79"/>
            </a:endParaRPr>
          </a:p>
        </p:txBody>
      </p:sp>
      <p:sp>
        <p:nvSpPr>
          <p:cNvPr id="3" name="Title 2">
            <a:extLst>
              <a:ext uri="{FF2B5EF4-FFF2-40B4-BE49-F238E27FC236}">
                <a16:creationId xmlns:a16="http://schemas.microsoft.com/office/drawing/2014/main" id="{E1520F3D-593E-3A44-BFF7-7266D574677B}"/>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73077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E1400C-1389-884E-B7DF-307960489959}"/>
              </a:ext>
            </a:extLst>
          </p:cNvPr>
          <p:cNvSpPr>
            <a:spLocks noGrp="1"/>
          </p:cNvSpPr>
          <p:nvPr>
            <p:ph type="title"/>
          </p:nvPr>
        </p:nvSpPr>
        <p:spPr>
          <a:xfrm>
            <a:off x="2652168" y="1367377"/>
            <a:ext cx="7704000" cy="572700"/>
          </a:xfrm>
        </p:spPr>
        <p:txBody>
          <a:bodyPr/>
          <a:lstStyle/>
          <a:p>
            <a:r>
              <a:rPr lang="en-US" dirty="0"/>
              <a:t>Thank you!</a:t>
            </a:r>
            <a:br>
              <a:rPr lang="en-US" dirty="0"/>
            </a:br>
            <a:br>
              <a:rPr lang="en-US" dirty="0"/>
            </a:br>
            <a:r>
              <a:rPr lang="en-US" dirty="0"/>
              <a:t>Any questions?</a:t>
            </a:r>
          </a:p>
        </p:txBody>
      </p:sp>
    </p:spTree>
    <p:extLst>
      <p:ext uri="{BB962C8B-B14F-4D97-AF65-F5344CB8AC3E}">
        <p14:creationId xmlns:p14="http://schemas.microsoft.com/office/powerpoint/2010/main" val="353933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problem</a:t>
            </a:r>
            <a:endParaRPr dirty="0"/>
          </a:p>
        </p:txBody>
      </p:sp>
      <p:sp>
        <p:nvSpPr>
          <p:cNvPr id="301" name="Google Shape;301;p32"/>
          <p:cNvSpPr txBox="1">
            <a:spLocks noGrp="1"/>
          </p:cNvSpPr>
          <p:nvPr>
            <p:ph type="body" idx="1"/>
          </p:nvPr>
        </p:nvSpPr>
        <p:spPr>
          <a:xfrm>
            <a:off x="720000" y="2035070"/>
            <a:ext cx="7704000" cy="1272673"/>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800" dirty="0">
                <a:latin typeface="Aharoni" panose="02010803020104030203" pitchFamily="2" charset="-79"/>
                <a:cs typeface="Aharoni" panose="02010803020104030203" pitchFamily="2" charset="-79"/>
              </a:rPr>
              <a:t>Build a machine learning algorithm to predict the price of JP Morgan stock in order to inform decision making for an asset management firm.</a:t>
            </a:r>
            <a:endParaRPr sz="2800" dirty="0">
              <a:latin typeface="Aharoni" panose="02010803020104030203" pitchFamily="2" charset="-79"/>
              <a:cs typeface="Aharoni" panose="02010803020104030203"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p:nvPr/>
        </p:nvSpPr>
        <p:spPr>
          <a:xfrm>
            <a:off x="1738950" y="174695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956800" y="1746950"/>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738950" y="3440675"/>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956800" y="3440675"/>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311" name="Google Shape;311;p3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312" name="Google Shape;312;p33"/>
          <p:cNvSpPr txBox="1">
            <a:spLocks noGrp="1"/>
          </p:cNvSpPr>
          <p:nvPr>
            <p:ph type="title" idx="2"/>
          </p:nvPr>
        </p:nvSpPr>
        <p:spPr>
          <a:xfrm>
            <a:off x="49125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haroni" panose="02010803020104030203" pitchFamily="2" charset="-79"/>
                <a:cs typeface="Aharoni" panose="02010803020104030203" pitchFamily="2" charset="-79"/>
              </a:rPr>
              <a:t>Yahoo Finance</a:t>
            </a:r>
            <a:endParaRPr dirty="0">
              <a:latin typeface="Aharoni" panose="02010803020104030203" pitchFamily="2" charset="-79"/>
              <a:cs typeface="Aharoni" panose="02010803020104030203" pitchFamily="2" charset="-79"/>
            </a:endParaRPr>
          </a:p>
        </p:txBody>
      </p:sp>
      <p:sp>
        <p:nvSpPr>
          <p:cNvPr id="314" name="Google Shape;314;p33"/>
          <p:cNvSpPr txBox="1">
            <a:spLocks noGrp="1"/>
          </p:cNvSpPr>
          <p:nvPr>
            <p:ph type="title" idx="4"/>
          </p:nvPr>
        </p:nvSpPr>
        <p:spPr>
          <a:xfrm>
            <a:off x="470910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5" name="Google Shape;315;p33"/>
          <p:cNvSpPr txBox="1">
            <a:spLocks noGrp="1"/>
          </p:cNvSpPr>
          <p:nvPr>
            <p:ph type="subTitle" idx="5"/>
          </p:nvPr>
        </p:nvSpPr>
        <p:spPr>
          <a:xfrm>
            <a:off x="6023200" y="1544050"/>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316" name="Google Shape;316;p3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haroni" panose="02010803020104030203" pitchFamily="2" charset="-79"/>
                <a:cs typeface="Aharoni" panose="02010803020104030203" pitchFamily="2" charset="-79"/>
              </a:rPr>
              <a:t>18 total features</a:t>
            </a:r>
            <a:endParaRPr dirty="0">
              <a:latin typeface="Aharoni" panose="02010803020104030203" pitchFamily="2" charset="-79"/>
              <a:cs typeface="Aharoni" panose="02010803020104030203" pitchFamily="2" charset="-79"/>
            </a:endParaRPr>
          </a:p>
        </p:txBody>
      </p:sp>
      <p:sp>
        <p:nvSpPr>
          <p:cNvPr id="317" name="Google Shape;317;p33"/>
          <p:cNvSpPr txBox="1">
            <a:spLocks noGrp="1"/>
          </p:cNvSpPr>
          <p:nvPr>
            <p:ph type="title" idx="7"/>
          </p:nvPr>
        </p:nvSpPr>
        <p:spPr>
          <a:xfrm>
            <a:off x="491250" y="3357275"/>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8" name="Google Shape;318;p33"/>
          <p:cNvSpPr txBox="1">
            <a:spLocks noGrp="1"/>
          </p:cNvSpPr>
          <p:nvPr>
            <p:ph type="subTitle" idx="8"/>
          </p:nvPr>
        </p:nvSpPr>
        <p:spPr>
          <a:xfrm>
            <a:off x="1805350" y="3270539"/>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supervised learning</a:t>
            </a:r>
            <a:endParaRPr dirty="0"/>
          </a:p>
        </p:txBody>
      </p:sp>
      <p:sp>
        <p:nvSpPr>
          <p:cNvPr id="319" name="Google Shape;319;p3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haroni" panose="02010803020104030203" pitchFamily="2" charset="-79"/>
                <a:cs typeface="Aharoni" panose="02010803020104030203" pitchFamily="2" charset="-79"/>
              </a:rPr>
              <a:t>ARIMA, EMA Modelling, L</a:t>
            </a:r>
            <a:r>
              <a:rPr lang="en" dirty="0">
                <a:latin typeface="Aharoni" panose="02010803020104030203" pitchFamily="2" charset="-79"/>
                <a:cs typeface="Aharoni" panose="02010803020104030203" pitchFamily="2" charset="-79"/>
              </a:rPr>
              <a:t>STM neural network </a:t>
            </a:r>
            <a:endParaRPr dirty="0">
              <a:latin typeface="Aharoni" panose="02010803020104030203" pitchFamily="2" charset="-79"/>
              <a:cs typeface="Aharoni" panose="02010803020104030203" pitchFamily="2" charset="-79"/>
            </a:endParaRPr>
          </a:p>
        </p:txBody>
      </p:sp>
      <p:sp>
        <p:nvSpPr>
          <p:cNvPr id="320" name="Google Shape;320;p33"/>
          <p:cNvSpPr txBox="1">
            <a:spLocks noGrp="1"/>
          </p:cNvSpPr>
          <p:nvPr>
            <p:ph type="title" idx="13"/>
          </p:nvPr>
        </p:nvSpPr>
        <p:spPr>
          <a:xfrm>
            <a:off x="4709100" y="3357275"/>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1" name="Google Shape;321;p33"/>
          <p:cNvSpPr txBox="1">
            <a:spLocks noGrp="1"/>
          </p:cNvSpPr>
          <p:nvPr>
            <p:ph type="subTitle" idx="14"/>
          </p:nvPr>
        </p:nvSpPr>
        <p:spPr>
          <a:xfrm>
            <a:off x="6023200" y="3246905"/>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evaluation</a:t>
            </a:r>
            <a:endParaRPr dirty="0"/>
          </a:p>
        </p:txBody>
      </p:sp>
      <p:sp>
        <p:nvSpPr>
          <p:cNvPr id="322" name="Google Shape;322;p33"/>
          <p:cNvSpPr txBox="1">
            <a:spLocks noGrp="1"/>
          </p:cNvSpPr>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haroni" panose="02010803020104030203" pitchFamily="2" charset="-79"/>
                <a:cs typeface="Aharoni" panose="02010803020104030203" pitchFamily="2" charset="-79"/>
              </a:rPr>
              <a:t>How did we actually do</a:t>
            </a:r>
            <a:endParaRPr dirty="0">
              <a:latin typeface="Aharoni" panose="02010803020104030203" pitchFamily="2" charset="-79"/>
              <a:cs typeface="Aharoni" panose="02010803020104030203"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2549400" y="2123300"/>
            <a:ext cx="4045200" cy="11664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4"/>
          <p:cNvSpPr txBox="1">
            <a:spLocks noGrp="1"/>
          </p:cNvSpPr>
          <p:nvPr>
            <p:ph type="title"/>
          </p:nvPr>
        </p:nvSpPr>
        <p:spPr>
          <a:xfrm>
            <a:off x="2549400" y="2286950"/>
            <a:ext cx="40452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a:t>
            </a:r>
            <a:r>
              <a:rPr lang="en" sz="3600" dirty="0" err="1"/>
              <a:t>isclaimer</a:t>
            </a:r>
            <a:r>
              <a:rPr lang="en" sz="3600" dirty="0"/>
              <a:t>!</a:t>
            </a:r>
            <a:endParaRPr dirty="0"/>
          </a:p>
        </p:txBody>
      </p:sp>
      <p:sp>
        <p:nvSpPr>
          <p:cNvPr id="329" name="Google Shape;329;p34"/>
          <p:cNvSpPr txBox="1">
            <a:spLocks noGrp="1"/>
          </p:cNvSpPr>
          <p:nvPr>
            <p:ph type="subTitle" idx="1"/>
          </p:nvPr>
        </p:nvSpPr>
        <p:spPr>
          <a:xfrm>
            <a:off x="1238757" y="3552425"/>
            <a:ext cx="6594600" cy="68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Aharoni" panose="02010803020104030203" pitchFamily="2" charset="-79"/>
                <a:cs typeface="Aharoni" panose="02010803020104030203" pitchFamily="2" charset="-79"/>
              </a:rPr>
              <a:t>1.) This is by no means investment advice</a:t>
            </a:r>
          </a:p>
          <a:p>
            <a:pPr marL="0" lvl="0" indent="0" algn="ctr" rtl="0">
              <a:spcBef>
                <a:spcPts val="0"/>
              </a:spcBef>
              <a:spcAft>
                <a:spcPts val="0"/>
              </a:spcAft>
              <a:buNone/>
            </a:pPr>
            <a:r>
              <a:rPr lang="en-US" sz="2400" dirty="0">
                <a:latin typeface="Aharoni" panose="02010803020104030203" pitchFamily="2" charset="-79"/>
                <a:cs typeface="Aharoni" panose="02010803020104030203" pitchFamily="2" charset="-79"/>
              </a:rPr>
              <a:t>2.) Efficient Market Hypothesis, the ’random walk’</a:t>
            </a:r>
          </a:p>
        </p:txBody>
      </p:sp>
      <p:sp>
        <p:nvSpPr>
          <p:cNvPr id="330" name="Google Shape;330;p34"/>
          <p:cNvSpPr/>
          <p:nvPr/>
        </p:nvSpPr>
        <p:spPr>
          <a:xfrm>
            <a:off x="4152450" y="1021475"/>
            <a:ext cx="839100" cy="839100"/>
          </a:xfrm>
          <a:prstGeom prst="ellipse">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1" name="Google Shape;331;p34"/>
          <p:cNvGrpSpPr/>
          <p:nvPr/>
        </p:nvGrpSpPr>
        <p:grpSpPr>
          <a:xfrm>
            <a:off x="4436312" y="1305476"/>
            <a:ext cx="271376" cy="271124"/>
            <a:chOff x="1000963" y="1591325"/>
            <a:chExt cx="377225" cy="376875"/>
          </a:xfrm>
        </p:grpSpPr>
        <p:sp>
          <p:nvSpPr>
            <p:cNvPr id="332" name="Google Shape;332;p34"/>
            <p:cNvSpPr/>
            <p:nvPr/>
          </p:nvSpPr>
          <p:spPr>
            <a:xfrm>
              <a:off x="1000963" y="1729625"/>
              <a:ext cx="377225" cy="238575"/>
            </a:xfrm>
            <a:custGeom>
              <a:avLst/>
              <a:gdLst/>
              <a:ahLst/>
              <a:cxnLst/>
              <a:rect l="l" t="t" r="r" b="b"/>
              <a:pathLst>
                <a:path w="15089" h="9543" extrusionOk="0">
                  <a:moveTo>
                    <a:pt x="2423" y="7955"/>
                  </a:moveTo>
                  <a:lnTo>
                    <a:pt x="2423" y="8951"/>
                  </a:lnTo>
                  <a:lnTo>
                    <a:pt x="1360" y="8951"/>
                  </a:lnTo>
                  <a:lnTo>
                    <a:pt x="1360" y="7955"/>
                  </a:lnTo>
                  <a:close/>
                  <a:moveTo>
                    <a:pt x="5249" y="6070"/>
                  </a:moveTo>
                  <a:lnTo>
                    <a:pt x="5249" y="8951"/>
                  </a:lnTo>
                  <a:lnTo>
                    <a:pt x="4186" y="8951"/>
                  </a:lnTo>
                  <a:lnTo>
                    <a:pt x="4186" y="6070"/>
                  </a:lnTo>
                  <a:close/>
                  <a:moveTo>
                    <a:pt x="8076" y="4011"/>
                  </a:moveTo>
                  <a:lnTo>
                    <a:pt x="8076" y="8951"/>
                  </a:lnTo>
                  <a:lnTo>
                    <a:pt x="7013" y="8951"/>
                  </a:lnTo>
                  <a:lnTo>
                    <a:pt x="7013" y="4011"/>
                  </a:lnTo>
                  <a:close/>
                  <a:moveTo>
                    <a:pt x="10902" y="5896"/>
                  </a:moveTo>
                  <a:lnTo>
                    <a:pt x="10902" y="8951"/>
                  </a:lnTo>
                  <a:lnTo>
                    <a:pt x="9840" y="8951"/>
                  </a:lnTo>
                  <a:lnTo>
                    <a:pt x="9840" y="5896"/>
                  </a:lnTo>
                  <a:close/>
                  <a:moveTo>
                    <a:pt x="12370" y="0"/>
                  </a:moveTo>
                  <a:cubicBezTo>
                    <a:pt x="12208" y="0"/>
                    <a:pt x="12074" y="135"/>
                    <a:pt x="12074" y="297"/>
                  </a:cubicBezTo>
                  <a:lnTo>
                    <a:pt x="12074" y="8951"/>
                  </a:lnTo>
                  <a:lnTo>
                    <a:pt x="11495" y="8951"/>
                  </a:lnTo>
                  <a:lnTo>
                    <a:pt x="11495" y="5600"/>
                  </a:lnTo>
                  <a:cubicBezTo>
                    <a:pt x="11495" y="5438"/>
                    <a:pt x="11360" y="5304"/>
                    <a:pt x="11198" y="5304"/>
                  </a:cubicBezTo>
                  <a:lnTo>
                    <a:pt x="9543" y="5304"/>
                  </a:lnTo>
                  <a:cubicBezTo>
                    <a:pt x="9382" y="5304"/>
                    <a:pt x="9247" y="5438"/>
                    <a:pt x="9247" y="5600"/>
                  </a:cubicBezTo>
                  <a:lnTo>
                    <a:pt x="9247" y="8951"/>
                  </a:lnTo>
                  <a:lnTo>
                    <a:pt x="8655" y="8951"/>
                  </a:lnTo>
                  <a:lnTo>
                    <a:pt x="8655" y="3715"/>
                  </a:lnTo>
                  <a:cubicBezTo>
                    <a:pt x="8655" y="3554"/>
                    <a:pt x="8533" y="3419"/>
                    <a:pt x="8372" y="3419"/>
                  </a:cubicBezTo>
                  <a:lnTo>
                    <a:pt x="6717" y="3419"/>
                  </a:lnTo>
                  <a:cubicBezTo>
                    <a:pt x="6555" y="3419"/>
                    <a:pt x="6421" y="3554"/>
                    <a:pt x="6421" y="3715"/>
                  </a:cubicBezTo>
                  <a:lnTo>
                    <a:pt x="6421" y="8951"/>
                  </a:lnTo>
                  <a:lnTo>
                    <a:pt x="5829" y="8951"/>
                  </a:lnTo>
                  <a:lnTo>
                    <a:pt x="5829" y="5774"/>
                  </a:lnTo>
                  <a:cubicBezTo>
                    <a:pt x="5829" y="5613"/>
                    <a:pt x="5707" y="5478"/>
                    <a:pt x="5545" y="5478"/>
                  </a:cubicBezTo>
                  <a:lnTo>
                    <a:pt x="3890" y="5478"/>
                  </a:lnTo>
                  <a:cubicBezTo>
                    <a:pt x="3729" y="5478"/>
                    <a:pt x="3594" y="5613"/>
                    <a:pt x="3594" y="5774"/>
                  </a:cubicBezTo>
                  <a:lnTo>
                    <a:pt x="3594" y="8951"/>
                  </a:lnTo>
                  <a:lnTo>
                    <a:pt x="3002" y="8951"/>
                  </a:lnTo>
                  <a:lnTo>
                    <a:pt x="3002" y="7658"/>
                  </a:lnTo>
                  <a:cubicBezTo>
                    <a:pt x="3002" y="7497"/>
                    <a:pt x="2880" y="7362"/>
                    <a:pt x="2719" y="7362"/>
                  </a:cubicBezTo>
                  <a:lnTo>
                    <a:pt x="1064" y="7362"/>
                  </a:lnTo>
                  <a:cubicBezTo>
                    <a:pt x="902" y="7362"/>
                    <a:pt x="768" y="7497"/>
                    <a:pt x="768" y="7658"/>
                  </a:cubicBezTo>
                  <a:lnTo>
                    <a:pt x="768" y="8951"/>
                  </a:lnTo>
                  <a:lnTo>
                    <a:pt x="296" y="8951"/>
                  </a:lnTo>
                  <a:cubicBezTo>
                    <a:pt x="135" y="8951"/>
                    <a:pt x="0" y="9085"/>
                    <a:pt x="0" y="9247"/>
                  </a:cubicBezTo>
                  <a:cubicBezTo>
                    <a:pt x="0" y="9408"/>
                    <a:pt x="135" y="9543"/>
                    <a:pt x="296" y="9543"/>
                  </a:cubicBezTo>
                  <a:lnTo>
                    <a:pt x="14793" y="9543"/>
                  </a:lnTo>
                  <a:cubicBezTo>
                    <a:pt x="14954" y="9543"/>
                    <a:pt x="15089" y="9408"/>
                    <a:pt x="15089" y="9247"/>
                  </a:cubicBezTo>
                  <a:cubicBezTo>
                    <a:pt x="15089" y="9085"/>
                    <a:pt x="14954" y="8951"/>
                    <a:pt x="14793" y="8951"/>
                  </a:cubicBezTo>
                  <a:lnTo>
                    <a:pt x="14321" y="8951"/>
                  </a:lnTo>
                  <a:lnTo>
                    <a:pt x="14321" y="5936"/>
                  </a:lnTo>
                  <a:cubicBezTo>
                    <a:pt x="14321" y="5774"/>
                    <a:pt x="14186" y="5639"/>
                    <a:pt x="14025" y="5639"/>
                  </a:cubicBezTo>
                  <a:cubicBezTo>
                    <a:pt x="13863" y="5639"/>
                    <a:pt x="13729" y="5774"/>
                    <a:pt x="13729" y="5936"/>
                  </a:cubicBezTo>
                  <a:lnTo>
                    <a:pt x="13729" y="8951"/>
                  </a:lnTo>
                  <a:lnTo>
                    <a:pt x="12666" y="8951"/>
                  </a:lnTo>
                  <a:lnTo>
                    <a:pt x="12666" y="593"/>
                  </a:lnTo>
                  <a:lnTo>
                    <a:pt x="13729" y="593"/>
                  </a:lnTo>
                  <a:lnTo>
                    <a:pt x="13729" y="3554"/>
                  </a:lnTo>
                  <a:cubicBezTo>
                    <a:pt x="13729" y="3715"/>
                    <a:pt x="13863" y="3850"/>
                    <a:pt x="14025" y="3850"/>
                  </a:cubicBezTo>
                  <a:cubicBezTo>
                    <a:pt x="14186" y="3850"/>
                    <a:pt x="14321" y="3715"/>
                    <a:pt x="14321" y="3554"/>
                  </a:cubicBezTo>
                  <a:lnTo>
                    <a:pt x="14321" y="297"/>
                  </a:lnTo>
                  <a:cubicBezTo>
                    <a:pt x="14321" y="135"/>
                    <a:pt x="14186" y="0"/>
                    <a:pt x="14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4"/>
            <p:cNvSpPr/>
            <p:nvPr/>
          </p:nvSpPr>
          <p:spPr>
            <a:xfrm>
              <a:off x="1344163" y="1841650"/>
              <a:ext cx="14850" cy="14525"/>
            </a:xfrm>
            <a:custGeom>
              <a:avLst/>
              <a:gdLst/>
              <a:ahLst/>
              <a:cxnLst/>
              <a:rect l="l" t="t" r="r" b="b"/>
              <a:pathLst>
                <a:path w="594" h="581" extrusionOk="0">
                  <a:moveTo>
                    <a:pt x="297" y="1"/>
                  </a:moveTo>
                  <a:cubicBezTo>
                    <a:pt x="216" y="1"/>
                    <a:pt x="135" y="28"/>
                    <a:pt x="82" y="82"/>
                  </a:cubicBezTo>
                  <a:cubicBezTo>
                    <a:pt x="28" y="136"/>
                    <a:pt x="1" y="216"/>
                    <a:pt x="1" y="297"/>
                  </a:cubicBezTo>
                  <a:cubicBezTo>
                    <a:pt x="1" y="365"/>
                    <a:pt x="28" y="446"/>
                    <a:pt x="82" y="499"/>
                  </a:cubicBezTo>
                  <a:cubicBezTo>
                    <a:pt x="135" y="553"/>
                    <a:pt x="216" y="580"/>
                    <a:pt x="297" y="580"/>
                  </a:cubicBezTo>
                  <a:cubicBezTo>
                    <a:pt x="378" y="580"/>
                    <a:pt x="446" y="553"/>
                    <a:pt x="499" y="499"/>
                  </a:cubicBezTo>
                  <a:cubicBezTo>
                    <a:pt x="553" y="446"/>
                    <a:pt x="593" y="365"/>
                    <a:pt x="593" y="297"/>
                  </a:cubicBezTo>
                  <a:cubicBezTo>
                    <a:pt x="593" y="216"/>
                    <a:pt x="553" y="136"/>
                    <a:pt x="499" y="82"/>
                  </a:cubicBezTo>
                  <a:cubicBezTo>
                    <a:pt x="446" y="28"/>
                    <a:pt x="37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4" name="Google Shape;334;p34"/>
            <p:cNvSpPr/>
            <p:nvPr/>
          </p:nvSpPr>
          <p:spPr>
            <a:xfrm>
              <a:off x="1000963" y="1591325"/>
              <a:ext cx="138650" cy="138325"/>
            </a:xfrm>
            <a:custGeom>
              <a:avLst/>
              <a:gdLst/>
              <a:ahLst/>
              <a:cxnLst/>
              <a:rect l="l" t="t" r="r" b="b"/>
              <a:pathLst>
                <a:path w="5546" h="5533" extrusionOk="0">
                  <a:moveTo>
                    <a:pt x="2773" y="579"/>
                  </a:moveTo>
                  <a:cubicBezTo>
                    <a:pt x="3971" y="579"/>
                    <a:pt x="4953" y="1561"/>
                    <a:pt x="4953" y="2760"/>
                  </a:cubicBezTo>
                  <a:cubicBezTo>
                    <a:pt x="4953" y="3971"/>
                    <a:pt x="3971" y="4940"/>
                    <a:pt x="2773" y="4940"/>
                  </a:cubicBezTo>
                  <a:cubicBezTo>
                    <a:pt x="1575" y="4940"/>
                    <a:pt x="592" y="3971"/>
                    <a:pt x="592" y="2760"/>
                  </a:cubicBezTo>
                  <a:cubicBezTo>
                    <a:pt x="592" y="1561"/>
                    <a:pt x="1575" y="579"/>
                    <a:pt x="2773" y="579"/>
                  </a:cubicBezTo>
                  <a:close/>
                  <a:moveTo>
                    <a:pt x="2773" y="0"/>
                  </a:moveTo>
                  <a:cubicBezTo>
                    <a:pt x="1238" y="0"/>
                    <a:pt x="0" y="1238"/>
                    <a:pt x="0" y="2760"/>
                  </a:cubicBezTo>
                  <a:cubicBezTo>
                    <a:pt x="0" y="4294"/>
                    <a:pt x="1238" y="5532"/>
                    <a:pt x="2773" y="5532"/>
                  </a:cubicBezTo>
                  <a:cubicBezTo>
                    <a:pt x="4294" y="5532"/>
                    <a:pt x="5545" y="4294"/>
                    <a:pt x="5545" y="2760"/>
                  </a:cubicBezTo>
                  <a:cubicBezTo>
                    <a:pt x="5545" y="1238"/>
                    <a:pt x="429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5" name="Google Shape;335;p34"/>
            <p:cNvSpPr/>
            <p:nvPr/>
          </p:nvSpPr>
          <p:spPr>
            <a:xfrm>
              <a:off x="1048063" y="1620925"/>
              <a:ext cx="44125" cy="79425"/>
            </a:xfrm>
            <a:custGeom>
              <a:avLst/>
              <a:gdLst/>
              <a:ahLst/>
              <a:cxnLst/>
              <a:rect l="l" t="t" r="r" b="b"/>
              <a:pathLst>
                <a:path w="1765" h="3177" extrusionOk="0">
                  <a:moveTo>
                    <a:pt x="889" y="0"/>
                  </a:moveTo>
                  <a:cubicBezTo>
                    <a:pt x="727" y="0"/>
                    <a:pt x="593" y="122"/>
                    <a:pt x="593" y="284"/>
                  </a:cubicBezTo>
                  <a:cubicBezTo>
                    <a:pt x="257" y="404"/>
                    <a:pt x="0" y="700"/>
                    <a:pt x="0" y="1064"/>
                  </a:cubicBezTo>
                  <a:cubicBezTo>
                    <a:pt x="0" y="1522"/>
                    <a:pt x="404" y="1899"/>
                    <a:pt x="889" y="1899"/>
                  </a:cubicBezTo>
                  <a:cubicBezTo>
                    <a:pt x="1050" y="1899"/>
                    <a:pt x="1185" y="2006"/>
                    <a:pt x="1185" y="2127"/>
                  </a:cubicBezTo>
                  <a:cubicBezTo>
                    <a:pt x="1185" y="2262"/>
                    <a:pt x="1050" y="2369"/>
                    <a:pt x="889" y="2369"/>
                  </a:cubicBezTo>
                  <a:cubicBezTo>
                    <a:pt x="727" y="2369"/>
                    <a:pt x="593" y="2262"/>
                    <a:pt x="593" y="2127"/>
                  </a:cubicBezTo>
                  <a:cubicBezTo>
                    <a:pt x="593" y="1966"/>
                    <a:pt x="458" y="1845"/>
                    <a:pt x="296" y="1845"/>
                  </a:cubicBezTo>
                  <a:cubicBezTo>
                    <a:pt x="135" y="1845"/>
                    <a:pt x="0" y="1966"/>
                    <a:pt x="0" y="2127"/>
                  </a:cubicBezTo>
                  <a:cubicBezTo>
                    <a:pt x="0" y="2491"/>
                    <a:pt x="257" y="2800"/>
                    <a:pt x="593" y="2908"/>
                  </a:cubicBezTo>
                  <a:cubicBezTo>
                    <a:pt x="607" y="3069"/>
                    <a:pt x="727" y="3177"/>
                    <a:pt x="889" y="3177"/>
                  </a:cubicBezTo>
                  <a:cubicBezTo>
                    <a:pt x="1037" y="3177"/>
                    <a:pt x="1172" y="3069"/>
                    <a:pt x="1185" y="2908"/>
                  </a:cubicBezTo>
                  <a:cubicBezTo>
                    <a:pt x="1522" y="2800"/>
                    <a:pt x="1764" y="2491"/>
                    <a:pt x="1764" y="2127"/>
                  </a:cubicBezTo>
                  <a:cubicBezTo>
                    <a:pt x="1764" y="1669"/>
                    <a:pt x="1373" y="1307"/>
                    <a:pt x="889" y="1307"/>
                  </a:cubicBezTo>
                  <a:cubicBezTo>
                    <a:pt x="727" y="1307"/>
                    <a:pt x="593" y="1199"/>
                    <a:pt x="593" y="1064"/>
                  </a:cubicBezTo>
                  <a:cubicBezTo>
                    <a:pt x="593" y="930"/>
                    <a:pt x="727" y="822"/>
                    <a:pt x="889" y="822"/>
                  </a:cubicBezTo>
                  <a:cubicBezTo>
                    <a:pt x="1050" y="822"/>
                    <a:pt x="1185" y="930"/>
                    <a:pt x="1185" y="1064"/>
                  </a:cubicBezTo>
                  <a:cubicBezTo>
                    <a:pt x="1185" y="1226"/>
                    <a:pt x="1306" y="1360"/>
                    <a:pt x="1468" y="1360"/>
                  </a:cubicBezTo>
                  <a:cubicBezTo>
                    <a:pt x="1642" y="1360"/>
                    <a:pt x="1764" y="1226"/>
                    <a:pt x="1764" y="1064"/>
                  </a:cubicBezTo>
                  <a:cubicBezTo>
                    <a:pt x="1764" y="700"/>
                    <a:pt x="1522" y="404"/>
                    <a:pt x="1185" y="284"/>
                  </a:cubicBezTo>
                  <a:cubicBezTo>
                    <a:pt x="1185" y="122"/>
                    <a:pt x="1050" y="0"/>
                    <a:pt x="8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4"/>
            <p:cNvSpPr/>
            <p:nvPr/>
          </p:nvSpPr>
          <p:spPr>
            <a:xfrm>
              <a:off x="1000963" y="1867575"/>
              <a:ext cx="14825" cy="14850"/>
            </a:xfrm>
            <a:custGeom>
              <a:avLst/>
              <a:gdLst/>
              <a:ahLst/>
              <a:cxnLst/>
              <a:rect l="l" t="t" r="r" b="b"/>
              <a:pathLst>
                <a:path w="593" h="594" extrusionOk="0">
                  <a:moveTo>
                    <a:pt x="296" y="1"/>
                  </a:moveTo>
                  <a:cubicBezTo>
                    <a:pt x="215" y="1"/>
                    <a:pt x="149" y="41"/>
                    <a:pt x="95" y="95"/>
                  </a:cubicBezTo>
                  <a:cubicBezTo>
                    <a:pt x="27" y="148"/>
                    <a:pt x="0" y="216"/>
                    <a:pt x="0" y="297"/>
                  </a:cubicBezTo>
                  <a:cubicBezTo>
                    <a:pt x="0" y="378"/>
                    <a:pt x="27" y="459"/>
                    <a:pt x="95" y="512"/>
                  </a:cubicBezTo>
                  <a:cubicBezTo>
                    <a:pt x="149" y="566"/>
                    <a:pt x="215" y="593"/>
                    <a:pt x="296" y="593"/>
                  </a:cubicBezTo>
                  <a:cubicBezTo>
                    <a:pt x="377" y="593"/>
                    <a:pt x="445" y="566"/>
                    <a:pt x="499" y="512"/>
                  </a:cubicBezTo>
                  <a:cubicBezTo>
                    <a:pt x="565" y="459"/>
                    <a:pt x="592" y="378"/>
                    <a:pt x="592" y="297"/>
                  </a:cubicBezTo>
                  <a:cubicBezTo>
                    <a:pt x="592" y="216"/>
                    <a:pt x="565" y="148"/>
                    <a:pt x="499" y="95"/>
                  </a:cubicBezTo>
                  <a:cubicBezTo>
                    <a:pt x="445" y="41"/>
                    <a:pt x="377"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4"/>
            <p:cNvSpPr/>
            <p:nvPr/>
          </p:nvSpPr>
          <p:spPr>
            <a:xfrm>
              <a:off x="1019113" y="1618900"/>
              <a:ext cx="359075" cy="244675"/>
            </a:xfrm>
            <a:custGeom>
              <a:avLst/>
              <a:gdLst/>
              <a:ahLst/>
              <a:cxnLst/>
              <a:rect l="l" t="t" r="r" b="b"/>
              <a:pathLst>
                <a:path w="14363" h="9787" extrusionOk="0">
                  <a:moveTo>
                    <a:pt x="13353" y="1"/>
                  </a:moveTo>
                  <a:cubicBezTo>
                    <a:pt x="13191" y="1"/>
                    <a:pt x="13057" y="135"/>
                    <a:pt x="13057" y="297"/>
                  </a:cubicBezTo>
                  <a:cubicBezTo>
                    <a:pt x="13057" y="445"/>
                    <a:pt x="13178" y="566"/>
                    <a:pt x="13326" y="593"/>
                  </a:cubicBezTo>
                  <a:lnTo>
                    <a:pt x="9719" y="4200"/>
                  </a:lnTo>
                  <a:lnTo>
                    <a:pt x="8777" y="3272"/>
                  </a:lnTo>
                  <a:cubicBezTo>
                    <a:pt x="8723" y="3211"/>
                    <a:pt x="8649" y="3181"/>
                    <a:pt x="8573" y="3181"/>
                  </a:cubicBezTo>
                  <a:cubicBezTo>
                    <a:pt x="8497" y="3181"/>
                    <a:pt x="8420" y="3211"/>
                    <a:pt x="8360" y="3272"/>
                  </a:cubicBezTo>
                  <a:lnTo>
                    <a:pt x="4564" y="7068"/>
                  </a:lnTo>
                  <a:lnTo>
                    <a:pt x="3649" y="6165"/>
                  </a:lnTo>
                  <a:cubicBezTo>
                    <a:pt x="3595" y="6105"/>
                    <a:pt x="3521" y="6075"/>
                    <a:pt x="3445" y="6075"/>
                  </a:cubicBezTo>
                  <a:cubicBezTo>
                    <a:pt x="3370" y="6075"/>
                    <a:pt x="3292" y="6105"/>
                    <a:pt x="3231" y="6165"/>
                  </a:cubicBezTo>
                  <a:lnTo>
                    <a:pt x="122" y="9275"/>
                  </a:lnTo>
                  <a:cubicBezTo>
                    <a:pt x="1" y="9395"/>
                    <a:pt x="1" y="9584"/>
                    <a:pt x="122" y="9692"/>
                  </a:cubicBezTo>
                  <a:cubicBezTo>
                    <a:pt x="176" y="9759"/>
                    <a:pt x="257" y="9786"/>
                    <a:pt x="324" y="9786"/>
                  </a:cubicBezTo>
                  <a:cubicBezTo>
                    <a:pt x="405" y="9786"/>
                    <a:pt x="485" y="9759"/>
                    <a:pt x="539" y="9692"/>
                  </a:cubicBezTo>
                  <a:lnTo>
                    <a:pt x="3447" y="6784"/>
                  </a:lnTo>
                  <a:lnTo>
                    <a:pt x="4349" y="7700"/>
                  </a:lnTo>
                  <a:cubicBezTo>
                    <a:pt x="4409" y="7753"/>
                    <a:pt x="4486" y="7780"/>
                    <a:pt x="4562" y="7780"/>
                  </a:cubicBezTo>
                  <a:cubicBezTo>
                    <a:pt x="4638" y="7780"/>
                    <a:pt x="4712" y="7753"/>
                    <a:pt x="4766" y="7700"/>
                  </a:cubicBezTo>
                  <a:lnTo>
                    <a:pt x="8575" y="3891"/>
                  </a:lnTo>
                  <a:lnTo>
                    <a:pt x="9503" y="4819"/>
                  </a:lnTo>
                  <a:cubicBezTo>
                    <a:pt x="9557" y="4873"/>
                    <a:pt x="9638" y="4914"/>
                    <a:pt x="9719" y="4914"/>
                  </a:cubicBezTo>
                  <a:cubicBezTo>
                    <a:pt x="9787" y="4914"/>
                    <a:pt x="9867" y="4873"/>
                    <a:pt x="9921" y="4819"/>
                  </a:cubicBezTo>
                  <a:lnTo>
                    <a:pt x="13771" y="984"/>
                  </a:lnTo>
                  <a:lnTo>
                    <a:pt x="13771" y="997"/>
                  </a:lnTo>
                  <a:cubicBezTo>
                    <a:pt x="13771" y="1172"/>
                    <a:pt x="13905" y="1293"/>
                    <a:pt x="14067" y="1293"/>
                  </a:cubicBezTo>
                  <a:cubicBezTo>
                    <a:pt x="14228" y="1293"/>
                    <a:pt x="14363" y="1172"/>
                    <a:pt x="14363" y="997"/>
                  </a:cubicBezTo>
                  <a:lnTo>
                    <a:pt x="14363" y="297"/>
                  </a:lnTo>
                  <a:cubicBezTo>
                    <a:pt x="14363" y="135"/>
                    <a:pt x="14228" y="1"/>
                    <a:pt x="14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4"/>
            <p:cNvSpPr/>
            <p:nvPr/>
          </p:nvSpPr>
          <p:spPr>
            <a:xfrm>
              <a:off x="1022838" y="1750475"/>
              <a:ext cx="14825" cy="22575"/>
            </a:xfrm>
            <a:custGeom>
              <a:avLst/>
              <a:gdLst/>
              <a:ahLst/>
              <a:cxnLst/>
              <a:rect l="l" t="t" r="r" b="b"/>
              <a:pathLst>
                <a:path w="593" h="903" extrusionOk="0">
                  <a:moveTo>
                    <a:pt x="297" y="1"/>
                  </a:moveTo>
                  <a:cubicBezTo>
                    <a:pt x="135" y="1"/>
                    <a:pt x="0" y="136"/>
                    <a:pt x="0" y="297"/>
                  </a:cubicBezTo>
                  <a:lnTo>
                    <a:pt x="0" y="606"/>
                  </a:lnTo>
                  <a:cubicBezTo>
                    <a:pt x="0" y="782"/>
                    <a:pt x="135" y="902"/>
                    <a:pt x="297" y="902"/>
                  </a:cubicBezTo>
                  <a:cubicBezTo>
                    <a:pt x="458" y="902"/>
                    <a:pt x="593" y="782"/>
                    <a:pt x="593" y="606"/>
                  </a:cubicBezTo>
                  <a:lnTo>
                    <a:pt x="593" y="297"/>
                  </a:lnTo>
                  <a:cubicBezTo>
                    <a:pt x="593" y="136"/>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p34"/>
            <p:cNvSpPr/>
            <p:nvPr/>
          </p:nvSpPr>
          <p:spPr>
            <a:xfrm>
              <a:off x="1022838" y="1786150"/>
              <a:ext cx="14825" cy="22550"/>
            </a:xfrm>
            <a:custGeom>
              <a:avLst/>
              <a:gdLst/>
              <a:ahLst/>
              <a:cxnLst/>
              <a:rect l="l" t="t" r="r" b="b"/>
              <a:pathLst>
                <a:path w="593" h="902" extrusionOk="0">
                  <a:moveTo>
                    <a:pt x="297" y="1"/>
                  </a:moveTo>
                  <a:cubicBezTo>
                    <a:pt x="135" y="1"/>
                    <a:pt x="0" y="135"/>
                    <a:pt x="0" y="297"/>
                  </a:cubicBezTo>
                  <a:lnTo>
                    <a:pt x="0" y="620"/>
                  </a:lnTo>
                  <a:cubicBezTo>
                    <a:pt x="0" y="781"/>
                    <a:pt x="135" y="902"/>
                    <a:pt x="297" y="902"/>
                  </a:cubicBezTo>
                  <a:cubicBezTo>
                    <a:pt x="458" y="902"/>
                    <a:pt x="593" y="781"/>
                    <a:pt x="593" y="620"/>
                  </a:cubicBezTo>
                  <a:lnTo>
                    <a:pt x="593" y="297"/>
                  </a:lnTo>
                  <a:cubicBezTo>
                    <a:pt x="593" y="135"/>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0" name="Google Shape;340;p34"/>
            <p:cNvSpPr/>
            <p:nvPr/>
          </p:nvSpPr>
          <p:spPr>
            <a:xfrm>
              <a:off x="1036613" y="1772350"/>
              <a:ext cx="22600" cy="14825"/>
            </a:xfrm>
            <a:custGeom>
              <a:avLst/>
              <a:gdLst/>
              <a:ahLst/>
              <a:cxnLst/>
              <a:rect l="l" t="t" r="r" b="b"/>
              <a:pathLst>
                <a:path w="904" h="593" extrusionOk="0">
                  <a:moveTo>
                    <a:pt x="297" y="0"/>
                  </a:moveTo>
                  <a:cubicBezTo>
                    <a:pt x="135" y="0"/>
                    <a:pt x="1" y="135"/>
                    <a:pt x="1" y="296"/>
                  </a:cubicBezTo>
                  <a:cubicBezTo>
                    <a:pt x="1" y="458"/>
                    <a:pt x="135" y="592"/>
                    <a:pt x="297" y="592"/>
                  </a:cubicBezTo>
                  <a:lnTo>
                    <a:pt x="607" y="592"/>
                  </a:lnTo>
                  <a:cubicBezTo>
                    <a:pt x="781" y="592"/>
                    <a:pt x="903" y="458"/>
                    <a:pt x="903" y="296"/>
                  </a:cubicBezTo>
                  <a:cubicBezTo>
                    <a:pt x="903" y="135"/>
                    <a:pt x="781"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1" name="Google Shape;341;p34"/>
            <p:cNvSpPr/>
            <p:nvPr/>
          </p:nvSpPr>
          <p:spPr>
            <a:xfrm>
              <a:off x="1000963" y="1772350"/>
              <a:ext cx="22575" cy="14825"/>
            </a:xfrm>
            <a:custGeom>
              <a:avLst/>
              <a:gdLst/>
              <a:ahLst/>
              <a:cxnLst/>
              <a:rect l="l" t="t" r="r" b="b"/>
              <a:pathLst>
                <a:path w="903" h="593" extrusionOk="0">
                  <a:moveTo>
                    <a:pt x="296" y="0"/>
                  </a:moveTo>
                  <a:cubicBezTo>
                    <a:pt x="135" y="0"/>
                    <a:pt x="0" y="135"/>
                    <a:pt x="0" y="296"/>
                  </a:cubicBezTo>
                  <a:cubicBezTo>
                    <a:pt x="0" y="458"/>
                    <a:pt x="135" y="592"/>
                    <a:pt x="296" y="592"/>
                  </a:cubicBezTo>
                  <a:lnTo>
                    <a:pt x="606" y="592"/>
                  </a:lnTo>
                  <a:cubicBezTo>
                    <a:pt x="768" y="592"/>
                    <a:pt x="902" y="458"/>
                    <a:pt x="902" y="296"/>
                  </a:cubicBezTo>
                  <a:cubicBezTo>
                    <a:pt x="902" y="135"/>
                    <a:pt x="768" y="0"/>
                    <a:pt x="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 name="Google Shape;342;p34"/>
            <p:cNvSpPr/>
            <p:nvPr/>
          </p:nvSpPr>
          <p:spPr>
            <a:xfrm>
              <a:off x="1203863" y="1591325"/>
              <a:ext cx="14825" cy="22575"/>
            </a:xfrm>
            <a:custGeom>
              <a:avLst/>
              <a:gdLst/>
              <a:ahLst/>
              <a:cxnLst/>
              <a:rect l="l" t="t" r="r" b="b"/>
              <a:pathLst>
                <a:path w="593" h="903" extrusionOk="0">
                  <a:moveTo>
                    <a:pt x="297" y="0"/>
                  </a:moveTo>
                  <a:cubicBezTo>
                    <a:pt x="135" y="0"/>
                    <a:pt x="1" y="122"/>
                    <a:pt x="1" y="283"/>
                  </a:cubicBezTo>
                  <a:lnTo>
                    <a:pt x="1" y="606"/>
                  </a:lnTo>
                  <a:cubicBezTo>
                    <a:pt x="1" y="768"/>
                    <a:pt x="135" y="902"/>
                    <a:pt x="297" y="902"/>
                  </a:cubicBezTo>
                  <a:cubicBezTo>
                    <a:pt x="458" y="902"/>
                    <a:pt x="593" y="768"/>
                    <a:pt x="593" y="606"/>
                  </a:cubicBezTo>
                  <a:lnTo>
                    <a:pt x="593" y="283"/>
                  </a:lnTo>
                  <a:cubicBezTo>
                    <a:pt x="593" y="122"/>
                    <a:pt x="45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3" name="Google Shape;343;p34"/>
            <p:cNvSpPr/>
            <p:nvPr/>
          </p:nvSpPr>
          <p:spPr>
            <a:xfrm>
              <a:off x="1203863" y="1626975"/>
              <a:ext cx="14825" cy="22600"/>
            </a:xfrm>
            <a:custGeom>
              <a:avLst/>
              <a:gdLst/>
              <a:ahLst/>
              <a:cxnLst/>
              <a:rect l="l" t="t" r="r" b="b"/>
              <a:pathLst>
                <a:path w="593" h="904" extrusionOk="0">
                  <a:moveTo>
                    <a:pt x="297" y="1"/>
                  </a:moveTo>
                  <a:cubicBezTo>
                    <a:pt x="135" y="1"/>
                    <a:pt x="1" y="135"/>
                    <a:pt x="1" y="297"/>
                  </a:cubicBezTo>
                  <a:lnTo>
                    <a:pt x="1" y="607"/>
                  </a:lnTo>
                  <a:cubicBezTo>
                    <a:pt x="1" y="768"/>
                    <a:pt x="135" y="903"/>
                    <a:pt x="297" y="903"/>
                  </a:cubicBezTo>
                  <a:cubicBezTo>
                    <a:pt x="458" y="903"/>
                    <a:pt x="593" y="768"/>
                    <a:pt x="593" y="607"/>
                  </a:cubicBezTo>
                  <a:lnTo>
                    <a:pt x="593" y="297"/>
                  </a:lnTo>
                  <a:cubicBezTo>
                    <a:pt x="593" y="135"/>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4" name="Google Shape;344;p34"/>
            <p:cNvSpPr/>
            <p:nvPr/>
          </p:nvSpPr>
          <p:spPr>
            <a:xfrm>
              <a:off x="1218013" y="1612850"/>
              <a:ext cx="22550" cy="14825"/>
            </a:xfrm>
            <a:custGeom>
              <a:avLst/>
              <a:gdLst/>
              <a:ahLst/>
              <a:cxnLst/>
              <a:rect l="l" t="t" r="r" b="b"/>
              <a:pathLst>
                <a:path w="902" h="593" extrusionOk="0">
                  <a:moveTo>
                    <a:pt x="296" y="0"/>
                  </a:moveTo>
                  <a:cubicBezTo>
                    <a:pt x="121" y="0"/>
                    <a:pt x="0" y="135"/>
                    <a:pt x="0" y="297"/>
                  </a:cubicBezTo>
                  <a:cubicBezTo>
                    <a:pt x="0" y="458"/>
                    <a:pt x="121" y="593"/>
                    <a:pt x="296" y="593"/>
                  </a:cubicBezTo>
                  <a:lnTo>
                    <a:pt x="605" y="593"/>
                  </a:lnTo>
                  <a:cubicBezTo>
                    <a:pt x="767" y="593"/>
                    <a:pt x="901" y="458"/>
                    <a:pt x="901" y="297"/>
                  </a:cubicBezTo>
                  <a:cubicBezTo>
                    <a:pt x="901" y="135"/>
                    <a:pt x="767" y="0"/>
                    <a:pt x="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5" name="Google Shape;345;p34"/>
            <p:cNvSpPr/>
            <p:nvPr/>
          </p:nvSpPr>
          <p:spPr>
            <a:xfrm>
              <a:off x="1181988" y="1612850"/>
              <a:ext cx="22900" cy="14825"/>
            </a:xfrm>
            <a:custGeom>
              <a:avLst/>
              <a:gdLst/>
              <a:ahLst/>
              <a:cxnLst/>
              <a:rect l="l" t="t" r="r" b="b"/>
              <a:pathLst>
                <a:path w="916" h="593" extrusionOk="0">
                  <a:moveTo>
                    <a:pt x="296" y="0"/>
                  </a:moveTo>
                  <a:cubicBezTo>
                    <a:pt x="135" y="0"/>
                    <a:pt x="0" y="135"/>
                    <a:pt x="0" y="297"/>
                  </a:cubicBezTo>
                  <a:cubicBezTo>
                    <a:pt x="0" y="458"/>
                    <a:pt x="135" y="593"/>
                    <a:pt x="296" y="593"/>
                  </a:cubicBezTo>
                  <a:lnTo>
                    <a:pt x="619" y="593"/>
                  </a:lnTo>
                  <a:cubicBezTo>
                    <a:pt x="781" y="593"/>
                    <a:pt x="916" y="458"/>
                    <a:pt x="916" y="297"/>
                  </a:cubicBezTo>
                  <a:cubicBezTo>
                    <a:pt x="916" y="135"/>
                    <a:pt x="781" y="0"/>
                    <a:pt x="6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p:nvPr/>
        </p:nvSpPr>
        <p:spPr>
          <a:xfrm>
            <a:off x="5221000" y="2746588"/>
            <a:ext cx="3132600" cy="7080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6" name="Google Shape;376;p36"/>
          <p:cNvSpPr/>
          <p:nvPr/>
        </p:nvSpPr>
        <p:spPr>
          <a:xfrm>
            <a:off x="629850" y="-340625"/>
            <a:ext cx="4423525" cy="5701225"/>
          </a:xfrm>
          <a:custGeom>
            <a:avLst/>
            <a:gdLst/>
            <a:ahLst/>
            <a:cxnLst/>
            <a:rect l="l" t="t" r="r" b="b"/>
            <a:pathLst>
              <a:path w="176941" h="228049" extrusionOk="0">
                <a:moveTo>
                  <a:pt x="0" y="0"/>
                </a:moveTo>
                <a:lnTo>
                  <a:pt x="37363" y="101355"/>
                </a:lnTo>
                <a:lnTo>
                  <a:pt x="76875" y="61844"/>
                </a:lnTo>
                <a:lnTo>
                  <a:pt x="176941" y="228049"/>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378" name="Google Shape;378;p36"/>
          <p:cNvSpPr txBox="1">
            <a:spLocks noGrp="1"/>
          </p:cNvSpPr>
          <p:nvPr>
            <p:ph type="title" idx="2"/>
          </p:nvPr>
        </p:nvSpPr>
        <p:spPr>
          <a:xfrm>
            <a:off x="3431029" y="1743076"/>
            <a:ext cx="4755222" cy="147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6000" dirty="0"/>
              <a:t>initial steps</a:t>
            </a:r>
            <a:endParaRPr sz="6000" dirty="0"/>
          </a:p>
        </p:txBody>
      </p:sp>
      <p:grpSp>
        <p:nvGrpSpPr>
          <p:cNvPr id="380" name="Google Shape;380;p36"/>
          <p:cNvGrpSpPr/>
          <p:nvPr/>
        </p:nvGrpSpPr>
        <p:grpSpPr>
          <a:xfrm>
            <a:off x="-487498" y="-685178"/>
            <a:ext cx="4898378" cy="5076191"/>
            <a:chOff x="-106900" y="273425"/>
            <a:chExt cx="4174873" cy="4326422"/>
          </a:xfrm>
        </p:grpSpPr>
        <p:grpSp>
          <p:nvGrpSpPr>
            <p:cNvPr id="381" name="Google Shape;381;p36"/>
            <p:cNvGrpSpPr/>
            <p:nvPr/>
          </p:nvGrpSpPr>
          <p:grpSpPr>
            <a:xfrm>
              <a:off x="720006" y="1328858"/>
              <a:ext cx="3347966" cy="3270989"/>
              <a:chOff x="4571000" y="1484300"/>
              <a:chExt cx="2809875" cy="2745500"/>
            </a:xfrm>
          </p:grpSpPr>
          <p:sp>
            <p:nvSpPr>
              <p:cNvPr id="382" name="Google Shape;382;p36"/>
              <p:cNvSpPr/>
              <p:nvPr/>
            </p:nvSpPr>
            <p:spPr>
              <a:xfrm>
                <a:off x="5189650" y="1859350"/>
                <a:ext cx="943225" cy="238850"/>
              </a:xfrm>
              <a:custGeom>
                <a:avLst/>
                <a:gdLst/>
                <a:ahLst/>
                <a:cxnLst/>
                <a:rect l="l" t="t" r="r" b="b"/>
                <a:pathLst>
                  <a:path w="37729" h="9554" extrusionOk="0">
                    <a:moveTo>
                      <a:pt x="16024" y="0"/>
                    </a:moveTo>
                    <a:cubicBezTo>
                      <a:pt x="11088" y="0"/>
                      <a:pt x="6895" y="2511"/>
                      <a:pt x="5513" y="5958"/>
                    </a:cubicBezTo>
                    <a:cubicBezTo>
                      <a:pt x="5363" y="5936"/>
                      <a:pt x="5193" y="5936"/>
                      <a:pt x="5044" y="5936"/>
                    </a:cubicBezTo>
                    <a:cubicBezTo>
                      <a:pt x="2256" y="5936"/>
                      <a:pt x="1" y="7553"/>
                      <a:pt x="1" y="9553"/>
                    </a:cubicBezTo>
                    <a:lnTo>
                      <a:pt x="37728" y="9553"/>
                    </a:lnTo>
                    <a:cubicBezTo>
                      <a:pt x="37090" y="7511"/>
                      <a:pt x="33728" y="5936"/>
                      <a:pt x="29685" y="5936"/>
                    </a:cubicBezTo>
                    <a:cubicBezTo>
                      <a:pt x="28599" y="5936"/>
                      <a:pt x="27578" y="6043"/>
                      <a:pt x="26641" y="6256"/>
                    </a:cubicBezTo>
                    <a:cubicBezTo>
                      <a:pt x="25407" y="2659"/>
                      <a:pt x="21109" y="0"/>
                      <a:pt x="1602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6167950" y="2796100"/>
                <a:ext cx="868200" cy="238900"/>
              </a:xfrm>
              <a:custGeom>
                <a:avLst/>
                <a:gdLst/>
                <a:ahLst/>
                <a:cxnLst/>
                <a:rect l="l" t="t" r="r" b="b"/>
                <a:pathLst>
                  <a:path w="34728" h="9556" extrusionOk="0">
                    <a:moveTo>
                      <a:pt x="16023" y="1"/>
                    </a:moveTo>
                    <a:cubicBezTo>
                      <a:pt x="11086" y="1"/>
                      <a:pt x="6895" y="2512"/>
                      <a:pt x="5533" y="5959"/>
                    </a:cubicBezTo>
                    <a:cubicBezTo>
                      <a:pt x="5363" y="5938"/>
                      <a:pt x="5213" y="5938"/>
                      <a:pt x="5043" y="5938"/>
                    </a:cubicBezTo>
                    <a:cubicBezTo>
                      <a:pt x="2256" y="5938"/>
                      <a:pt x="1" y="7556"/>
                      <a:pt x="1" y="9556"/>
                    </a:cubicBezTo>
                    <a:lnTo>
                      <a:pt x="34728" y="9556"/>
                    </a:lnTo>
                    <a:cubicBezTo>
                      <a:pt x="34728" y="7556"/>
                      <a:pt x="32472" y="5938"/>
                      <a:pt x="29684" y="5938"/>
                    </a:cubicBezTo>
                    <a:cubicBezTo>
                      <a:pt x="28599" y="5938"/>
                      <a:pt x="27578" y="6194"/>
                      <a:pt x="26769" y="6597"/>
                    </a:cubicBezTo>
                    <a:cubicBezTo>
                      <a:pt x="25683" y="2832"/>
                      <a:pt x="21280" y="1"/>
                      <a:pt x="1602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4693850" y="2373225"/>
                <a:ext cx="1191650" cy="210675"/>
              </a:xfrm>
              <a:custGeom>
                <a:avLst/>
                <a:gdLst/>
                <a:ahLst/>
                <a:cxnLst/>
                <a:rect l="l" t="t" r="r" b="b"/>
                <a:pathLst>
                  <a:path w="47666" h="8427" extrusionOk="0">
                    <a:moveTo>
                      <a:pt x="30707" y="0"/>
                    </a:moveTo>
                    <a:cubicBezTo>
                      <a:pt x="26174" y="0"/>
                      <a:pt x="22301" y="2086"/>
                      <a:pt x="20621" y="5085"/>
                    </a:cubicBezTo>
                    <a:cubicBezTo>
                      <a:pt x="20025" y="4915"/>
                      <a:pt x="19364" y="4809"/>
                      <a:pt x="18684" y="4809"/>
                    </a:cubicBezTo>
                    <a:cubicBezTo>
                      <a:pt x="17216" y="4809"/>
                      <a:pt x="15875" y="5277"/>
                      <a:pt x="14961" y="6001"/>
                    </a:cubicBezTo>
                    <a:cubicBezTo>
                      <a:pt x="13492" y="4852"/>
                      <a:pt x="11003" y="4086"/>
                      <a:pt x="8172" y="4086"/>
                    </a:cubicBezTo>
                    <a:cubicBezTo>
                      <a:pt x="3661" y="4086"/>
                      <a:pt x="1" y="6043"/>
                      <a:pt x="1" y="8427"/>
                    </a:cubicBezTo>
                    <a:lnTo>
                      <a:pt x="47665" y="8427"/>
                    </a:lnTo>
                    <a:cubicBezTo>
                      <a:pt x="47665" y="6426"/>
                      <a:pt x="45410" y="4809"/>
                      <a:pt x="42623" y="4809"/>
                    </a:cubicBezTo>
                    <a:cubicBezTo>
                      <a:pt x="41962" y="4809"/>
                      <a:pt x="41346" y="4894"/>
                      <a:pt x="40771" y="5065"/>
                    </a:cubicBezTo>
                    <a:cubicBezTo>
                      <a:pt x="39068" y="2086"/>
                      <a:pt x="35196" y="0"/>
                      <a:pt x="3070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244000" y="2033825"/>
                <a:ext cx="1136875" cy="247375"/>
              </a:xfrm>
              <a:custGeom>
                <a:avLst/>
                <a:gdLst/>
                <a:ahLst/>
                <a:cxnLst/>
                <a:rect l="l" t="t" r="r" b="b"/>
                <a:pathLst>
                  <a:path w="45475" h="9895" extrusionOk="0">
                    <a:moveTo>
                      <a:pt x="16025" y="1"/>
                    </a:moveTo>
                    <a:cubicBezTo>
                      <a:pt x="11088" y="1"/>
                      <a:pt x="6895" y="2511"/>
                      <a:pt x="5513" y="5959"/>
                    </a:cubicBezTo>
                    <a:cubicBezTo>
                      <a:pt x="5363" y="5936"/>
                      <a:pt x="5193" y="5936"/>
                      <a:pt x="5045" y="5936"/>
                    </a:cubicBezTo>
                    <a:cubicBezTo>
                      <a:pt x="2256" y="5936"/>
                      <a:pt x="1" y="7554"/>
                      <a:pt x="1" y="9554"/>
                    </a:cubicBezTo>
                    <a:cubicBezTo>
                      <a:pt x="1" y="9681"/>
                      <a:pt x="1" y="9789"/>
                      <a:pt x="23" y="9894"/>
                    </a:cubicBezTo>
                    <a:lnTo>
                      <a:pt x="45474" y="9894"/>
                    </a:lnTo>
                    <a:cubicBezTo>
                      <a:pt x="45219" y="8086"/>
                      <a:pt x="43069" y="6660"/>
                      <a:pt x="40473" y="6660"/>
                    </a:cubicBezTo>
                    <a:cubicBezTo>
                      <a:pt x="38898" y="6660"/>
                      <a:pt x="37516" y="7171"/>
                      <a:pt x="36580" y="7959"/>
                    </a:cubicBezTo>
                    <a:cubicBezTo>
                      <a:pt x="35133" y="6745"/>
                      <a:pt x="32579" y="5936"/>
                      <a:pt x="29663" y="5936"/>
                    </a:cubicBezTo>
                    <a:cubicBezTo>
                      <a:pt x="28599" y="5936"/>
                      <a:pt x="27578" y="6044"/>
                      <a:pt x="26642" y="6256"/>
                    </a:cubicBezTo>
                    <a:cubicBezTo>
                      <a:pt x="25387" y="2639"/>
                      <a:pt x="21109" y="1"/>
                      <a:pt x="1602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4571000" y="1484300"/>
                <a:ext cx="2763050" cy="2010325"/>
              </a:xfrm>
              <a:custGeom>
                <a:avLst/>
                <a:gdLst/>
                <a:ahLst/>
                <a:cxnLst/>
                <a:rect l="l" t="t" r="r" b="b"/>
                <a:pathLst>
                  <a:path w="110522" h="80413" extrusionOk="0">
                    <a:moveTo>
                      <a:pt x="0" y="0"/>
                    </a:moveTo>
                    <a:lnTo>
                      <a:pt x="0" y="21534"/>
                    </a:lnTo>
                    <a:lnTo>
                      <a:pt x="40408" y="55687"/>
                    </a:lnTo>
                    <a:lnTo>
                      <a:pt x="57708" y="33217"/>
                    </a:lnTo>
                    <a:lnTo>
                      <a:pt x="99562" y="73453"/>
                    </a:lnTo>
                    <a:lnTo>
                      <a:pt x="93136" y="75901"/>
                    </a:lnTo>
                    <a:lnTo>
                      <a:pt x="110522" y="80412"/>
                    </a:lnTo>
                    <a:lnTo>
                      <a:pt x="101903" y="63240"/>
                    </a:lnTo>
                    <a:lnTo>
                      <a:pt x="101457" y="69816"/>
                    </a:lnTo>
                    <a:lnTo>
                      <a:pt x="57558" y="20322"/>
                    </a:lnTo>
                    <a:lnTo>
                      <a:pt x="40791" y="36068"/>
                    </a:lnTo>
                    <a:lnTo>
                      <a:pt x="11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5343400" y="3546175"/>
                <a:ext cx="1116100" cy="35700"/>
              </a:xfrm>
              <a:custGeom>
                <a:avLst/>
                <a:gdLst/>
                <a:ahLst/>
                <a:cxnLst/>
                <a:rect l="l" t="t" r="r" b="b"/>
                <a:pathLst>
                  <a:path w="44644" h="1428" extrusionOk="0">
                    <a:moveTo>
                      <a:pt x="702" y="1"/>
                    </a:moveTo>
                    <a:cubicBezTo>
                      <a:pt x="512" y="1"/>
                      <a:pt x="319" y="86"/>
                      <a:pt x="192" y="213"/>
                    </a:cubicBezTo>
                    <a:cubicBezTo>
                      <a:pt x="64" y="341"/>
                      <a:pt x="1" y="511"/>
                      <a:pt x="1" y="724"/>
                    </a:cubicBezTo>
                    <a:cubicBezTo>
                      <a:pt x="1" y="1107"/>
                      <a:pt x="319" y="1427"/>
                      <a:pt x="702" y="1427"/>
                    </a:cubicBezTo>
                    <a:lnTo>
                      <a:pt x="43920" y="1427"/>
                    </a:lnTo>
                    <a:cubicBezTo>
                      <a:pt x="44111" y="1427"/>
                      <a:pt x="44303" y="1342"/>
                      <a:pt x="44431" y="1214"/>
                    </a:cubicBezTo>
                    <a:cubicBezTo>
                      <a:pt x="44558" y="1087"/>
                      <a:pt x="44644" y="916"/>
                      <a:pt x="44644" y="724"/>
                    </a:cubicBezTo>
                    <a:cubicBezTo>
                      <a:pt x="44644" y="321"/>
                      <a:pt x="44324" y="1"/>
                      <a:pt x="4392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7136125" y="3546175"/>
                <a:ext cx="162275" cy="35700"/>
              </a:xfrm>
              <a:custGeom>
                <a:avLst/>
                <a:gdLst/>
                <a:ahLst/>
                <a:cxnLst/>
                <a:rect l="l" t="t" r="r" b="b"/>
                <a:pathLst>
                  <a:path w="6491" h="1428" extrusionOk="0">
                    <a:moveTo>
                      <a:pt x="724" y="1"/>
                    </a:moveTo>
                    <a:cubicBezTo>
                      <a:pt x="532" y="1"/>
                      <a:pt x="341" y="86"/>
                      <a:pt x="214" y="213"/>
                    </a:cubicBezTo>
                    <a:cubicBezTo>
                      <a:pt x="86" y="341"/>
                      <a:pt x="1" y="511"/>
                      <a:pt x="1" y="724"/>
                    </a:cubicBezTo>
                    <a:cubicBezTo>
                      <a:pt x="1" y="1107"/>
                      <a:pt x="319" y="1427"/>
                      <a:pt x="724" y="1427"/>
                    </a:cubicBezTo>
                    <a:lnTo>
                      <a:pt x="5767" y="1427"/>
                    </a:lnTo>
                    <a:cubicBezTo>
                      <a:pt x="5959" y="1427"/>
                      <a:pt x="6150" y="1342"/>
                      <a:pt x="6277" y="1214"/>
                    </a:cubicBezTo>
                    <a:cubicBezTo>
                      <a:pt x="6405" y="1087"/>
                      <a:pt x="6490" y="916"/>
                      <a:pt x="6490" y="724"/>
                    </a:cubicBezTo>
                    <a:cubicBezTo>
                      <a:pt x="6490" y="321"/>
                      <a:pt x="6172"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8900" y="3546175"/>
                <a:ext cx="162250" cy="35700"/>
              </a:xfrm>
              <a:custGeom>
                <a:avLst/>
                <a:gdLst/>
                <a:ahLst/>
                <a:cxnLst/>
                <a:rect l="l" t="t" r="r" b="b"/>
                <a:pathLst>
                  <a:path w="6490" h="1428" extrusionOk="0">
                    <a:moveTo>
                      <a:pt x="724" y="1"/>
                    </a:moveTo>
                    <a:cubicBezTo>
                      <a:pt x="531" y="1"/>
                      <a:pt x="341" y="86"/>
                      <a:pt x="213" y="213"/>
                    </a:cubicBezTo>
                    <a:cubicBezTo>
                      <a:pt x="85" y="341"/>
                      <a:pt x="0" y="511"/>
                      <a:pt x="0" y="724"/>
                    </a:cubicBezTo>
                    <a:cubicBezTo>
                      <a:pt x="0" y="1107"/>
                      <a:pt x="319" y="1427"/>
                      <a:pt x="724" y="1427"/>
                    </a:cubicBezTo>
                    <a:lnTo>
                      <a:pt x="5766" y="1427"/>
                    </a:lnTo>
                    <a:cubicBezTo>
                      <a:pt x="5979" y="1427"/>
                      <a:pt x="6149" y="1342"/>
                      <a:pt x="6277" y="1214"/>
                    </a:cubicBezTo>
                    <a:cubicBezTo>
                      <a:pt x="6404" y="1087"/>
                      <a:pt x="6489" y="916"/>
                      <a:pt x="6489" y="724"/>
                    </a:cubicBezTo>
                    <a:cubicBezTo>
                      <a:pt x="6489" y="321"/>
                      <a:pt x="6171" y="1"/>
                      <a:pt x="576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71050" y="3474900"/>
                <a:ext cx="356425" cy="35675"/>
              </a:xfrm>
              <a:custGeom>
                <a:avLst/>
                <a:gdLst/>
                <a:ahLst/>
                <a:cxnLst/>
                <a:rect l="l" t="t" r="r" b="b"/>
                <a:pathLst>
                  <a:path w="14257" h="1427" extrusionOk="0">
                    <a:moveTo>
                      <a:pt x="702" y="0"/>
                    </a:moveTo>
                    <a:cubicBezTo>
                      <a:pt x="511" y="0"/>
                      <a:pt x="341" y="65"/>
                      <a:pt x="191" y="193"/>
                    </a:cubicBezTo>
                    <a:cubicBezTo>
                      <a:pt x="63" y="320"/>
                      <a:pt x="0" y="511"/>
                      <a:pt x="0" y="703"/>
                    </a:cubicBezTo>
                    <a:cubicBezTo>
                      <a:pt x="0" y="1107"/>
                      <a:pt x="319" y="1427"/>
                      <a:pt x="702" y="1427"/>
                    </a:cubicBezTo>
                    <a:lnTo>
                      <a:pt x="13534" y="1427"/>
                    </a:lnTo>
                    <a:cubicBezTo>
                      <a:pt x="13746" y="1427"/>
                      <a:pt x="13917" y="1342"/>
                      <a:pt x="14044" y="1214"/>
                    </a:cubicBezTo>
                    <a:cubicBezTo>
                      <a:pt x="14172" y="1086"/>
                      <a:pt x="14257" y="894"/>
                      <a:pt x="14257" y="703"/>
                    </a:cubicBezTo>
                    <a:cubicBezTo>
                      <a:pt x="14257" y="320"/>
                      <a:pt x="13937" y="0"/>
                      <a:pt x="1353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690850" y="3474900"/>
                <a:ext cx="357000" cy="35675"/>
              </a:xfrm>
              <a:custGeom>
                <a:avLst/>
                <a:gdLst/>
                <a:ahLst/>
                <a:cxnLst/>
                <a:rect l="l" t="t" r="r" b="b"/>
                <a:pathLst>
                  <a:path w="14280" h="1427" extrusionOk="0">
                    <a:moveTo>
                      <a:pt x="724" y="0"/>
                    </a:moveTo>
                    <a:cubicBezTo>
                      <a:pt x="534" y="0"/>
                      <a:pt x="341" y="65"/>
                      <a:pt x="214" y="193"/>
                    </a:cubicBezTo>
                    <a:cubicBezTo>
                      <a:pt x="86" y="320"/>
                      <a:pt x="1" y="511"/>
                      <a:pt x="1" y="703"/>
                    </a:cubicBezTo>
                    <a:cubicBezTo>
                      <a:pt x="1" y="1107"/>
                      <a:pt x="321" y="1427"/>
                      <a:pt x="724" y="1427"/>
                    </a:cubicBezTo>
                    <a:lnTo>
                      <a:pt x="13556" y="1427"/>
                    </a:lnTo>
                    <a:cubicBezTo>
                      <a:pt x="13747" y="1427"/>
                      <a:pt x="13939" y="1342"/>
                      <a:pt x="14067" y="1214"/>
                    </a:cubicBezTo>
                    <a:cubicBezTo>
                      <a:pt x="14195" y="1086"/>
                      <a:pt x="14280" y="894"/>
                      <a:pt x="14280" y="703"/>
                    </a:cubicBezTo>
                    <a:cubicBezTo>
                      <a:pt x="14280" y="320"/>
                      <a:pt x="13960"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5884975" y="2620025"/>
                <a:ext cx="468525" cy="211800"/>
              </a:xfrm>
              <a:custGeom>
                <a:avLst/>
                <a:gdLst/>
                <a:ahLst/>
                <a:cxnLst/>
                <a:rect l="l" t="t" r="r" b="b"/>
                <a:pathLst>
                  <a:path w="18741" h="8472" extrusionOk="0">
                    <a:moveTo>
                      <a:pt x="1064" y="1"/>
                    </a:moveTo>
                    <a:cubicBezTo>
                      <a:pt x="312" y="1"/>
                      <a:pt x="1" y="3607"/>
                      <a:pt x="105" y="4768"/>
                    </a:cubicBezTo>
                    <a:cubicBezTo>
                      <a:pt x="170" y="5554"/>
                      <a:pt x="6809" y="8172"/>
                      <a:pt x="7765" y="8428"/>
                    </a:cubicBezTo>
                    <a:cubicBezTo>
                      <a:pt x="7873" y="8457"/>
                      <a:pt x="8011" y="8471"/>
                      <a:pt x="8176" y="8471"/>
                    </a:cubicBezTo>
                    <a:cubicBezTo>
                      <a:pt x="10487" y="8471"/>
                      <a:pt x="17984" y="5740"/>
                      <a:pt x="18342" y="5639"/>
                    </a:cubicBezTo>
                    <a:cubicBezTo>
                      <a:pt x="18741" y="5555"/>
                      <a:pt x="18495" y="2702"/>
                      <a:pt x="17913" y="2702"/>
                    </a:cubicBezTo>
                    <a:cubicBezTo>
                      <a:pt x="17907" y="2702"/>
                      <a:pt x="17900" y="2702"/>
                      <a:pt x="17894" y="2703"/>
                    </a:cubicBezTo>
                    <a:cubicBezTo>
                      <a:pt x="14175" y="3090"/>
                      <a:pt x="9212" y="4757"/>
                      <a:pt x="8627" y="4757"/>
                    </a:cubicBezTo>
                    <a:cubicBezTo>
                      <a:pt x="8599" y="4757"/>
                      <a:pt x="8582" y="4753"/>
                      <a:pt x="8574" y="4746"/>
                    </a:cubicBezTo>
                    <a:cubicBezTo>
                      <a:pt x="8554" y="4725"/>
                      <a:pt x="1532" y="44"/>
                      <a:pt x="1084" y="1"/>
                    </a:cubicBezTo>
                    <a:cubicBezTo>
                      <a:pt x="1077" y="1"/>
                      <a:pt x="1071" y="1"/>
                      <a:pt x="1064" y="1"/>
                    </a:cubicBezTo>
                    <a:close/>
                  </a:path>
                </a:pathLst>
              </a:custGeom>
              <a:solidFill>
                <a:srgbClr val="F1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5864625" y="2619600"/>
                <a:ext cx="478350" cy="220900"/>
              </a:xfrm>
              <a:custGeom>
                <a:avLst/>
                <a:gdLst/>
                <a:ahLst/>
                <a:cxnLst/>
                <a:rect l="l" t="t" r="r" b="b"/>
                <a:pathLst>
                  <a:path w="19134" h="8836" extrusionOk="0">
                    <a:moveTo>
                      <a:pt x="1942" y="1"/>
                    </a:moveTo>
                    <a:cubicBezTo>
                      <a:pt x="1010" y="1"/>
                      <a:pt x="1" y="3316"/>
                      <a:pt x="791" y="4998"/>
                    </a:cubicBezTo>
                    <a:cubicBezTo>
                      <a:pt x="1472" y="6445"/>
                      <a:pt x="7941" y="8317"/>
                      <a:pt x="8900" y="8785"/>
                    </a:cubicBezTo>
                    <a:cubicBezTo>
                      <a:pt x="8969" y="8819"/>
                      <a:pt x="9079" y="8835"/>
                      <a:pt x="9224" y="8835"/>
                    </a:cubicBezTo>
                    <a:cubicBezTo>
                      <a:pt x="11072" y="8835"/>
                      <a:pt x="18539" y="6263"/>
                      <a:pt x="18815" y="6125"/>
                    </a:cubicBezTo>
                    <a:cubicBezTo>
                      <a:pt x="19134" y="5976"/>
                      <a:pt x="18432" y="2870"/>
                      <a:pt x="18007" y="2592"/>
                    </a:cubicBezTo>
                    <a:cubicBezTo>
                      <a:pt x="17971" y="2566"/>
                      <a:pt x="17899" y="2554"/>
                      <a:pt x="17795" y="2554"/>
                    </a:cubicBezTo>
                    <a:cubicBezTo>
                      <a:pt x="16497" y="2554"/>
                      <a:pt x="10270" y="4448"/>
                      <a:pt x="9697" y="4448"/>
                    </a:cubicBezTo>
                    <a:cubicBezTo>
                      <a:pt x="9683" y="4448"/>
                      <a:pt x="9673" y="4447"/>
                      <a:pt x="9666" y="4444"/>
                    </a:cubicBezTo>
                    <a:cubicBezTo>
                      <a:pt x="9325" y="4337"/>
                      <a:pt x="3154" y="635"/>
                      <a:pt x="2153" y="61"/>
                    </a:cubicBezTo>
                    <a:cubicBezTo>
                      <a:pt x="2084" y="20"/>
                      <a:pt x="2013" y="1"/>
                      <a:pt x="194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cubicBezTo>
                      <a:pt x="85" y="86"/>
                      <a:pt x="22" y="128"/>
                      <a:pt x="0" y="171"/>
                    </a:cubicBez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5007725" y="2793975"/>
                <a:ext cx="2059800" cy="734300"/>
              </a:xfrm>
              <a:custGeom>
                <a:avLst/>
                <a:gdLst/>
                <a:ahLst/>
                <a:cxnLst/>
                <a:rect l="l" t="t" r="r" b="b"/>
                <a:pathLst>
                  <a:path w="82392" h="29372" extrusionOk="0">
                    <a:moveTo>
                      <a:pt x="932" y="1"/>
                    </a:moveTo>
                    <a:cubicBezTo>
                      <a:pt x="599" y="1"/>
                      <a:pt x="349" y="21"/>
                      <a:pt x="193" y="65"/>
                    </a:cubicBezTo>
                    <a:lnTo>
                      <a:pt x="171" y="65"/>
                    </a:lnTo>
                    <a:lnTo>
                      <a:pt x="0" y="171"/>
                    </a:ln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5937600" y="2577275"/>
                <a:ext cx="646900" cy="895000"/>
              </a:xfrm>
              <a:custGeom>
                <a:avLst/>
                <a:gdLst/>
                <a:ahLst/>
                <a:cxnLst/>
                <a:rect l="l" t="t" r="r" b="b"/>
                <a:pathLst>
                  <a:path w="25876" h="35800" extrusionOk="0">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5403500" y="2574225"/>
                <a:ext cx="922200" cy="797025"/>
              </a:xfrm>
              <a:custGeom>
                <a:avLst/>
                <a:gdLst/>
                <a:ahLst/>
                <a:cxnLst/>
                <a:rect l="l" t="t" r="r" b="b"/>
                <a:pathLst>
                  <a:path w="36888" h="31881" extrusionOk="0">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6234975" y="3324375"/>
                <a:ext cx="208150" cy="114650"/>
              </a:xfrm>
              <a:custGeom>
                <a:avLst/>
                <a:gdLst/>
                <a:ahLst/>
                <a:cxnLst/>
                <a:rect l="l" t="t" r="r" b="b"/>
                <a:pathLst>
                  <a:path w="8326" h="4586" extrusionOk="0">
                    <a:moveTo>
                      <a:pt x="2640" y="0"/>
                    </a:moveTo>
                    <a:cubicBezTo>
                      <a:pt x="2640" y="0"/>
                      <a:pt x="64" y="1490"/>
                      <a:pt x="1" y="2298"/>
                    </a:cubicBezTo>
                    <a:cubicBezTo>
                      <a:pt x="1" y="2298"/>
                      <a:pt x="2022" y="4447"/>
                      <a:pt x="2214" y="4574"/>
                    </a:cubicBezTo>
                    <a:cubicBezTo>
                      <a:pt x="2228" y="4582"/>
                      <a:pt x="2247" y="4586"/>
                      <a:pt x="2270" y="4586"/>
                    </a:cubicBezTo>
                    <a:cubicBezTo>
                      <a:pt x="2569" y="4586"/>
                      <a:pt x="3580" y="3991"/>
                      <a:pt x="3639" y="3873"/>
                    </a:cubicBezTo>
                    <a:cubicBezTo>
                      <a:pt x="3703" y="3766"/>
                      <a:pt x="3596" y="3362"/>
                      <a:pt x="3596" y="3362"/>
                    </a:cubicBezTo>
                    <a:lnTo>
                      <a:pt x="3596" y="3362"/>
                    </a:lnTo>
                    <a:cubicBezTo>
                      <a:pt x="3596" y="3362"/>
                      <a:pt x="4064" y="3490"/>
                      <a:pt x="4172" y="3510"/>
                    </a:cubicBezTo>
                    <a:cubicBezTo>
                      <a:pt x="4257" y="3510"/>
                      <a:pt x="8002" y="829"/>
                      <a:pt x="8278" y="213"/>
                    </a:cubicBezTo>
                    <a:cubicBezTo>
                      <a:pt x="8326" y="102"/>
                      <a:pt x="8214" y="56"/>
                      <a:pt x="7997" y="56"/>
                    </a:cubicBezTo>
                    <a:cubicBezTo>
                      <a:pt x="6969" y="56"/>
                      <a:pt x="3576" y="1085"/>
                      <a:pt x="3576" y="1085"/>
                    </a:cubicBezTo>
                    <a:lnTo>
                      <a:pt x="264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F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5420025" y="2544050"/>
                <a:ext cx="530925" cy="540775"/>
              </a:xfrm>
              <a:custGeom>
                <a:avLst/>
                <a:gdLst/>
                <a:ahLst/>
                <a:cxnLst/>
                <a:rect l="l" t="t" r="r" b="b"/>
                <a:pathLst>
                  <a:path w="21237" h="21631" extrusionOk="0">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5803025" y="2615800"/>
                <a:ext cx="149500" cy="439425"/>
              </a:xfrm>
              <a:custGeom>
                <a:avLst/>
                <a:gdLst/>
                <a:ahLst/>
                <a:cxnLst/>
                <a:rect l="l" t="t" r="r" b="b"/>
                <a:pathLst>
                  <a:path w="5980" h="17577" extrusionOk="0">
                    <a:moveTo>
                      <a:pt x="5788" y="0"/>
                    </a:moveTo>
                    <a:cubicBezTo>
                      <a:pt x="5788" y="0"/>
                      <a:pt x="2660" y="7278"/>
                      <a:pt x="2447" y="7936"/>
                    </a:cubicBezTo>
                    <a:cubicBezTo>
                      <a:pt x="2319" y="8319"/>
                      <a:pt x="1596" y="10980"/>
                      <a:pt x="1043" y="13150"/>
                    </a:cubicBezTo>
                    <a:cubicBezTo>
                      <a:pt x="659" y="14703"/>
                      <a:pt x="1" y="16320"/>
                      <a:pt x="64" y="16427"/>
                    </a:cubicBezTo>
                    <a:cubicBezTo>
                      <a:pt x="190" y="16722"/>
                      <a:pt x="1272" y="17577"/>
                      <a:pt x="1360" y="17577"/>
                    </a:cubicBezTo>
                    <a:cubicBezTo>
                      <a:pt x="1361" y="17577"/>
                      <a:pt x="1362" y="17577"/>
                      <a:pt x="1363" y="17576"/>
                    </a:cubicBezTo>
                    <a:cubicBezTo>
                      <a:pt x="1448" y="17534"/>
                      <a:pt x="3448" y="9979"/>
                      <a:pt x="3894" y="9022"/>
                    </a:cubicBezTo>
                    <a:cubicBezTo>
                      <a:pt x="4362" y="8064"/>
                      <a:pt x="5746" y="4511"/>
                      <a:pt x="5874" y="3766"/>
                    </a:cubicBezTo>
                    <a:cubicBezTo>
                      <a:pt x="5979" y="3149"/>
                      <a:pt x="5894" y="1042"/>
                      <a:pt x="5809" y="276"/>
                    </a:cubicBezTo>
                    <a:cubicBezTo>
                      <a:pt x="5788" y="106"/>
                      <a:pt x="5788" y="0"/>
                      <a:pt x="578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5829075" y="2615250"/>
                <a:ext cx="119175" cy="329325"/>
              </a:xfrm>
              <a:custGeom>
                <a:avLst/>
                <a:gdLst/>
                <a:ahLst/>
                <a:cxnLst/>
                <a:rect l="l" t="t" r="r" b="b"/>
                <a:pathLst>
                  <a:path w="4767" h="13173" extrusionOk="0">
                    <a:moveTo>
                      <a:pt x="4746" y="0"/>
                    </a:moveTo>
                    <a:cubicBezTo>
                      <a:pt x="4746" y="0"/>
                      <a:pt x="1575" y="7300"/>
                      <a:pt x="1362" y="7958"/>
                    </a:cubicBezTo>
                    <a:cubicBezTo>
                      <a:pt x="1235" y="8341"/>
                      <a:pt x="533" y="10980"/>
                      <a:pt x="1" y="13172"/>
                    </a:cubicBezTo>
                    <a:cubicBezTo>
                      <a:pt x="1" y="13172"/>
                      <a:pt x="1001" y="10341"/>
                      <a:pt x="1087" y="10151"/>
                    </a:cubicBezTo>
                    <a:cubicBezTo>
                      <a:pt x="1192" y="9958"/>
                      <a:pt x="2917" y="7512"/>
                      <a:pt x="2937" y="7300"/>
                    </a:cubicBezTo>
                    <a:cubicBezTo>
                      <a:pt x="2980" y="7065"/>
                      <a:pt x="2767" y="5512"/>
                      <a:pt x="2767" y="5512"/>
                    </a:cubicBezTo>
                    <a:lnTo>
                      <a:pt x="2767" y="5512"/>
                    </a:lnTo>
                    <a:cubicBezTo>
                      <a:pt x="2767" y="5512"/>
                      <a:pt x="3426" y="6241"/>
                      <a:pt x="3602" y="6241"/>
                    </a:cubicBezTo>
                    <a:cubicBezTo>
                      <a:pt x="3620" y="6241"/>
                      <a:pt x="3634" y="6232"/>
                      <a:pt x="3640" y="6213"/>
                    </a:cubicBezTo>
                    <a:cubicBezTo>
                      <a:pt x="3660" y="6150"/>
                      <a:pt x="4001" y="4661"/>
                      <a:pt x="4236" y="3192"/>
                    </a:cubicBezTo>
                    <a:cubicBezTo>
                      <a:pt x="4426" y="1958"/>
                      <a:pt x="4724" y="746"/>
                      <a:pt x="4767" y="255"/>
                    </a:cubicBezTo>
                    <a:cubicBezTo>
                      <a:pt x="4767" y="85"/>
                      <a:pt x="4767" y="0"/>
                      <a:pt x="4746"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5788650" y="2534000"/>
                <a:ext cx="161750" cy="208975"/>
              </a:xfrm>
              <a:custGeom>
                <a:avLst/>
                <a:gdLst/>
                <a:ahLst/>
                <a:cxnLst/>
                <a:rect l="l" t="t" r="r" b="b"/>
                <a:pathLst>
                  <a:path w="6470" h="8359" extrusionOk="0">
                    <a:moveTo>
                      <a:pt x="4297" y="745"/>
                    </a:moveTo>
                    <a:cubicBezTo>
                      <a:pt x="4383" y="745"/>
                      <a:pt x="4444" y="750"/>
                      <a:pt x="4469" y="761"/>
                    </a:cubicBezTo>
                    <a:cubicBezTo>
                      <a:pt x="4661" y="824"/>
                      <a:pt x="5555" y="3187"/>
                      <a:pt x="5597" y="3357"/>
                    </a:cubicBezTo>
                    <a:cubicBezTo>
                      <a:pt x="5660" y="3548"/>
                      <a:pt x="4554" y="6144"/>
                      <a:pt x="4363" y="6379"/>
                    </a:cubicBezTo>
                    <a:cubicBezTo>
                      <a:pt x="4151" y="6612"/>
                      <a:pt x="3384" y="7719"/>
                      <a:pt x="3172" y="7761"/>
                    </a:cubicBezTo>
                    <a:cubicBezTo>
                      <a:pt x="3142" y="7771"/>
                      <a:pt x="3099" y="7776"/>
                      <a:pt x="3047" y="7776"/>
                    </a:cubicBezTo>
                    <a:cubicBezTo>
                      <a:pt x="2760" y="7776"/>
                      <a:pt x="2204" y="7643"/>
                      <a:pt x="2150" y="7571"/>
                    </a:cubicBezTo>
                    <a:cubicBezTo>
                      <a:pt x="2001" y="7358"/>
                      <a:pt x="874" y="4655"/>
                      <a:pt x="809" y="4336"/>
                    </a:cubicBezTo>
                    <a:cubicBezTo>
                      <a:pt x="746" y="4016"/>
                      <a:pt x="1745" y="1080"/>
                      <a:pt x="1895" y="1017"/>
                    </a:cubicBezTo>
                    <a:cubicBezTo>
                      <a:pt x="2024" y="961"/>
                      <a:pt x="3726" y="745"/>
                      <a:pt x="4297" y="745"/>
                    </a:cubicBezTo>
                    <a:close/>
                    <a:moveTo>
                      <a:pt x="3798" y="1"/>
                    </a:moveTo>
                    <a:cubicBezTo>
                      <a:pt x="2671" y="1"/>
                      <a:pt x="988" y="169"/>
                      <a:pt x="766" y="549"/>
                    </a:cubicBezTo>
                    <a:cubicBezTo>
                      <a:pt x="468" y="1037"/>
                      <a:pt x="0" y="3761"/>
                      <a:pt x="128" y="4506"/>
                    </a:cubicBezTo>
                    <a:cubicBezTo>
                      <a:pt x="235" y="5250"/>
                      <a:pt x="1427" y="7761"/>
                      <a:pt x="1640" y="8039"/>
                    </a:cubicBezTo>
                    <a:cubicBezTo>
                      <a:pt x="1761" y="8179"/>
                      <a:pt x="3026" y="8359"/>
                      <a:pt x="3286" y="8359"/>
                    </a:cubicBezTo>
                    <a:cubicBezTo>
                      <a:pt x="3300" y="8359"/>
                      <a:pt x="3312" y="8358"/>
                      <a:pt x="3320" y="8357"/>
                    </a:cubicBezTo>
                    <a:cubicBezTo>
                      <a:pt x="3470" y="8337"/>
                      <a:pt x="4809" y="7123"/>
                      <a:pt x="5065" y="6719"/>
                    </a:cubicBezTo>
                    <a:cubicBezTo>
                      <a:pt x="5342" y="6336"/>
                      <a:pt x="6469" y="3633"/>
                      <a:pt x="6426" y="3102"/>
                    </a:cubicBezTo>
                    <a:cubicBezTo>
                      <a:pt x="6406" y="2591"/>
                      <a:pt x="5385" y="229"/>
                      <a:pt x="4682" y="58"/>
                    </a:cubicBezTo>
                    <a:cubicBezTo>
                      <a:pt x="4507" y="20"/>
                      <a:pt x="4186" y="1"/>
                      <a:pt x="3798"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5820575" y="2724150"/>
                <a:ext cx="56950" cy="54950"/>
              </a:xfrm>
              <a:custGeom>
                <a:avLst/>
                <a:gdLst/>
                <a:ahLst/>
                <a:cxnLst/>
                <a:rect l="l" t="t" r="r" b="b"/>
                <a:pathLst>
                  <a:path w="2278" h="2198" extrusionOk="0">
                    <a:moveTo>
                      <a:pt x="757" y="1"/>
                    </a:moveTo>
                    <a:cubicBezTo>
                      <a:pt x="732" y="1"/>
                      <a:pt x="713" y="3"/>
                      <a:pt x="703" y="7"/>
                    </a:cubicBezTo>
                    <a:cubicBezTo>
                      <a:pt x="468" y="135"/>
                      <a:pt x="0" y="751"/>
                      <a:pt x="0" y="921"/>
                    </a:cubicBezTo>
                    <a:cubicBezTo>
                      <a:pt x="0" y="1071"/>
                      <a:pt x="511" y="1985"/>
                      <a:pt x="596" y="2050"/>
                    </a:cubicBezTo>
                    <a:cubicBezTo>
                      <a:pt x="703" y="2113"/>
                      <a:pt x="1319" y="2177"/>
                      <a:pt x="1447" y="2198"/>
                    </a:cubicBezTo>
                    <a:cubicBezTo>
                      <a:pt x="1597" y="2198"/>
                      <a:pt x="2193" y="1432"/>
                      <a:pt x="2235" y="1304"/>
                    </a:cubicBezTo>
                    <a:cubicBezTo>
                      <a:pt x="2278" y="1199"/>
                      <a:pt x="2065" y="368"/>
                      <a:pt x="1915" y="262"/>
                    </a:cubicBezTo>
                    <a:cubicBezTo>
                      <a:pt x="1800" y="166"/>
                      <a:pt x="992" y="1"/>
                      <a:pt x="757"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5765800" y="2775375"/>
                <a:ext cx="90950" cy="276900"/>
              </a:xfrm>
              <a:custGeom>
                <a:avLst/>
                <a:gdLst/>
                <a:ahLst/>
                <a:cxnLst/>
                <a:rect l="l" t="t" r="r" b="b"/>
                <a:pathLst>
                  <a:path w="3638" h="11076" extrusionOk="0">
                    <a:moveTo>
                      <a:pt x="2787" y="1"/>
                    </a:moveTo>
                    <a:cubicBezTo>
                      <a:pt x="2489" y="299"/>
                      <a:pt x="511" y="4277"/>
                      <a:pt x="256" y="4980"/>
                    </a:cubicBezTo>
                    <a:cubicBezTo>
                      <a:pt x="0" y="5681"/>
                      <a:pt x="170" y="7852"/>
                      <a:pt x="511" y="8703"/>
                    </a:cubicBezTo>
                    <a:cubicBezTo>
                      <a:pt x="829" y="9534"/>
                      <a:pt x="1319" y="10768"/>
                      <a:pt x="1595" y="10981"/>
                    </a:cubicBezTo>
                    <a:cubicBezTo>
                      <a:pt x="1693" y="11048"/>
                      <a:pt x="1770" y="11076"/>
                      <a:pt x="1827" y="11076"/>
                    </a:cubicBezTo>
                    <a:cubicBezTo>
                      <a:pt x="1932" y="11076"/>
                      <a:pt x="1971" y="10983"/>
                      <a:pt x="1958" y="10873"/>
                    </a:cubicBezTo>
                    <a:cubicBezTo>
                      <a:pt x="1936" y="10683"/>
                      <a:pt x="1978" y="8916"/>
                      <a:pt x="1958" y="8277"/>
                    </a:cubicBezTo>
                    <a:cubicBezTo>
                      <a:pt x="1958" y="7937"/>
                      <a:pt x="2852" y="6022"/>
                      <a:pt x="2957" y="5554"/>
                    </a:cubicBezTo>
                    <a:cubicBezTo>
                      <a:pt x="3085" y="5086"/>
                      <a:pt x="3638" y="149"/>
                      <a:pt x="3638" y="149"/>
                    </a:cubicBezTo>
                    <a:lnTo>
                      <a:pt x="2787"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5443925" y="3016100"/>
                <a:ext cx="887725" cy="401500"/>
              </a:xfrm>
              <a:custGeom>
                <a:avLst/>
                <a:gdLst/>
                <a:ahLst/>
                <a:cxnLst/>
                <a:rect l="l" t="t" r="r" b="b"/>
                <a:pathLst>
                  <a:path w="35509" h="16060" extrusionOk="0">
                    <a:moveTo>
                      <a:pt x="10508" y="0"/>
                    </a:moveTo>
                    <a:cubicBezTo>
                      <a:pt x="8588" y="0"/>
                      <a:pt x="6343" y="75"/>
                      <a:pt x="5045" y="373"/>
                    </a:cubicBezTo>
                    <a:cubicBezTo>
                      <a:pt x="2427" y="989"/>
                      <a:pt x="1" y="2266"/>
                      <a:pt x="1" y="2266"/>
                    </a:cubicBezTo>
                    <a:cubicBezTo>
                      <a:pt x="1" y="2266"/>
                      <a:pt x="1427" y="6033"/>
                      <a:pt x="3873" y="7415"/>
                    </a:cubicBezTo>
                    <a:cubicBezTo>
                      <a:pt x="6001" y="8607"/>
                      <a:pt x="18003" y="8331"/>
                      <a:pt x="19216" y="8459"/>
                    </a:cubicBezTo>
                    <a:cubicBezTo>
                      <a:pt x="20450" y="8586"/>
                      <a:pt x="31813" y="15949"/>
                      <a:pt x="32494" y="16054"/>
                    </a:cubicBezTo>
                    <a:cubicBezTo>
                      <a:pt x="32513" y="16058"/>
                      <a:pt x="32533" y="16059"/>
                      <a:pt x="32554" y="16059"/>
                    </a:cubicBezTo>
                    <a:cubicBezTo>
                      <a:pt x="33301" y="16059"/>
                      <a:pt x="35509" y="13902"/>
                      <a:pt x="35260" y="13055"/>
                    </a:cubicBezTo>
                    <a:cubicBezTo>
                      <a:pt x="34983" y="12161"/>
                      <a:pt x="23302" y="2095"/>
                      <a:pt x="21302" y="1607"/>
                    </a:cubicBezTo>
                    <a:cubicBezTo>
                      <a:pt x="19301" y="1139"/>
                      <a:pt x="14024" y="75"/>
                      <a:pt x="14024" y="75"/>
                    </a:cubicBezTo>
                    <a:cubicBezTo>
                      <a:pt x="14024" y="75"/>
                      <a:pt x="12428" y="0"/>
                      <a:pt x="10508" y="0"/>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5697150" y="3033925"/>
                <a:ext cx="620650" cy="316675"/>
              </a:xfrm>
              <a:custGeom>
                <a:avLst/>
                <a:gdLst/>
                <a:ahLst/>
                <a:cxnLst/>
                <a:rect l="l" t="t" r="r" b="b"/>
                <a:pathLst>
                  <a:path w="24826" h="12667" extrusionOk="0">
                    <a:moveTo>
                      <a:pt x="23" y="0"/>
                    </a:moveTo>
                    <a:cubicBezTo>
                      <a:pt x="0" y="0"/>
                      <a:pt x="0" y="21"/>
                      <a:pt x="0" y="21"/>
                    </a:cubicBezTo>
                    <a:cubicBezTo>
                      <a:pt x="2341" y="341"/>
                      <a:pt x="9343" y="1575"/>
                      <a:pt x="10449" y="2000"/>
                    </a:cubicBezTo>
                    <a:cubicBezTo>
                      <a:pt x="11556" y="2426"/>
                      <a:pt x="20918" y="9831"/>
                      <a:pt x="24769" y="12660"/>
                    </a:cubicBezTo>
                    <a:cubicBezTo>
                      <a:pt x="24777" y="12664"/>
                      <a:pt x="24785" y="12666"/>
                      <a:pt x="24791" y="12666"/>
                    </a:cubicBezTo>
                    <a:cubicBezTo>
                      <a:pt x="24817" y="12666"/>
                      <a:pt x="24825" y="12635"/>
                      <a:pt x="24791" y="12617"/>
                    </a:cubicBezTo>
                    <a:cubicBezTo>
                      <a:pt x="20918" y="9511"/>
                      <a:pt x="11789" y="2298"/>
                      <a:pt x="10534" y="1808"/>
                    </a:cubicBezTo>
                    <a:cubicBezTo>
                      <a:pt x="9108" y="1234"/>
                      <a:pt x="2469" y="298"/>
                      <a:pt x="2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5418025" y="2543450"/>
                <a:ext cx="396175" cy="577100"/>
              </a:xfrm>
              <a:custGeom>
                <a:avLst/>
                <a:gdLst/>
                <a:ahLst/>
                <a:cxnLst/>
                <a:rect l="l" t="t" r="r" b="b"/>
                <a:pathLst>
                  <a:path w="15847" h="23084" extrusionOk="0">
                    <a:moveTo>
                      <a:pt x="15847" y="0"/>
                    </a:moveTo>
                    <a:cubicBezTo>
                      <a:pt x="15847" y="0"/>
                      <a:pt x="15676" y="43"/>
                      <a:pt x="15421" y="85"/>
                    </a:cubicBezTo>
                    <a:cubicBezTo>
                      <a:pt x="14252" y="276"/>
                      <a:pt x="11060" y="872"/>
                      <a:pt x="10527" y="1383"/>
                    </a:cubicBezTo>
                    <a:cubicBezTo>
                      <a:pt x="9868" y="2001"/>
                      <a:pt x="5272" y="6639"/>
                      <a:pt x="2846" y="11704"/>
                    </a:cubicBezTo>
                    <a:cubicBezTo>
                      <a:pt x="491" y="16621"/>
                      <a:pt x="0" y="23084"/>
                      <a:pt x="1143" y="23084"/>
                    </a:cubicBezTo>
                    <a:cubicBezTo>
                      <a:pt x="1177" y="23084"/>
                      <a:pt x="1213" y="23078"/>
                      <a:pt x="1250" y="23066"/>
                    </a:cubicBezTo>
                    <a:cubicBezTo>
                      <a:pt x="2186" y="22768"/>
                      <a:pt x="8399" y="19725"/>
                      <a:pt x="8612" y="19577"/>
                    </a:cubicBezTo>
                    <a:cubicBezTo>
                      <a:pt x="8719" y="19512"/>
                      <a:pt x="9676" y="17937"/>
                      <a:pt x="10697" y="16129"/>
                    </a:cubicBezTo>
                    <a:lnTo>
                      <a:pt x="10719" y="16107"/>
                    </a:lnTo>
                    <a:cubicBezTo>
                      <a:pt x="11889" y="14065"/>
                      <a:pt x="13166" y="11746"/>
                      <a:pt x="13443" y="11023"/>
                    </a:cubicBezTo>
                    <a:cubicBezTo>
                      <a:pt x="13974" y="9661"/>
                      <a:pt x="15443" y="829"/>
                      <a:pt x="15847"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5685450" y="2541950"/>
                <a:ext cx="128750" cy="404750"/>
              </a:xfrm>
              <a:custGeom>
                <a:avLst/>
                <a:gdLst/>
                <a:ahLst/>
                <a:cxnLst/>
                <a:rect l="l" t="t" r="r" b="b"/>
                <a:pathLst>
                  <a:path w="5150" h="16190" extrusionOk="0">
                    <a:moveTo>
                      <a:pt x="5051" y="1"/>
                    </a:moveTo>
                    <a:cubicBezTo>
                      <a:pt x="4972" y="1"/>
                      <a:pt x="4856" y="52"/>
                      <a:pt x="4724" y="145"/>
                    </a:cubicBezTo>
                    <a:cubicBezTo>
                      <a:pt x="3980" y="549"/>
                      <a:pt x="2937" y="1507"/>
                      <a:pt x="2704" y="1783"/>
                    </a:cubicBezTo>
                    <a:cubicBezTo>
                      <a:pt x="2406" y="2146"/>
                      <a:pt x="383" y="5528"/>
                      <a:pt x="448" y="5678"/>
                    </a:cubicBezTo>
                    <a:cubicBezTo>
                      <a:pt x="511" y="5826"/>
                      <a:pt x="3107" y="6124"/>
                      <a:pt x="3107" y="6124"/>
                    </a:cubicBezTo>
                    <a:cubicBezTo>
                      <a:pt x="3107" y="6124"/>
                      <a:pt x="894" y="7145"/>
                      <a:pt x="916" y="7380"/>
                    </a:cubicBezTo>
                    <a:cubicBezTo>
                      <a:pt x="916" y="7613"/>
                      <a:pt x="1044" y="11466"/>
                      <a:pt x="874" y="11997"/>
                    </a:cubicBezTo>
                    <a:cubicBezTo>
                      <a:pt x="724" y="12530"/>
                      <a:pt x="0" y="16189"/>
                      <a:pt x="0" y="16189"/>
                    </a:cubicBezTo>
                    <a:lnTo>
                      <a:pt x="22" y="16167"/>
                    </a:lnTo>
                    <a:cubicBezTo>
                      <a:pt x="1192" y="14125"/>
                      <a:pt x="2469" y="11806"/>
                      <a:pt x="2746" y="11083"/>
                    </a:cubicBezTo>
                    <a:cubicBezTo>
                      <a:pt x="3277" y="9721"/>
                      <a:pt x="4746" y="889"/>
                      <a:pt x="5150" y="60"/>
                    </a:cubicBezTo>
                    <a:cubicBezTo>
                      <a:pt x="5134" y="20"/>
                      <a:pt x="5099" y="1"/>
                      <a:pt x="5051"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5620550" y="2621000"/>
                <a:ext cx="582550" cy="439550"/>
              </a:xfrm>
              <a:custGeom>
                <a:avLst/>
                <a:gdLst/>
                <a:ahLst/>
                <a:cxnLst/>
                <a:rect l="l" t="t" r="r" b="b"/>
                <a:pathLst>
                  <a:path w="23302" h="17582" extrusionOk="0">
                    <a:moveTo>
                      <a:pt x="20195" y="15516"/>
                    </a:moveTo>
                    <a:cubicBezTo>
                      <a:pt x="19854" y="15538"/>
                      <a:pt x="19641" y="15559"/>
                      <a:pt x="19641" y="15559"/>
                    </a:cubicBezTo>
                    <a:cubicBezTo>
                      <a:pt x="19641" y="15538"/>
                      <a:pt x="19854" y="15516"/>
                      <a:pt x="20195" y="15516"/>
                    </a:cubicBezTo>
                    <a:close/>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7449" y="17431"/>
                      <a:pt x="18620" y="17581"/>
                      <a:pt x="19066" y="17581"/>
                    </a:cubicBezTo>
                    <a:cubicBezTo>
                      <a:pt x="19662" y="17581"/>
                      <a:pt x="22939" y="16452"/>
                      <a:pt x="22833" y="16155"/>
                    </a:cubicBezTo>
                    <a:cubicBezTo>
                      <a:pt x="22815" y="16114"/>
                      <a:pt x="22696" y="16097"/>
                      <a:pt x="22515" y="16097"/>
                    </a:cubicBezTo>
                    <a:cubicBezTo>
                      <a:pt x="22041" y="16097"/>
                      <a:pt x="21147" y="16212"/>
                      <a:pt x="20578" y="16304"/>
                    </a:cubicBezTo>
                    <a:cubicBezTo>
                      <a:pt x="21449" y="16155"/>
                      <a:pt x="23131" y="15836"/>
                      <a:pt x="23046" y="15581"/>
                    </a:cubicBezTo>
                    <a:cubicBezTo>
                      <a:pt x="23024" y="15453"/>
                      <a:pt x="22471" y="15431"/>
                      <a:pt x="21812" y="15431"/>
                    </a:cubicBezTo>
                    <a:cubicBezTo>
                      <a:pt x="22598" y="15368"/>
                      <a:pt x="23301" y="15261"/>
                      <a:pt x="23279" y="15006"/>
                    </a:cubicBezTo>
                    <a:cubicBezTo>
                      <a:pt x="23237" y="14645"/>
                      <a:pt x="19747" y="14708"/>
                      <a:pt x="19726" y="14602"/>
                    </a:cubicBezTo>
                    <a:lnTo>
                      <a:pt x="19726" y="14602"/>
                    </a:lnTo>
                    <a:cubicBezTo>
                      <a:pt x="19727" y="14602"/>
                      <a:pt x="21078" y="14713"/>
                      <a:pt x="22072" y="14713"/>
                    </a:cubicBezTo>
                    <a:cubicBezTo>
                      <a:pt x="22646" y="14713"/>
                      <a:pt x="23101" y="14676"/>
                      <a:pt x="23109" y="14560"/>
                    </a:cubicBezTo>
                    <a:cubicBezTo>
                      <a:pt x="23151" y="14177"/>
                      <a:pt x="18853" y="13771"/>
                      <a:pt x="18748" y="13729"/>
                    </a:cubicBezTo>
                    <a:cubicBezTo>
                      <a:pt x="18748" y="13728"/>
                      <a:pt x="18754" y="13727"/>
                      <a:pt x="18767" y="13727"/>
                    </a:cubicBezTo>
                    <a:cubicBezTo>
                      <a:pt x="18884" y="13727"/>
                      <a:pt x="19519" y="13770"/>
                      <a:pt x="20105" y="13770"/>
                    </a:cubicBezTo>
                    <a:cubicBezTo>
                      <a:pt x="20634" y="13770"/>
                      <a:pt x="21123" y="13735"/>
                      <a:pt x="21151" y="13601"/>
                    </a:cubicBezTo>
                    <a:cubicBezTo>
                      <a:pt x="21236" y="13176"/>
                      <a:pt x="19151" y="12878"/>
                      <a:pt x="18257" y="12835"/>
                    </a:cubicBezTo>
                    <a:cubicBezTo>
                      <a:pt x="18231" y="12833"/>
                      <a:pt x="18204" y="12832"/>
                      <a:pt x="18177" y="12832"/>
                    </a:cubicBezTo>
                    <a:cubicBezTo>
                      <a:pt x="17314" y="12832"/>
                      <a:pt x="16186" y="13777"/>
                      <a:pt x="15939" y="13942"/>
                    </a:cubicBez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5620550" y="2621000"/>
                <a:ext cx="421325" cy="433150"/>
              </a:xfrm>
              <a:custGeom>
                <a:avLst/>
                <a:gdLst/>
                <a:ahLst/>
                <a:cxnLst/>
                <a:rect l="l" t="t" r="r" b="b"/>
                <a:pathLst>
                  <a:path w="16853" h="17326" extrusionOk="0">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6172" y="16347"/>
                      <a:pt x="15854" y="15176"/>
                      <a:pt x="15939" y="13942"/>
                    </a:cubicBezTo>
                    <a:lnTo>
                      <a:pt x="15939" y="13942"/>
                    </a:ln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5614175" y="2588125"/>
                <a:ext cx="401675" cy="464600"/>
              </a:xfrm>
              <a:custGeom>
                <a:avLst/>
                <a:gdLst/>
                <a:ahLst/>
                <a:cxnLst/>
                <a:rect l="l" t="t" r="r" b="b"/>
                <a:pathLst>
                  <a:path w="16067" h="18584" extrusionOk="0">
                    <a:moveTo>
                      <a:pt x="3709" y="1"/>
                    </a:moveTo>
                    <a:cubicBezTo>
                      <a:pt x="1673" y="1"/>
                      <a:pt x="0" y="4365"/>
                      <a:pt x="170" y="5703"/>
                    </a:cubicBezTo>
                    <a:cubicBezTo>
                      <a:pt x="490" y="8257"/>
                      <a:pt x="3915" y="13193"/>
                      <a:pt x="5362" y="14938"/>
                    </a:cubicBezTo>
                    <a:cubicBezTo>
                      <a:pt x="6799" y="16662"/>
                      <a:pt x="13838" y="18584"/>
                      <a:pt x="14603" y="18584"/>
                    </a:cubicBezTo>
                    <a:cubicBezTo>
                      <a:pt x="14631" y="18584"/>
                      <a:pt x="14651" y="18581"/>
                      <a:pt x="14662" y="18576"/>
                    </a:cubicBezTo>
                    <a:cubicBezTo>
                      <a:pt x="16066" y="17853"/>
                      <a:pt x="15959" y="14959"/>
                      <a:pt x="15704" y="14725"/>
                    </a:cubicBezTo>
                    <a:cubicBezTo>
                      <a:pt x="15215" y="14320"/>
                      <a:pt x="9746" y="11384"/>
                      <a:pt x="9405" y="10873"/>
                    </a:cubicBezTo>
                    <a:cubicBezTo>
                      <a:pt x="9065" y="10363"/>
                      <a:pt x="5257" y="1"/>
                      <a:pt x="3725" y="1"/>
                    </a:cubicBezTo>
                    <a:cubicBezTo>
                      <a:pt x="3719" y="1"/>
                      <a:pt x="3714" y="1"/>
                      <a:pt x="370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5621775" y="2776225"/>
                <a:ext cx="86750" cy="132625"/>
              </a:xfrm>
              <a:custGeom>
                <a:avLst/>
                <a:gdLst/>
                <a:ahLst/>
                <a:cxnLst/>
                <a:rect l="l" t="t" r="r" b="b"/>
                <a:pathLst>
                  <a:path w="3470" h="5305" extrusionOk="0">
                    <a:moveTo>
                      <a:pt x="28" y="0"/>
                    </a:moveTo>
                    <a:cubicBezTo>
                      <a:pt x="17" y="0"/>
                      <a:pt x="0" y="15"/>
                      <a:pt x="16" y="30"/>
                    </a:cubicBezTo>
                    <a:cubicBezTo>
                      <a:pt x="377" y="520"/>
                      <a:pt x="739" y="1031"/>
                      <a:pt x="1080" y="1562"/>
                    </a:cubicBezTo>
                    <a:cubicBezTo>
                      <a:pt x="1037" y="1541"/>
                      <a:pt x="1015" y="1519"/>
                      <a:pt x="973" y="1499"/>
                    </a:cubicBezTo>
                    <a:cubicBezTo>
                      <a:pt x="782" y="1349"/>
                      <a:pt x="547" y="1244"/>
                      <a:pt x="334" y="1116"/>
                    </a:cubicBezTo>
                    <a:cubicBezTo>
                      <a:pt x="314" y="1116"/>
                      <a:pt x="271" y="1136"/>
                      <a:pt x="314" y="1158"/>
                    </a:cubicBezTo>
                    <a:cubicBezTo>
                      <a:pt x="527" y="1286"/>
                      <a:pt x="717" y="1434"/>
                      <a:pt x="910" y="1584"/>
                    </a:cubicBezTo>
                    <a:cubicBezTo>
                      <a:pt x="1058" y="1690"/>
                      <a:pt x="1185" y="1839"/>
                      <a:pt x="1335" y="1945"/>
                    </a:cubicBezTo>
                    <a:cubicBezTo>
                      <a:pt x="2016" y="3031"/>
                      <a:pt x="2675" y="4137"/>
                      <a:pt x="3293" y="5264"/>
                    </a:cubicBezTo>
                    <a:cubicBezTo>
                      <a:pt x="3307" y="5293"/>
                      <a:pt x="3333" y="5305"/>
                      <a:pt x="3360" y="5305"/>
                    </a:cubicBezTo>
                    <a:cubicBezTo>
                      <a:pt x="3413" y="5305"/>
                      <a:pt x="3469" y="5258"/>
                      <a:pt x="3441" y="5201"/>
                    </a:cubicBezTo>
                    <a:cubicBezTo>
                      <a:pt x="2547" y="3286"/>
                      <a:pt x="1420" y="1604"/>
                      <a:pt x="36" y="9"/>
                    </a:cubicBezTo>
                    <a:cubicBezTo>
                      <a:pt x="36" y="3"/>
                      <a:pt x="33" y="0"/>
                      <a:pt x="28"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5605650" y="2584025"/>
                <a:ext cx="127175" cy="184275"/>
              </a:xfrm>
              <a:custGeom>
                <a:avLst/>
                <a:gdLst/>
                <a:ahLst/>
                <a:cxnLst/>
                <a:rect l="l" t="t" r="r" b="b"/>
                <a:pathLst>
                  <a:path w="5087" h="7371" extrusionOk="0">
                    <a:moveTo>
                      <a:pt x="3952" y="0"/>
                    </a:moveTo>
                    <a:cubicBezTo>
                      <a:pt x="3887" y="0"/>
                      <a:pt x="3819" y="5"/>
                      <a:pt x="3746" y="15"/>
                    </a:cubicBezTo>
                    <a:cubicBezTo>
                      <a:pt x="2874" y="165"/>
                      <a:pt x="2236" y="866"/>
                      <a:pt x="1810" y="1590"/>
                    </a:cubicBezTo>
                    <a:cubicBezTo>
                      <a:pt x="767" y="3292"/>
                      <a:pt x="0" y="5420"/>
                      <a:pt x="874" y="7357"/>
                    </a:cubicBezTo>
                    <a:cubicBezTo>
                      <a:pt x="882" y="7365"/>
                      <a:pt x="894" y="7370"/>
                      <a:pt x="904" y="7370"/>
                    </a:cubicBezTo>
                    <a:cubicBezTo>
                      <a:pt x="918" y="7370"/>
                      <a:pt x="928" y="7360"/>
                      <a:pt x="916" y="7335"/>
                    </a:cubicBezTo>
                    <a:cubicBezTo>
                      <a:pt x="341" y="5803"/>
                      <a:pt x="767" y="4186"/>
                      <a:pt x="1427" y="2761"/>
                    </a:cubicBezTo>
                    <a:cubicBezTo>
                      <a:pt x="1846" y="1890"/>
                      <a:pt x="2937" y="165"/>
                      <a:pt x="3976" y="165"/>
                    </a:cubicBezTo>
                    <a:cubicBezTo>
                      <a:pt x="4358" y="165"/>
                      <a:pt x="4733" y="399"/>
                      <a:pt x="5065" y="994"/>
                    </a:cubicBezTo>
                    <a:cubicBezTo>
                      <a:pt x="5065" y="1005"/>
                      <a:pt x="5070" y="1010"/>
                      <a:pt x="5076" y="1010"/>
                    </a:cubicBezTo>
                    <a:cubicBezTo>
                      <a:pt x="5081" y="1010"/>
                      <a:pt x="5087" y="1005"/>
                      <a:pt x="5087" y="994"/>
                    </a:cubicBezTo>
                    <a:cubicBezTo>
                      <a:pt x="4817" y="436"/>
                      <a:pt x="4565" y="0"/>
                      <a:pt x="3952"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5774300" y="2501900"/>
                <a:ext cx="189400" cy="201150"/>
              </a:xfrm>
              <a:custGeom>
                <a:avLst/>
                <a:gdLst/>
                <a:ahLst/>
                <a:cxnLst/>
                <a:rect l="l" t="t" r="r" b="b"/>
                <a:pathLst>
                  <a:path w="7576" h="8046" extrusionOk="0">
                    <a:moveTo>
                      <a:pt x="3994" y="0"/>
                    </a:moveTo>
                    <a:cubicBezTo>
                      <a:pt x="3961" y="0"/>
                      <a:pt x="3928" y="1"/>
                      <a:pt x="3894" y="3"/>
                    </a:cubicBezTo>
                    <a:cubicBezTo>
                      <a:pt x="3468" y="3"/>
                      <a:pt x="1192" y="1853"/>
                      <a:pt x="1150" y="2130"/>
                    </a:cubicBezTo>
                    <a:cubicBezTo>
                      <a:pt x="1085" y="2386"/>
                      <a:pt x="1" y="5152"/>
                      <a:pt x="2384" y="7450"/>
                    </a:cubicBezTo>
                    <a:lnTo>
                      <a:pt x="4788" y="5343"/>
                    </a:lnTo>
                    <a:lnTo>
                      <a:pt x="5383" y="8046"/>
                    </a:lnTo>
                    <a:cubicBezTo>
                      <a:pt x="5383" y="8046"/>
                      <a:pt x="6830" y="6619"/>
                      <a:pt x="6980" y="6173"/>
                    </a:cubicBezTo>
                    <a:cubicBezTo>
                      <a:pt x="7108" y="5726"/>
                      <a:pt x="7576" y="3470"/>
                      <a:pt x="6320" y="1768"/>
                    </a:cubicBezTo>
                    <a:cubicBezTo>
                      <a:pt x="5398" y="538"/>
                      <a:pt x="4851" y="0"/>
                      <a:pt x="399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5837075" y="2417350"/>
                <a:ext cx="175025" cy="216750"/>
              </a:xfrm>
              <a:custGeom>
                <a:avLst/>
                <a:gdLst/>
                <a:ahLst/>
                <a:cxnLst/>
                <a:rect l="l" t="t" r="r" b="b"/>
                <a:pathLst>
                  <a:path w="7001" h="8670" extrusionOk="0">
                    <a:moveTo>
                      <a:pt x="3426" y="1"/>
                    </a:moveTo>
                    <a:cubicBezTo>
                      <a:pt x="3426" y="1"/>
                      <a:pt x="2639" y="1087"/>
                      <a:pt x="1831" y="2236"/>
                    </a:cubicBezTo>
                    <a:cubicBezTo>
                      <a:pt x="979" y="3448"/>
                      <a:pt x="106" y="4724"/>
                      <a:pt x="64" y="4917"/>
                    </a:cubicBezTo>
                    <a:cubicBezTo>
                      <a:pt x="1" y="5257"/>
                      <a:pt x="532" y="7853"/>
                      <a:pt x="1703" y="8449"/>
                    </a:cubicBezTo>
                    <a:cubicBezTo>
                      <a:pt x="2014" y="8610"/>
                      <a:pt x="2308" y="8669"/>
                      <a:pt x="2572" y="8669"/>
                    </a:cubicBezTo>
                    <a:cubicBezTo>
                      <a:pt x="3320" y="8669"/>
                      <a:pt x="3831" y="8194"/>
                      <a:pt x="3831" y="8194"/>
                    </a:cubicBezTo>
                    <a:lnTo>
                      <a:pt x="4214" y="7725"/>
                    </a:lnTo>
                    <a:lnTo>
                      <a:pt x="7000" y="4406"/>
                    </a:lnTo>
                    <a:lnTo>
                      <a:pt x="3831" y="491"/>
                    </a:lnTo>
                    <a:lnTo>
                      <a:pt x="3426" y="1"/>
                    </a:ln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5882825" y="2417350"/>
                <a:ext cx="129275" cy="193150"/>
              </a:xfrm>
              <a:custGeom>
                <a:avLst/>
                <a:gdLst/>
                <a:ahLst/>
                <a:cxnLst/>
                <a:rect l="l" t="t" r="r" b="b"/>
                <a:pathLst>
                  <a:path w="5171" h="7726" extrusionOk="0">
                    <a:moveTo>
                      <a:pt x="1596" y="1"/>
                    </a:moveTo>
                    <a:cubicBezTo>
                      <a:pt x="1596" y="1"/>
                      <a:pt x="809" y="1087"/>
                      <a:pt x="1" y="2236"/>
                    </a:cubicBezTo>
                    <a:cubicBezTo>
                      <a:pt x="21" y="2809"/>
                      <a:pt x="106" y="3385"/>
                      <a:pt x="256" y="3958"/>
                    </a:cubicBezTo>
                    <a:cubicBezTo>
                      <a:pt x="639" y="5385"/>
                      <a:pt x="1362" y="6682"/>
                      <a:pt x="2384" y="7725"/>
                    </a:cubicBezTo>
                    <a:lnTo>
                      <a:pt x="5170" y="4406"/>
                    </a:lnTo>
                    <a:lnTo>
                      <a:pt x="2001" y="491"/>
                    </a:lnTo>
                    <a:lnTo>
                      <a:pt x="1596" y="1"/>
                    </a:ln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5880150" y="2261575"/>
                <a:ext cx="274000" cy="311825"/>
              </a:xfrm>
              <a:custGeom>
                <a:avLst/>
                <a:gdLst/>
                <a:ahLst/>
                <a:cxnLst/>
                <a:rect l="l" t="t" r="r" b="b"/>
                <a:pathLst>
                  <a:path w="10960" h="12473" extrusionOk="0">
                    <a:moveTo>
                      <a:pt x="5589" y="0"/>
                    </a:moveTo>
                    <a:cubicBezTo>
                      <a:pt x="4673" y="0"/>
                      <a:pt x="3793" y="269"/>
                      <a:pt x="3107" y="869"/>
                    </a:cubicBezTo>
                    <a:cubicBezTo>
                      <a:pt x="1427" y="2359"/>
                      <a:pt x="0" y="7318"/>
                      <a:pt x="681" y="9551"/>
                    </a:cubicBezTo>
                    <a:cubicBezTo>
                      <a:pt x="1149" y="11083"/>
                      <a:pt x="3087" y="12382"/>
                      <a:pt x="4937" y="12467"/>
                    </a:cubicBezTo>
                    <a:cubicBezTo>
                      <a:pt x="5012" y="12471"/>
                      <a:pt x="5087" y="12473"/>
                      <a:pt x="5161" y="12473"/>
                    </a:cubicBezTo>
                    <a:cubicBezTo>
                      <a:pt x="5933" y="12473"/>
                      <a:pt x="6677" y="12267"/>
                      <a:pt x="7278" y="11743"/>
                    </a:cubicBezTo>
                    <a:cubicBezTo>
                      <a:pt x="9405" y="9977"/>
                      <a:pt x="10960" y="4061"/>
                      <a:pt x="10214" y="2679"/>
                    </a:cubicBezTo>
                    <a:cubicBezTo>
                      <a:pt x="9352" y="1053"/>
                      <a:pt x="7401" y="0"/>
                      <a:pt x="5589"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6005700" y="2438425"/>
                <a:ext cx="15975" cy="17000"/>
              </a:xfrm>
              <a:custGeom>
                <a:avLst/>
                <a:gdLst/>
                <a:ahLst/>
                <a:cxnLst/>
                <a:rect l="l" t="t" r="r" b="b"/>
                <a:pathLst>
                  <a:path w="639" h="680" extrusionOk="0">
                    <a:moveTo>
                      <a:pt x="634" y="0"/>
                    </a:moveTo>
                    <a:cubicBezTo>
                      <a:pt x="626" y="0"/>
                      <a:pt x="612" y="15"/>
                      <a:pt x="596" y="31"/>
                    </a:cubicBezTo>
                    <a:cubicBezTo>
                      <a:pt x="490" y="329"/>
                      <a:pt x="320" y="647"/>
                      <a:pt x="22" y="647"/>
                    </a:cubicBezTo>
                    <a:cubicBezTo>
                      <a:pt x="0" y="647"/>
                      <a:pt x="0" y="669"/>
                      <a:pt x="0" y="669"/>
                    </a:cubicBezTo>
                    <a:cubicBezTo>
                      <a:pt x="31" y="676"/>
                      <a:pt x="60" y="680"/>
                      <a:pt x="89" y="680"/>
                    </a:cubicBezTo>
                    <a:cubicBezTo>
                      <a:pt x="397" y="680"/>
                      <a:pt x="581" y="281"/>
                      <a:pt x="638" y="9"/>
                    </a:cubicBezTo>
                    <a:cubicBezTo>
                      <a:pt x="638" y="3"/>
                      <a:pt x="637" y="0"/>
                      <a:pt x="63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5997175" y="2427200"/>
                <a:ext cx="29425" cy="25000"/>
              </a:xfrm>
              <a:custGeom>
                <a:avLst/>
                <a:gdLst/>
                <a:ahLst/>
                <a:cxnLst/>
                <a:rect l="l" t="t" r="r" b="b"/>
                <a:pathLst>
                  <a:path w="1177" h="1000" extrusionOk="0">
                    <a:moveTo>
                      <a:pt x="692" y="1"/>
                    </a:moveTo>
                    <a:cubicBezTo>
                      <a:pt x="290" y="1"/>
                      <a:pt x="1" y="777"/>
                      <a:pt x="384" y="968"/>
                    </a:cubicBezTo>
                    <a:cubicBezTo>
                      <a:pt x="426" y="989"/>
                      <a:pt x="468" y="999"/>
                      <a:pt x="509" y="999"/>
                    </a:cubicBezTo>
                    <a:cubicBezTo>
                      <a:pt x="882" y="999"/>
                      <a:pt x="1176" y="205"/>
                      <a:pt x="831" y="32"/>
                    </a:cubicBezTo>
                    <a:cubicBezTo>
                      <a:pt x="784" y="11"/>
                      <a:pt x="737" y="1"/>
                      <a:pt x="69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6071650" y="2461900"/>
                <a:ext cx="8550" cy="23050"/>
              </a:xfrm>
              <a:custGeom>
                <a:avLst/>
                <a:gdLst/>
                <a:ahLst/>
                <a:cxnLst/>
                <a:rect l="l" t="t" r="r" b="b"/>
                <a:pathLst>
                  <a:path w="342" h="922" extrusionOk="0">
                    <a:moveTo>
                      <a:pt x="330" y="0"/>
                    </a:moveTo>
                    <a:cubicBezTo>
                      <a:pt x="327" y="0"/>
                      <a:pt x="324" y="2"/>
                      <a:pt x="321" y="6"/>
                    </a:cubicBezTo>
                    <a:cubicBezTo>
                      <a:pt x="150" y="261"/>
                      <a:pt x="1" y="729"/>
                      <a:pt x="298" y="922"/>
                    </a:cubicBezTo>
                    <a:cubicBezTo>
                      <a:pt x="321" y="922"/>
                      <a:pt x="321" y="900"/>
                      <a:pt x="321" y="900"/>
                    </a:cubicBezTo>
                    <a:cubicBezTo>
                      <a:pt x="86" y="687"/>
                      <a:pt x="193" y="326"/>
                      <a:pt x="341" y="48"/>
                    </a:cubicBezTo>
                    <a:cubicBezTo>
                      <a:pt x="341" y="32"/>
                      <a:pt x="341" y="0"/>
                      <a:pt x="33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070875" y="2456875"/>
                <a:ext cx="30275" cy="25275"/>
              </a:xfrm>
              <a:custGeom>
                <a:avLst/>
                <a:gdLst/>
                <a:ahLst/>
                <a:cxnLst/>
                <a:rect l="l" t="t" r="r" b="b"/>
                <a:pathLst>
                  <a:path w="1211" h="1011" extrusionOk="0">
                    <a:moveTo>
                      <a:pt x="668" y="0"/>
                    </a:moveTo>
                    <a:cubicBezTo>
                      <a:pt x="301" y="0"/>
                      <a:pt x="1" y="837"/>
                      <a:pt x="415" y="995"/>
                    </a:cubicBezTo>
                    <a:cubicBezTo>
                      <a:pt x="447" y="1006"/>
                      <a:pt x="478" y="1011"/>
                      <a:pt x="509" y="1011"/>
                    </a:cubicBezTo>
                    <a:cubicBezTo>
                      <a:pt x="913" y="1011"/>
                      <a:pt x="1210" y="174"/>
                      <a:pt x="755" y="16"/>
                    </a:cubicBezTo>
                    <a:cubicBezTo>
                      <a:pt x="726" y="5"/>
                      <a:pt x="697" y="0"/>
                      <a:pt x="668"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03050" y="2520700"/>
                <a:ext cx="15975" cy="9450"/>
              </a:xfrm>
              <a:custGeom>
                <a:avLst/>
                <a:gdLst/>
                <a:ahLst/>
                <a:cxnLst/>
                <a:rect l="l" t="t" r="r" b="b"/>
                <a:pathLst>
                  <a:path w="639" h="378" extrusionOk="0">
                    <a:moveTo>
                      <a:pt x="22" y="0"/>
                    </a:moveTo>
                    <a:cubicBezTo>
                      <a:pt x="11" y="0"/>
                      <a:pt x="0" y="6"/>
                      <a:pt x="0" y="17"/>
                    </a:cubicBezTo>
                    <a:cubicBezTo>
                      <a:pt x="21" y="144"/>
                      <a:pt x="63" y="292"/>
                      <a:pt x="191" y="357"/>
                    </a:cubicBezTo>
                    <a:cubicBezTo>
                      <a:pt x="238" y="371"/>
                      <a:pt x="287" y="378"/>
                      <a:pt x="336" y="378"/>
                    </a:cubicBezTo>
                    <a:cubicBezTo>
                      <a:pt x="442" y="378"/>
                      <a:pt x="544" y="344"/>
                      <a:pt x="617" y="272"/>
                    </a:cubicBezTo>
                    <a:cubicBezTo>
                      <a:pt x="639" y="250"/>
                      <a:pt x="617" y="250"/>
                      <a:pt x="617" y="250"/>
                    </a:cubicBezTo>
                    <a:cubicBezTo>
                      <a:pt x="556" y="263"/>
                      <a:pt x="481" y="275"/>
                      <a:pt x="408" y="275"/>
                    </a:cubicBezTo>
                    <a:cubicBezTo>
                      <a:pt x="354" y="275"/>
                      <a:pt x="301" y="268"/>
                      <a:pt x="256" y="250"/>
                    </a:cubicBezTo>
                    <a:cubicBezTo>
                      <a:pt x="149" y="207"/>
                      <a:pt x="106" y="102"/>
                      <a:pt x="43" y="17"/>
                    </a:cubicBezTo>
                    <a:cubicBezTo>
                      <a:pt x="43" y="6"/>
                      <a:pt x="32" y="0"/>
                      <a:pt x="22" y="0"/>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6005175" y="2402000"/>
                <a:ext cx="31400" cy="15000"/>
              </a:xfrm>
              <a:custGeom>
                <a:avLst/>
                <a:gdLst/>
                <a:ahLst/>
                <a:cxnLst/>
                <a:rect l="l" t="t" r="r" b="b"/>
                <a:pathLst>
                  <a:path w="1256" h="600" extrusionOk="0">
                    <a:moveTo>
                      <a:pt x="344" y="0"/>
                    </a:moveTo>
                    <a:cubicBezTo>
                      <a:pt x="265" y="0"/>
                      <a:pt x="189" y="14"/>
                      <a:pt x="106" y="61"/>
                    </a:cubicBezTo>
                    <a:cubicBezTo>
                      <a:pt x="43" y="104"/>
                      <a:pt x="1" y="232"/>
                      <a:pt x="43" y="317"/>
                    </a:cubicBezTo>
                    <a:cubicBezTo>
                      <a:pt x="128" y="509"/>
                      <a:pt x="319" y="572"/>
                      <a:pt x="511" y="594"/>
                    </a:cubicBezTo>
                    <a:cubicBezTo>
                      <a:pt x="546" y="597"/>
                      <a:pt x="579" y="599"/>
                      <a:pt x="612" y="599"/>
                    </a:cubicBezTo>
                    <a:cubicBezTo>
                      <a:pt x="779" y="599"/>
                      <a:pt x="922" y="555"/>
                      <a:pt x="1065" y="466"/>
                    </a:cubicBezTo>
                    <a:cubicBezTo>
                      <a:pt x="1255" y="359"/>
                      <a:pt x="1170" y="83"/>
                      <a:pt x="979" y="41"/>
                    </a:cubicBezTo>
                    <a:cubicBezTo>
                      <a:pt x="830" y="19"/>
                      <a:pt x="702" y="19"/>
                      <a:pt x="554" y="19"/>
                    </a:cubicBezTo>
                    <a:cubicBezTo>
                      <a:pt x="477" y="10"/>
                      <a:pt x="410" y="0"/>
                      <a:pt x="344"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6088300" y="2429375"/>
                <a:ext cx="23800" cy="24075"/>
              </a:xfrm>
              <a:custGeom>
                <a:avLst/>
                <a:gdLst/>
                <a:ahLst/>
                <a:cxnLst/>
                <a:rect l="l" t="t" r="r" b="b"/>
                <a:pathLst>
                  <a:path w="952" h="963" extrusionOk="0">
                    <a:moveTo>
                      <a:pt x="258" y="1"/>
                    </a:moveTo>
                    <a:cubicBezTo>
                      <a:pt x="129" y="1"/>
                      <a:pt x="1" y="106"/>
                      <a:pt x="15" y="243"/>
                    </a:cubicBezTo>
                    <a:cubicBezTo>
                      <a:pt x="38" y="456"/>
                      <a:pt x="123" y="606"/>
                      <a:pt x="271" y="754"/>
                    </a:cubicBezTo>
                    <a:cubicBezTo>
                      <a:pt x="393" y="858"/>
                      <a:pt x="530" y="963"/>
                      <a:pt x="692" y="963"/>
                    </a:cubicBezTo>
                    <a:cubicBezTo>
                      <a:pt x="728" y="963"/>
                      <a:pt x="765" y="957"/>
                      <a:pt x="804" y="946"/>
                    </a:cubicBezTo>
                    <a:cubicBezTo>
                      <a:pt x="889" y="924"/>
                      <a:pt x="952" y="818"/>
                      <a:pt x="952" y="711"/>
                    </a:cubicBezTo>
                    <a:cubicBezTo>
                      <a:pt x="909" y="563"/>
                      <a:pt x="804" y="478"/>
                      <a:pt x="696" y="350"/>
                    </a:cubicBezTo>
                    <a:cubicBezTo>
                      <a:pt x="591" y="243"/>
                      <a:pt x="506" y="137"/>
                      <a:pt x="399" y="52"/>
                    </a:cubicBezTo>
                    <a:cubicBezTo>
                      <a:pt x="357" y="17"/>
                      <a:pt x="307" y="1"/>
                      <a:pt x="25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6018450" y="2418600"/>
                <a:ext cx="58025" cy="89200"/>
              </a:xfrm>
              <a:custGeom>
                <a:avLst/>
                <a:gdLst/>
                <a:ahLst/>
                <a:cxnLst/>
                <a:rect l="l" t="t" r="r" b="b"/>
                <a:pathLst>
                  <a:path w="2321" h="3568" extrusionOk="0">
                    <a:moveTo>
                      <a:pt x="2281" y="1"/>
                    </a:moveTo>
                    <a:cubicBezTo>
                      <a:pt x="2268" y="1"/>
                      <a:pt x="2256" y="6"/>
                      <a:pt x="2256" y="15"/>
                    </a:cubicBezTo>
                    <a:cubicBezTo>
                      <a:pt x="1853" y="972"/>
                      <a:pt x="1640" y="1973"/>
                      <a:pt x="1257" y="2930"/>
                    </a:cubicBezTo>
                    <a:cubicBezTo>
                      <a:pt x="1150" y="2824"/>
                      <a:pt x="959" y="2632"/>
                      <a:pt x="852" y="2589"/>
                    </a:cubicBezTo>
                    <a:cubicBezTo>
                      <a:pt x="809" y="2589"/>
                      <a:pt x="619" y="3270"/>
                      <a:pt x="554" y="3377"/>
                    </a:cubicBezTo>
                    <a:cubicBezTo>
                      <a:pt x="534" y="3355"/>
                      <a:pt x="491" y="3355"/>
                      <a:pt x="469" y="3335"/>
                    </a:cubicBezTo>
                    <a:cubicBezTo>
                      <a:pt x="321" y="3270"/>
                      <a:pt x="171" y="3227"/>
                      <a:pt x="1" y="3207"/>
                    </a:cubicBezTo>
                    <a:lnTo>
                      <a:pt x="1" y="3207"/>
                    </a:lnTo>
                    <a:cubicBezTo>
                      <a:pt x="128" y="3355"/>
                      <a:pt x="299" y="3462"/>
                      <a:pt x="511" y="3525"/>
                    </a:cubicBezTo>
                    <a:cubicBezTo>
                      <a:pt x="554" y="3547"/>
                      <a:pt x="597" y="3568"/>
                      <a:pt x="619" y="3568"/>
                    </a:cubicBezTo>
                    <a:lnTo>
                      <a:pt x="639" y="3568"/>
                    </a:lnTo>
                    <a:cubicBezTo>
                      <a:pt x="639" y="3568"/>
                      <a:pt x="639" y="3547"/>
                      <a:pt x="661" y="3547"/>
                    </a:cubicBezTo>
                    <a:cubicBezTo>
                      <a:pt x="661" y="3547"/>
                      <a:pt x="661" y="3525"/>
                      <a:pt x="682" y="3505"/>
                    </a:cubicBezTo>
                    <a:cubicBezTo>
                      <a:pt x="789" y="3270"/>
                      <a:pt x="917" y="2887"/>
                      <a:pt x="917" y="2887"/>
                    </a:cubicBezTo>
                    <a:cubicBezTo>
                      <a:pt x="971" y="2960"/>
                      <a:pt x="1230" y="3253"/>
                      <a:pt x="1328" y="3253"/>
                    </a:cubicBezTo>
                    <a:cubicBezTo>
                      <a:pt x="1345" y="3253"/>
                      <a:pt x="1357" y="3245"/>
                      <a:pt x="1363" y="3227"/>
                    </a:cubicBezTo>
                    <a:cubicBezTo>
                      <a:pt x="1746" y="2228"/>
                      <a:pt x="2151" y="1100"/>
                      <a:pt x="2321" y="36"/>
                    </a:cubicBezTo>
                    <a:cubicBezTo>
                      <a:pt x="2321" y="11"/>
                      <a:pt x="2299" y="1"/>
                      <a:pt x="2281"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5992075" y="2498375"/>
                <a:ext cx="43425" cy="9850"/>
              </a:xfrm>
              <a:custGeom>
                <a:avLst/>
                <a:gdLst/>
                <a:ahLst/>
                <a:cxnLst/>
                <a:rect l="l" t="t" r="r" b="b"/>
                <a:pathLst>
                  <a:path w="1737" h="394" extrusionOk="0">
                    <a:moveTo>
                      <a:pt x="818" y="1"/>
                    </a:moveTo>
                    <a:cubicBezTo>
                      <a:pt x="551" y="1"/>
                      <a:pt x="281" y="60"/>
                      <a:pt x="34" y="207"/>
                    </a:cubicBezTo>
                    <a:cubicBezTo>
                      <a:pt x="0" y="207"/>
                      <a:pt x="21" y="234"/>
                      <a:pt x="42" y="234"/>
                    </a:cubicBezTo>
                    <a:cubicBezTo>
                      <a:pt x="47" y="234"/>
                      <a:pt x="52" y="233"/>
                      <a:pt x="56" y="229"/>
                    </a:cubicBezTo>
                    <a:cubicBezTo>
                      <a:pt x="299" y="187"/>
                      <a:pt x="512" y="161"/>
                      <a:pt x="712" y="161"/>
                    </a:cubicBezTo>
                    <a:cubicBezTo>
                      <a:pt x="1021" y="161"/>
                      <a:pt x="1299" y="222"/>
                      <a:pt x="1609" y="377"/>
                    </a:cubicBezTo>
                    <a:cubicBezTo>
                      <a:pt x="1620" y="388"/>
                      <a:pt x="1631" y="393"/>
                      <a:pt x="1641" y="393"/>
                    </a:cubicBezTo>
                    <a:cubicBezTo>
                      <a:pt x="1652" y="393"/>
                      <a:pt x="1663" y="388"/>
                      <a:pt x="1674" y="377"/>
                    </a:cubicBezTo>
                    <a:lnTo>
                      <a:pt x="1694" y="377"/>
                    </a:lnTo>
                    <a:cubicBezTo>
                      <a:pt x="1694" y="377"/>
                      <a:pt x="1694" y="356"/>
                      <a:pt x="1716" y="356"/>
                    </a:cubicBezTo>
                    <a:cubicBezTo>
                      <a:pt x="1716" y="356"/>
                      <a:pt x="1716" y="334"/>
                      <a:pt x="1737" y="314"/>
                    </a:cubicBezTo>
                    <a:cubicBezTo>
                      <a:pt x="1737" y="271"/>
                      <a:pt x="1737" y="229"/>
                      <a:pt x="1694" y="207"/>
                    </a:cubicBezTo>
                    <a:cubicBezTo>
                      <a:pt x="1652" y="207"/>
                      <a:pt x="1631" y="186"/>
                      <a:pt x="1609" y="186"/>
                    </a:cubicBezTo>
                    <a:cubicBezTo>
                      <a:pt x="1589" y="164"/>
                      <a:pt x="1546" y="164"/>
                      <a:pt x="1524" y="144"/>
                    </a:cubicBezTo>
                    <a:cubicBezTo>
                      <a:pt x="1376" y="79"/>
                      <a:pt x="1226" y="36"/>
                      <a:pt x="1056" y="16"/>
                    </a:cubicBezTo>
                    <a:cubicBezTo>
                      <a:pt x="977" y="6"/>
                      <a:pt x="898" y="1"/>
                      <a:pt x="818" y="1"/>
                    </a:cubicBezTo>
                    <a:close/>
                  </a:path>
                </a:pathLst>
              </a:custGeom>
              <a:solidFill>
                <a:srgbClr val="CFA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5987600" y="2497150"/>
                <a:ext cx="46850" cy="22925"/>
              </a:xfrm>
              <a:custGeom>
                <a:avLst/>
                <a:gdLst/>
                <a:ahLst/>
                <a:cxnLst/>
                <a:rect l="l" t="t" r="r" b="b"/>
                <a:pathLst>
                  <a:path w="1874" h="917" extrusionOk="0">
                    <a:moveTo>
                      <a:pt x="1172" y="0"/>
                    </a:moveTo>
                    <a:cubicBezTo>
                      <a:pt x="937" y="0"/>
                      <a:pt x="704" y="43"/>
                      <a:pt x="511" y="108"/>
                    </a:cubicBezTo>
                    <a:cubicBezTo>
                      <a:pt x="298" y="171"/>
                      <a:pt x="128" y="278"/>
                      <a:pt x="108" y="341"/>
                    </a:cubicBezTo>
                    <a:cubicBezTo>
                      <a:pt x="1" y="576"/>
                      <a:pt x="979" y="596"/>
                      <a:pt x="1129" y="661"/>
                    </a:cubicBezTo>
                    <a:cubicBezTo>
                      <a:pt x="1214" y="724"/>
                      <a:pt x="1342" y="809"/>
                      <a:pt x="1447" y="851"/>
                    </a:cubicBezTo>
                    <a:cubicBezTo>
                      <a:pt x="1512" y="894"/>
                      <a:pt x="1555" y="916"/>
                      <a:pt x="1597" y="916"/>
                    </a:cubicBezTo>
                    <a:cubicBezTo>
                      <a:pt x="1725" y="916"/>
                      <a:pt x="1873" y="576"/>
                      <a:pt x="1831" y="363"/>
                    </a:cubicBezTo>
                    <a:cubicBezTo>
                      <a:pt x="1831" y="278"/>
                      <a:pt x="1725" y="43"/>
                      <a:pt x="1172"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5987600" y="2499600"/>
                <a:ext cx="38875" cy="18850"/>
              </a:xfrm>
              <a:custGeom>
                <a:avLst/>
                <a:gdLst/>
                <a:ahLst/>
                <a:cxnLst/>
                <a:rect l="l" t="t" r="r" b="b"/>
                <a:pathLst>
                  <a:path w="1555" h="754" extrusionOk="0">
                    <a:moveTo>
                      <a:pt x="619" y="1"/>
                    </a:moveTo>
                    <a:cubicBezTo>
                      <a:pt x="582" y="1"/>
                      <a:pt x="546" y="4"/>
                      <a:pt x="511" y="10"/>
                    </a:cubicBezTo>
                    <a:cubicBezTo>
                      <a:pt x="298" y="73"/>
                      <a:pt x="128" y="180"/>
                      <a:pt x="108" y="243"/>
                    </a:cubicBezTo>
                    <a:cubicBezTo>
                      <a:pt x="1" y="478"/>
                      <a:pt x="979" y="498"/>
                      <a:pt x="1129" y="563"/>
                    </a:cubicBezTo>
                    <a:cubicBezTo>
                      <a:pt x="1214" y="626"/>
                      <a:pt x="1342" y="711"/>
                      <a:pt x="1447" y="753"/>
                    </a:cubicBezTo>
                    <a:cubicBezTo>
                      <a:pt x="1470" y="753"/>
                      <a:pt x="1470" y="733"/>
                      <a:pt x="1470" y="733"/>
                    </a:cubicBezTo>
                    <a:cubicBezTo>
                      <a:pt x="1555" y="498"/>
                      <a:pt x="1320" y="180"/>
                      <a:pt x="937" y="52"/>
                    </a:cubicBezTo>
                    <a:cubicBezTo>
                      <a:pt x="829" y="21"/>
                      <a:pt x="720" y="1"/>
                      <a:pt x="619" y="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5888150" y="2241225"/>
                <a:ext cx="309450" cy="172650"/>
              </a:xfrm>
              <a:custGeom>
                <a:avLst/>
                <a:gdLst/>
                <a:ahLst/>
                <a:cxnLst/>
                <a:rect l="l" t="t" r="r" b="b"/>
                <a:pathLst>
                  <a:path w="12378" h="6906" extrusionOk="0">
                    <a:moveTo>
                      <a:pt x="4971" y="1"/>
                    </a:moveTo>
                    <a:cubicBezTo>
                      <a:pt x="4333" y="1"/>
                      <a:pt x="3687" y="192"/>
                      <a:pt x="3127" y="727"/>
                    </a:cubicBezTo>
                    <a:cubicBezTo>
                      <a:pt x="3127" y="727"/>
                      <a:pt x="2875" y="637"/>
                      <a:pt x="2522" y="637"/>
                    </a:cubicBezTo>
                    <a:cubicBezTo>
                      <a:pt x="2000" y="637"/>
                      <a:pt x="1257" y="834"/>
                      <a:pt x="787" y="1811"/>
                    </a:cubicBezTo>
                    <a:cubicBezTo>
                      <a:pt x="0" y="3450"/>
                      <a:pt x="191" y="6620"/>
                      <a:pt x="894" y="6875"/>
                    </a:cubicBezTo>
                    <a:cubicBezTo>
                      <a:pt x="956" y="6896"/>
                      <a:pt x="1018" y="6906"/>
                      <a:pt x="1079" y="6906"/>
                    </a:cubicBezTo>
                    <a:cubicBezTo>
                      <a:pt x="1955" y="6906"/>
                      <a:pt x="2681" y="4897"/>
                      <a:pt x="2681" y="4897"/>
                    </a:cubicBezTo>
                    <a:cubicBezTo>
                      <a:pt x="2681" y="4897"/>
                      <a:pt x="2800" y="4922"/>
                      <a:pt x="3003" y="4922"/>
                    </a:cubicBezTo>
                    <a:cubicBezTo>
                      <a:pt x="3525" y="4922"/>
                      <a:pt x="4608" y="4757"/>
                      <a:pt x="5681" y="3578"/>
                    </a:cubicBezTo>
                    <a:cubicBezTo>
                      <a:pt x="5681" y="3578"/>
                      <a:pt x="7022" y="5450"/>
                      <a:pt x="8660" y="5811"/>
                    </a:cubicBezTo>
                    <a:cubicBezTo>
                      <a:pt x="8858" y="5853"/>
                      <a:pt x="9048" y="5872"/>
                      <a:pt x="9229" y="5872"/>
                    </a:cubicBezTo>
                    <a:cubicBezTo>
                      <a:pt x="11390" y="5872"/>
                      <a:pt x="12378" y="3139"/>
                      <a:pt x="11789" y="2237"/>
                    </a:cubicBezTo>
                    <a:cubicBezTo>
                      <a:pt x="11207" y="1310"/>
                      <a:pt x="9825" y="1148"/>
                      <a:pt x="8929" y="1148"/>
                    </a:cubicBezTo>
                    <a:cubicBezTo>
                      <a:pt x="8447" y="1148"/>
                      <a:pt x="8107" y="1195"/>
                      <a:pt x="8107" y="1195"/>
                    </a:cubicBezTo>
                    <a:cubicBezTo>
                      <a:pt x="8107" y="1195"/>
                      <a:pt x="6565" y="1"/>
                      <a:pt x="497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5864175" y="2363650"/>
                <a:ext cx="56975" cy="88175"/>
              </a:xfrm>
              <a:custGeom>
                <a:avLst/>
                <a:gdLst/>
                <a:ahLst/>
                <a:cxnLst/>
                <a:rect l="l" t="t" r="r" b="b"/>
                <a:pathLst>
                  <a:path w="2279" h="3527" extrusionOk="0">
                    <a:moveTo>
                      <a:pt x="1235" y="0"/>
                    </a:moveTo>
                    <a:cubicBezTo>
                      <a:pt x="406" y="0"/>
                      <a:pt x="1" y="2469"/>
                      <a:pt x="597" y="3170"/>
                    </a:cubicBezTo>
                    <a:cubicBezTo>
                      <a:pt x="828" y="3443"/>
                      <a:pt x="1069" y="3527"/>
                      <a:pt x="1278" y="3527"/>
                    </a:cubicBezTo>
                    <a:cubicBezTo>
                      <a:pt x="1606" y="3527"/>
                      <a:pt x="1853" y="3320"/>
                      <a:pt x="1853" y="3320"/>
                    </a:cubicBezTo>
                    <a:lnTo>
                      <a:pt x="2279" y="1978"/>
                    </a:lnTo>
                    <a:cubicBezTo>
                      <a:pt x="2279" y="1978"/>
                      <a:pt x="2066" y="21"/>
                      <a:pt x="12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5885475" y="2381475"/>
                <a:ext cx="24475" cy="60825"/>
              </a:xfrm>
              <a:custGeom>
                <a:avLst/>
                <a:gdLst/>
                <a:ahLst/>
                <a:cxnLst/>
                <a:rect l="l" t="t" r="r" b="b"/>
                <a:pathLst>
                  <a:path w="979" h="2433" extrusionOk="0">
                    <a:moveTo>
                      <a:pt x="273" y="1"/>
                    </a:moveTo>
                    <a:lnTo>
                      <a:pt x="273" y="1"/>
                    </a:lnTo>
                    <a:cubicBezTo>
                      <a:pt x="268" y="1"/>
                      <a:pt x="263" y="11"/>
                      <a:pt x="278" y="11"/>
                    </a:cubicBezTo>
                    <a:cubicBezTo>
                      <a:pt x="278" y="3"/>
                      <a:pt x="275" y="1"/>
                      <a:pt x="273" y="1"/>
                    </a:cubicBezTo>
                    <a:close/>
                    <a:moveTo>
                      <a:pt x="278" y="11"/>
                    </a:moveTo>
                    <a:cubicBezTo>
                      <a:pt x="681" y="521"/>
                      <a:pt x="681" y="1180"/>
                      <a:pt x="596" y="1798"/>
                    </a:cubicBezTo>
                    <a:cubicBezTo>
                      <a:pt x="557" y="1526"/>
                      <a:pt x="411" y="1325"/>
                      <a:pt x="111" y="1325"/>
                    </a:cubicBezTo>
                    <a:cubicBezTo>
                      <a:pt x="83" y="1325"/>
                      <a:pt x="53" y="1326"/>
                      <a:pt x="22" y="1330"/>
                    </a:cubicBezTo>
                    <a:cubicBezTo>
                      <a:pt x="0" y="1330"/>
                      <a:pt x="0" y="1350"/>
                      <a:pt x="22" y="1350"/>
                    </a:cubicBezTo>
                    <a:cubicBezTo>
                      <a:pt x="278" y="1436"/>
                      <a:pt x="405" y="1563"/>
                      <a:pt x="448" y="1819"/>
                    </a:cubicBezTo>
                    <a:cubicBezTo>
                      <a:pt x="490" y="1989"/>
                      <a:pt x="468" y="2181"/>
                      <a:pt x="468" y="2372"/>
                    </a:cubicBezTo>
                    <a:cubicBezTo>
                      <a:pt x="468" y="2409"/>
                      <a:pt x="497" y="2432"/>
                      <a:pt x="525" y="2432"/>
                    </a:cubicBezTo>
                    <a:cubicBezTo>
                      <a:pt x="546" y="2432"/>
                      <a:pt x="566" y="2420"/>
                      <a:pt x="575" y="2394"/>
                    </a:cubicBezTo>
                    <a:lnTo>
                      <a:pt x="575" y="2372"/>
                    </a:lnTo>
                    <a:cubicBezTo>
                      <a:pt x="958" y="1713"/>
                      <a:pt x="979" y="479"/>
                      <a:pt x="278" y="11"/>
                    </a:cubicBezTo>
                    <a:close/>
                  </a:path>
                </a:pathLst>
              </a:custGeom>
              <a:solidFill>
                <a:srgbClr val="9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4988575" y="2798225"/>
                <a:ext cx="2100225" cy="990550"/>
              </a:xfrm>
              <a:custGeom>
                <a:avLst/>
                <a:gdLst/>
                <a:ahLst/>
                <a:cxnLst/>
                <a:rect l="l" t="t" r="r" b="b"/>
                <a:pathLst>
                  <a:path w="84009" h="39622" extrusionOk="0">
                    <a:moveTo>
                      <a:pt x="766" y="1"/>
                    </a:moveTo>
                    <a:lnTo>
                      <a:pt x="766" y="1"/>
                    </a:lnTo>
                    <a:cubicBezTo>
                      <a:pt x="0" y="1470"/>
                      <a:pt x="8406" y="25302"/>
                      <a:pt x="9725" y="26791"/>
                    </a:cubicBezTo>
                    <a:cubicBezTo>
                      <a:pt x="9746" y="26812"/>
                      <a:pt x="9788" y="26854"/>
                      <a:pt x="9853" y="26897"/>
                    </a:cubicBezTo>
                    <a:cubicBezTo>
                      <a:pt x="11320" y="28153"/>
                      <a:pt x="20811" y="33323"/>
                      <a:pt x="27067" y="36685"/>
                    </a:cubicBezTo>
                    <a:cubicBezTo>
                      <a:pt x="27089" y="36685"/>
                      <a:pt x="27109" y="36707"/>
                      <a:pt x="27109" y="36707"/>
                    </a:cubicBezTo>
                    <a:lnTo>
                      <a:pt x="27152" y="36707"/>
                    </a:lnTo>
                    <a:cubicBezTo>
                      <a:pt x="30301" y="38409"/>
                      <a:pt x="32621" y="39622"/>
                      <a:pt x="32621" y="39622"/>
                    </a:cubicBezTo>
                    <a:lnTo>
                      <a:pt x="69135" y="39622"/>
                    </a:lnTo>
                    <a:cubicBezTo>
                      <a:pt x="69135" y="39622"/>
                      <a:pt x="84008" y="30749"/>
                      <a:pt x="83157" y="29195"/>
                    </a:cubicBezTo>
                    <a:lnTo>
                      <a:pt x="83157" y="29195"/>
                    </a:lnTo>
                    <a:cubicBezTo>
                      <a:pt x="83133" y="29199"/>
                      <a:pt x="83094" y="29201"/>
                      <a:pt x="83041" y="29201"/>
                    </a:cubicBezTo>
                    <a:cubicBezTo>
                      <a:pt x="80425" y="29201"/>
                      <a:pt x="43050" y="24185"/>
                      <a:pt x="38983" y="22663"/>
                    </a:cubicBezTo>
                    <a:cubicBezTo>
                      <a:pt x="34812" y="21109"/>
                      <a:pt x="1384" y="449"/>
                      <a:pt x="76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6302025" y="2645250"/>
                <a:ext cx="129825" cy="120350"/>
              </a:xfrm>
              <a:custGeom>
                <a:avLst/>
                <a:gdLst/>
                <a:ahLst/>
                <a:cxnLst/>
                <a:rect l="l" t="t" r="r" b="b"/>
                <a:pathLst>
                  <a:path w="5193" h="4814" extrusionOk="0">
                    <a:moveTo>
                      <a:pt x="3335" y="0"/>
                    </a:moveTo>
                    <a:cubicBezTo>
                      <a:pt x="3300" y="0"/>
                      <a:pt x="3266" y="5"/>
                      <a:pt x="3234" y="14"/>
                    </a:cubicBezTo>
                    <a:cubicBezTo>
                      <a:pt x="2702" y="162"/>
                      <a:pt x="148" y="2077"/>
                      <a:pt x="106" y="2567"/>
                    </a:cubicBezTo>
                    <a:cubicBezTo>
                      <a:pt x="99" y="2653"/>
                      <a:pt x="152" y="2689"/>
                      <a:pt x="247" y="2689"/>
                    </a:cubicBezTo>
                    <a:cubicBezTo>
                      <a:pt x="782" y="2689"/>
                      <a:pt x="2657" y="1524"/>
                      <a:pt x="2701" y="1524"/>
                    </a:cubicBezTo>
                    <a:cubicBezTo>
                      <a:pt x="2701" y="1524"/>
                      <a:pt x="2701" y="1524"/>
                      <a:pt x="2702" y="1524"/>
                    </a:cubicBezTo>
                    <a:cubicBezTo>
                      <a:pt x="2744" y="1566"/>
                      <a:pt x="0" y="2865"/>
                      <a:pt x="85" y="3439"/>
                    </a:cubicBezTo>
                    <a:cubicBezTo>
                      <a:pt x="94" y="3507"/>
                      <a:pt x="154" y="3536"/>
                      <a:pt x="253" y="3536"/>
                    </a:cubicBezTo>
                    <a:cubicBezTo>
                      <a:pt x="649" y="3536"/>
                      <a:pt x="1660" y="3061"/>
                      <a:pt x="2376" y="2698"/>
                    </a:cubicBezTo>
                    <a:lnTo>
                      <a:pt x="2376" y="2698"/>
                    </a:lnTo>
                    <a:cubicBezTo>
                      <a:pt x="1518" y="3165"/>
                      <a:pt x="262" y="3903"/>
                      <a:pt x="318" y="4184"/>
                    </a:cubicBezTo>
                    <a:cubicBezTo>
                      <a:pt x="332" y="4261"/>
                      <a:pt x="417" y="4293"/>
                      <a:pt x="550" y="4293"/>
                    </a:cubicBezTo>
                    <a:cubicBezTo>
                      <a:pt x="1256" y="4293"/>
                      <a:pt x="3321" y="3395"/>
                      <a:pt x="3381" y="3395"/>
                    </a:cubicBezTo>
                    <a:cubicBezTo>
                      <a:pt x="3382" y="3395"/>
                      <a:pt x="3383" y="3396"/>
                      <a:pt x="3383" y="3396"/>
                    </a:cubicBezTo>
                    <a:cubicBezTo>
                      <a:pt x="3383" y="3396"/>
                      <a:pt x="1212" y="4270"/>
                      <a:pt x="1192" y="4695"/>
                    </a:cubicBezTo>
                    <a:cubicBezTo>
                      <a:pt x="1182" y="4780"/>
                      <a:pt x="1273" y="4813"/>
                      <a:pt x="1427" y="4813"/>
                    </a:cubicBezTo>
                    <a:cubicBezTo>
                      <a:pt x="1970" y="4813"/>
                      <a:pt x="3309" y="4394"/>
                      <a:pt x="3873" y="4312"/>
                    </a:cubicBezTo>
                    <a:cubicBezTo>
                      <a:pt x="4596" y="4205"/>
                      <a:pt x="5170" y="2715"/>
                      <a:pt x="5192" y="2205"/>
                    </a:cubicBezTo>
                    <a:cubicBezTo>
                      <a:pt x="5192" y="1719"/>
                      <a:pt x="4016" y="0"/>
                      <a:pt x="3335" y="0"/>
                    </a:cubicBezTo>
                    <a:close/>
                  </a:path>
                </a:pathLst>
              </a:custGeom>
              <a:solidFill>
                <a:srgbClr val="C3A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6793550" y="2776450"/>
                <a:ext cx="367600" cy="285675"/>
              </a:xfrm>
              <a:custGeom>
                <a:avLst/>
                <a:gdLst/>
                <a:ahLst/>
                <a:cxnLst/>
                <a:rect l="l" t="t" r="r" b="b"/>
                <a:pathLst>
                  <a:path w="14704" h="11427" extrusionOk="0">
                    <a:moveTo>
                      <a:pt x="7341" y="0"/>
                    </a:moveTo>
                    <a:cubicBezTo>
                      <a:pt x="1" y="0"/>
                      <a:pt x="1" y="11426"/>
                      <a:pt x="7341" y="11426"/>
                    </a:cubicBezTo>
                    <a:cubicBezTo>
                      <a:pt x="14703" y="11426"/>
                      <a:pt x="14703" y="0"/>
                      <a:pt x="734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6928675" y="2827525"/>
                <a:ext cx="97350" cy="183525"/>
              </a:xfrm>
              <a:custGeom>
                <a:avLst/>
                <a:gdLst/>
                <a:ahLst/>
                <a:cxnLst/>
                <a:rect l="l" t="t" r="r" b="b"/>
                <a:pathLst>
                  <a:path w="3894" h="7341" extrusionOk="0">
                    <a:moveTo>
                      <a:pt x="1723" y="1319"/>
                    </a:moveTo>
                    <a:lnTo>
                      <a:pt x="1723" y="3255"/>
                    </a:lnTo>
                    <a:cubicBezTo>
                      <a:pt x="1192" y="3085"/>
                      <a:pt x="766" y="2872"/>
                      <a:pt x="766" y="2276"/>
                    </a:cubicBezTo>
                    <a:cubicBezTo>
                      <a:pt x="766" y="1680"/>
                      <a:pt x="1170" y="1382"/>
                      <a:pt x="1723" y="1319"/>
                    </a:cubicBezTo>
                    <a:close/>
                    <a:moveTo>
                      <a:pt x="2171" y="4063"/>
                    </a:moveTo>
                    <a:cubicBezTo>
                      <a:pt x="2702" y="4213"/>
                      <a:pt x="3127" y="4446"/>
                      <a:pt x="3127" y="5042"/>
                    </a:cubicBezTo>
                    <a:cubicBezTo>
                      <a:pt x="3127" y="5553"/>
                      <a:pt x="2787" y="5958"/>
                      <a:pt x="2171" y="6043"/>
                    </a:cubicBezTo>
                    <a:lnTo>
                      <a:pt x="2171" y="4063"/>
                    </a:lnTo>
                    <a:close/>
                    <a:moveTo>
                      <a:pt x="1723" y="0"/>
                    </a:moveTo>
                    <a:lnTo>
                      <a:pt x="1723" y="701"/>
                    </a:lnTo>
                    <a:cubicBezTo>
                      <a:pt x="681" y="766"/>
                      <a:pt x="0" y="1404"/>
                      <a:pt x="0" y="2319"/>
                    </a:cubicBezTo>
                    <a:cubicBezTo>
                      <a:pt x="0" y="3468"/>
                      <a:pt x="894" y="3723"/>
                      <a:pt x="1723" y="3936"/>
                    </a:cubicBezTo>
                    <a:lnTo>
                      <a:pt x="1723" y="6021"/>
                    </a:lnTo>
                    <a:cubicBezTo>
                      <a:pt x="1127" y="5936"/>
                      <a:pt x="851" y="5533"/>
                      <a:pt x="809" y="5085"/>
                    </a:cubicBezTo>
                    <a:lnTo>
                      <a:pt x="0" y="5085"/>
                    </a:lnTo>
                    <a:cubicBezTo>
                      <a:pt x="21" y="5979"/>
                      <a:pt x="724" y="6554"/>
                      <a:pt x="1723" y="6659"/>
                    </a:cubicBezTo>
                    <a:lnTo>
                      <a:pt x="1723" y="7340"/>
                    </a:lnTo>
                    <a:lnTo>
                      <a:pt x="2171" y="7340"/>
                    </a:lnTo>
                    <a:lnTo>
                      <a:pt x="2171" y="6659"/>
                    </a:lnTo>
                    <a:cubicBezTo>
                      <a:pt x="3320" y="6574"/>
                      <a:pt x="3893" y="5788"/>
                      <a:pt x="3893" y="5000"/>
                    </a:cubicBezTo>
                    <a:cubicBezTo>
                      <a:pt x="3893" y="3851"/>
                      <a:pt x="3000" y="3595"/>
                      <a:pt x="2171" y="3383"/>
                    </a:cubicBezTo>
                    <a:lnTo>
                      <a:pt x="2171" y="1340"/>
                    </a:lnTo>
                    <a:cubicBezTo>
                      <a:pt x="2681" y="1447"/>
                      <a:pt x="2957" y="1830"/>
                      <a:pt x="3022" y="2191"/>
                    </a:cubicBezTo>
                    <a:lnTo>
                      <a:pt x="3830" y="2191"/>
                    </a:lnTo>
                    <a:cubicBezTo>
                      <a:pt x="3745" y="1340"/>
                      <a:pt x="3127" y="787"/>
                      <a:pt x="2171" y="701"/>
                    </a:cubicBezTo>
                    <a:lnTo>
                      <a:pt x="2171"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794950" y="2188925"/>
                <a:ext cx="411825" cy="287575"/>
              </a:xfrm>
              <a:custGeom>
                <a:avLst/>
                <a:gdLst/>
                <a:ahLst/>
                <a:cxnLst/>
                <a:rect l="l" t="t" r="r" b="b"/>
                <a:pathLst>
                  <a:path w="16473" h="11503" extrusionOk="0">
                    <a:moveTo>
                      <a:pt x="8219" y="1"/>
                    </a:moveTo>
                    <a:cubicBezTo>
                      <a:pt x="3056" y="1"/>
                      <a:pt x="1" y="8012"/>
                      <a:pt x="5682" y="10862"/>
                    </a:cubicBezTo>
                    <a:cubicBezTo>
                      <a:pt x="6573" y="11306"/>
                      <a:pt x="7437" y="11503"/>
                      <a:pt x="8249" y="11503"/>
                    </a:cubicBezTo>
                    <a:cubicBezTo>
                      <a:pt x="13426" y="11503"/>
                      <a:pt x="16472" y="3499"/>
                      <a:pt x="10789" y="648"/>
                    </a:cubicBezTo>
                    <a:cubicBezTo>
                      <a:pt x="9897" y="199"/>
                      <a:pt x="9032" y="1"/>
                      <a:pt x="82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4932175" y="2248175"/>
                <a:ext cx="135150" cy="169200"/>
              </a:xfrm>
              <a:custGeom>
                <a:avLst/>
                <a:gdLst/>
                <a:ahLst/>
                <a:cxnLst/>
                <a:rect l="l" t="t" r="r" b="b"/>
                <a:pathLst>
                  <a:path w="5406" h="6768" extrusionOk="0">
                    <a:moveTo>
                      <a:pt x="3106" y="1085"/>
                    </a:moveTo>
                    <a:cubicBezTo>
                      <a:pt x="3263" y="1085"/>
                      <a:pt x="3429" y="1122"/>
                      <a:pt x="3598" y="1193"/>
                    </a:cubicBezTo>
                    <a:lnTo>
                      <a:pt x="2724" y="2917"/>
                    </a:lnTo>
                    <a:cubicBezTo>
                      <a:pt x="2321" y="2534"/>
                      <a:pt x="2066" y="2129"/>
                      <a:pt x="2321" y="1598"/>
                    </a:cubicBezTo>
                    <a:cubicBezTo>
                      <a:pt x="2506" y="1241"/>
                      <a:pt x="2787" y="1085"/>
                      <a:pt x="3106" y="1085"/>
                    </a:cubicBezTo>
                    <a:close/>
                    <a:moveTo>
                      <a:pt x="2789" y="3831"/>
                    </a:moveTo>
                    <a:cubicBezTo>
                      <a:pt x="3193" y="4214"/>
                      <a:pt x="3470" y="4619"/>
                      <a:pt x="3193" y="5150"/>
                    </a:cubicBezTo>
                    <a:cubicBezTo>
                      <a:pt x="3036" y="5479"/>
                      <a:pt x="2731" y="5681"/>
                      <a:pt x="2345" y="5681"/>
                    </a:cubicBezTo>
                    <a:cubicBezTo>
                      <a:pt x="2205" y="5681"/>
                      <a:pt x="2054" y="5655"/>
                      <a:pt x="1895" y="5598"/>
                    </a:cubicBezTo>
                    <a:lnTo>
                      <a:pt x="2789" y="3831"/>
                    </a:lnTo>
                    <a:close/>
                    <a:moveTo>
                      <a:pt x="4193" y="1"/>
                    </a:moveTo>
                    <a:lnTo>
                      <a:pt x="3873" y="619"/>
                    </a:lnTo>
                    <a:cubicBezTo>
                      <a:pt x="3580" y="494"/>
                      <a:pt x="3292" y="434"/>
                      <a:pt x="3022" y="434"/>
                    </a:cubicBezTo>
                    <a:cubicBezTo>
                      <a:pt x="2414" y="434"/>
                      <a:pt x="1899" y="740"/>
                      <a:pt x="1618" y="1300"/>
                    </a:cubicBezTo>
                    <a:cubicBezTo>
                      <a:pt x="1087" y="2321"/>
                      <a:pt x="1788" y="2937"/>
                      <a:pt x="2426" y="3513"/>
                    </a:cubicBezTo>
                    <a:lnTo>
                      <a:pt x="1490" y="5385"/>
                    </a:lnTo>
                    <a:cubicBezTo>
                      <a:pt x="1002" y="5045"/>
                      <a:pt x="937" y="4555"/>
                      <a:pt x="1107" y="4151"/>
                    </a:cubicBezTo>
                    <a:lnTo>
                      <a:pt x="384" y="3768"/>
                    </a:lnTo>
                    <a:lnTo>
                      <a:pt x="384" y="3768"/>
                    </a:lnTo>
                    <a:cubicBezTo>
                      <a:pt x="1" y="4577"/>
                      <a:pt x="363" y="5428"/>
                      <a:pt x="1214" y="5959"/>
                    </a:cubicBezTo>
                    <a:lnTo>
                      <a:pt x="917" y="6555"/>
                    </a:lnTo>
                    <a:lnTo>
                      <a:pt x="1320" y="6768"/>
                    </a:lnTo>
                    <a:lnTo>
                      <a:pt x="1618" y="6151"/>
                    </a:lnTo>
                    <a:cubicBezTo>
                      <a:pt x="1913" y="6275"/>
                      <a:pt x="2193" y="6330"/>
                      <a:pt x="2452" y="6330"/>
                    </a:cubicBezTo>
                    <a:cubicBezTo>
                      <a:pt x="3125" y="6330"/>
                      <a:pt x="3650" y="5956"/>
                      <a:pt x="3896" y="5448"/>
                    </a:cubicBezTo>
                    <a:cubicBezTo>
                      <a:pt x="4427" y="4406"/>
                      <a:pt x="3725" y="3789"/>
                      <a:pt x="3087" y="3235"/>
                    </a:cubicBezTo>
                    <a:lnTo>
                      <a:pt x="4001" y="1405"/>
                    </a:lnTo>
                    <a:cubicBezTo>
                      <a:pt x="4406" y="1725"/>
                      <a:pt x="4491" y="2193"/>
                      <a:pt x="4364" y="2534"/>
                    </a:cubicBezTo>
                    <a:lnTo>
                      <a:pt x="5087" y="2895"/>
                    </a:lnTo>
                    <a:cubicBezTo>
                      <a:pt x="5405" y="2108"/>
                      <a:pt x="5108" y="1342"/>
                      <a:pt x="4279" y="832"/>
                    </a:cubicBezTo>
                    <a:lnTo>
                      <a:pt x="4597" y="214"/>
                    </a:lnTo>
                    <a:lnTo>
                      <a:pt x="4193"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6123300" y="1769650"/>
                <a:ext cx="412250" cy="287400"/>
              </a:xfrm>
              <a:custGeom>
                <a:avLst/>
                <a:gdLst/>
                <a:ahLst/>
                <a:cxnLst/>
                <a:rect l="l" t="t" r="r" b="b"/>
                <a:pathLst>
                  <a:path w="16490" h="11496" extrusionOk="0">
                    <a:moveTo>
                      <a:pt x="8194" y="1"/>
                    </a:moveTo>
                    <a:cubicBezTo>
                      <a:pt x="7255" y="1"/>
                      <a:pt x="6259" y="269"/>
                      <a:pt x="5254" y="885"/>
                    </a:cubicBezTo>
                    <a:cubicBezTo>
                      <a:pt x="1" y="4120"/>
                      <a:pt x="3361" y="11496"/>
                      <a:pt x="8290" y="11496"/>
                    </a:cubicBezTo>
                    <a:cubicBezTo>
                      <a:pt x="9231" y="11496"/>
                      <a:pt x="10229" y="11227"/>
                      <a:pt x="11235" y="10610"/>
                    </a:cubicBezTo>
                    <a:cubicBezTo>
                      <a:pt x="16490" y="7393"/>
                      <a:pt x="13126" y="1"/>
                      <a:pt x="819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6258400" y="1832750"/>
                <a:ext cx="140450" cy="161725"/>
              </a:xfrm>
              <a:custGeom>
                <a:avLst/>
                <a:gdLst/>
                <a:ahLst/>
                <a:cxnLst/>
                <a:rect l="l" t="t" r="r" b="b"/>
                <a:pathLst>
                  <a:path w="5618" h="6469" extrusionOk="0">
                    <a:moveTo>
                      <a:pt x="1425" y="1362"/>
                    </a:moveTo>
                    <a:lnTo>
                      <a:pt x="2426" y="3000"/>
                    </a:lnTo>
                    <a:cubicBezTo>
                      <a:pt x="2230" y="3055"/>
                      <a:pt x="2042" y="3092"/>
                      <a:pt x="1868" y="3092"/>
                    </a:cubicBezTo>
                    <a:cubicBezTo>
                      <a:pt x="1569" y="3092"/>
                      <a:pt x="1308" y="2982"/>
                      <a:pt x="1107" y="2659"/>
                    </a:cubicBezTo>
                    <a:cubicBezTo>
                      <a:pt x="787" y="2149"/>
                      <a:pt x="979" y="1703"/>
                      <a:pt x="1425" y="1362"/>
                    </a:cubicBezTo>
                    <a:close/>
                    <a:moveTo>
                      <a:pt x="3808" y="3355"/>
                    </a:moveTo>
                    <a:cubicBezTo>
                      <a:pt x="4112" y="3355"/>
                      <a:pt x="4373" y="3465"/>
                      <a:pt x="4574" y="3788"/>
                    </a:cubicBezTo>
                    <a:cubicBezTo>
                      <a:pt x="4830" y="4213"/>
                      <a:pt x="4767" y="4745"/>
                      <a:pt x="4276" y="5128"/>
                    </a:cubicBezTo>
                    <a:lnTo>
                      <a:pt x="3235" y="3447"/>
                    </a:lnTo>
                    <a:cubicBezTo>
                      <a:pt x="3438" y="3392"/>
                      <a:pt x="3631" y="3355"/>
                      <a:pt x="3808" y="3355"/>
                    </a:cubicBezTo>
                    <a:close/>
                    <a:moveTo>
                      <a:pt x="1107" y="0"/>
                    </a:moveTo>
                    <a:lnTo>
                      <a:pt x="724" y="233"/>
                    </a:lnTo>
                    <a:lnTo>
                      <a:pt x="1085" y="829"/>
                    </a:lnTo>
                    <a:cubicBezTo>
                      <a:pt x="233" y="1425"/>
                      <a:pt x="0" y="2341"/>
                      <a:pt x="468" y="3107"/>
                    </a:cubicBezTo>
                    <a:cubicBezTo>
                      <a:pt x="793" y="3641"/>
                      <a:pt x="1206" y="3807"/>
                      <a:pt x="1650" y="3807"/>
                    </a:cubicBezTo>
                    <a:cubicBezTo>
                      <a:pt x="2019" y="3807"/>
                      <a:pt x="2410" y="3691"/>
                      <a:pt x="2787" y="3575"/>
                    </a:cubicBezTo>
                    <a:lnTo>
                      <a:pt x="3873" y="5362"/>
                    </a:lnTo>
                    <a:cubicBezTo>
                      <a:pt x="3711" y="5431"/>
                      <a:pt x="3559" y="5461"/>
                      <a:pt x="3418" y="5461"/>
                    </a:cubicBezTo>
                    <a:cubicBezTo>
                      <a:pt x="3075" y="5461"/>
                      <a:pt x="2797" y="5284"/>
                      <a:pt x="2617" y="5042"/>
                    </a:cubicBezTo>
                    <a:lnTo>
                      <a:pt x="1915" y="5468"/>
                    </a:lnTo>
                    <a:cubicBezTo>
                      <a:pt x="2216" y="5928"/>
                      <a:pt x="2672" y="6152"/>
                      <a:pt x="3191" y="6152"/>
                    </a:cubicBezTo>
                    <a:cubicBezTo>
                      <a:pt x="3514" y="6152"/>
                      <a:pt x="3862" y="6065"/>
                      <a:pt x="4213" y="5894"/>
                    </a:cubicBezTo>
                    <a:lnTo>
                      <a:pt x="4574" y="6469"/>
                    </a:lnTo>
                    <a:lnTo>
                      <a:pt x="4957" y="6234"/>
                    </a:lnTo>
                    <a:lnTo>
                      <a:pt x="4596" y="5660"/>
                    </a:lnTo>
                    <a:cubicBezTo>
                      <a:pt x="5533" y="5000"/>
                      <a:pt x="5618" y="4021"/>
                      <a:pt x="5192" y="3340"/>
                    </a:cubicBezTo>
                    <a:cubicBezTo>
                      <a:pt x="4867" y="2807"/>
                      <a:pt x="4454" y="2640"/>
                      <a:pt x="4014" y="2640"/>
                    </a:cubicBezTo>
                    <a:cubicBezTo>
                      <a:pt x="3647" y="2640"/>
                      <a:pt x="3262" y="2756"/>
                      <a:pt x="2894" y="2872"/>
                    </a:cubicBezTo>
                    <a:lnTo>
                      <a:pt x="1808" y="1127"/>
                    </a:lnTo>
                    <a:cubicBezTo>
                      <a:pt x="1948" y="1081"/>
                      <a:pt x="2081" y="1060"/>
                      <a:pt x="2206" y="1060"/>
                    </a:cubicBezTo>
                    <a:cubicBezTo>
                      <a:pt x="2537" y="1060"/>
                      <a:pt x="2809" y="1209"/>
                      <a:pt x="2979" y="1425"/>
                    </a:cubicBezTo>
                    <a:lnTo>
                      <a:pt x="3660" y="1000"/>
                    </a:lnTo>
                    <a:cubicBezTo>
                      <a:pt x="3337" y="568"/>
                      <a:pt x="2894" y="342"/>
                      <a:pt x="2396" y="342"/>
                    </a:cubicBezTo>
                    <a:cubicBezTo>
                      <a:pt x="2108" y="342"/>
                      <a:pt x="1802" y="418"/>
                      <a:pt x="1490" y="574"/>
                    </a:cubicBezTo>
                    <a:lnTo>
                      <a:pt x="1107"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6427000" y="2557800"/>
                <a:ext cx="302750" cy="164625"/>
              </a:xfrm>
              <a:custGeom>
                <a:avLst/>
                <a:gdLst/>
                <a:ahLst/>
                <a:cxnLst/>
                <a:rect l="l" t="t" r="r" b="b"/>
                <a:pathLst>
                  <a:path w="12110" h="6585" extrusionOk="0">
                    <a:moveTo>
                      <a:pt x="1022" y="0"/>
                    </a:moveTo>
                    <a:lnTo>
                      <a:pt x="406" y="1532"/>
                    </a:lnTo>
                    <a:cubicBezTo>
                      <a:pt x="1" y="2553"/>
                      <a:pt x="2171" y="4363"/>
                      <a:pt x="5235" y="5555"/>
                    </a:cubicBezTo>
                    <a:cubicBezTo>
                      <a:pt x="6949" y="6232"/>
                      <a:pt x="8582" y="6584"/>
                      <a:pt x="9761" y="6584"/>
                    </a:cubicBezTo>
                    <a:cubicBezTo>
                      <a:pt x="10689" y="6584"/>
                      <a:pt x="11335" y="6366"/>
                      <a:pt x="11513" y="5915"/>
                    </a:cubicBezTo>
                    <a:lnTo>
                      <a:pt x="12109" y="4383"/>
                    </a:lnTo>
                    <a:lnTo>
                      <a:pt x="12109" y="4383"/>
                    </a:lnTo>
                    <a:cubicBezTo>
                      <a:pt x="12002" y="4639"/>
                      <a:pt x="11726" y="4831"/>
                      <a:pt x="11301" y="4937"/>
                    </a:cubicBezTo>
                    <a:cubicBezTo>
                      <a:pt x="11033" y="5006"/>
                      <a:pt x="10711" y="5039"/>
                      <a:pt x="10347" y="5039"/>
                    </a:cubicBezTo>
                    <a:cubicBezTo>
                      <a:pt x="9927" y="5039"/>
                      <a:pt x="9451" y="4996"/>
                      <a:pt x="8938" y="4916"/>
                    </a:cubicBezTo>
                    <a:cubicBezTo>
                      <a:pt x="8024" y="4746"/>
                      <a:pt x="6938" y="4448"/>
                      <a:pt x="5853" y="4023"/>
                    </a:cubicBezTo>
                    <a:cubicBezTo>
                      <a:pt x="4747" y="3575"/>
                      <a:pt x="3768" y="3064"/>
                      <a:pt x="2959" y="2553"/>
                    </a:cubicBezTo>
                    <a:cubicBezTo>
                      <a:pt x="2151" y="2022"/>
                      <a:pt x="1555" y="1469"/>
                      <a:pt x="1235" y="979"/>
                    </a:cubicBezTo>
                    <a:cubicBezTo>
                      <a:pt x="1002" y="596"/>
                      <a:pt x="917" y="278"/>
                      <a:pt x="1022"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6449900" y="2541025"/>
                <a:ext cx="287275" cy="142750"/>
              </a:xfrm>
              <a:custGeom>
                <a:avLst/>
                <a:gdLst/>
                <a:ahLst/>
                <a:cxnLst/>
                <a:rect l="l" t="t" r="r" b="b"/>
                <a:pathLst>
                  <a:path w="11491" h="5710" extrusionOk="0">
                    <a:moveTo>
                      <a:pt x="1870" y="0"/>
                    </a:moveTo>
                    <a:cubicBezTo>
                      <a:pt x="935" y="0"/>
                      <a:pt x="285" y="219"/>
                      <a:pt x="106" y="671"/>
                    </a:cubicBezTo>
                    <a:cubicBezTo>
                      <a:pt x="1" y="949"/>
                      <a:pt x="86" y="1267"/>
                      <a:pt x="319" y="1629"/>
                    </a:cubicBezTo>
                    <a:cubicBezTo>
                      <a:pt x="639" y="2140"/>
                      <a:pt x="1235" y="2693"/>
                      <a:pt x="2043" y="3224"/>
                    </a:cubicBezTo>
                    <a:cubicBezTo>
                      <a:pt x="2852" y="3735"/>
                      <a:pt x="3831" y="4246"/>
                      <a:pt x="4937" y="4694"/>
                    </a:cubicBezTo>
                    <a:cubicBezTo>
                      <a:pt x="6022" y="5119"/>
                      <a:pt x="7108" y="5417"/>
                      <a:pt x="8022" y="5587"/>
                    </a:cubicBezTo>
                    <a:cubicBezTo>
                      <a:pt x="8535" y="5667"/>
                      <a:pt x="9011" y="5710"/>
                      <a:pt x="9431" y="5710"/>
                    </a:cubicBezTo>
                    <a:cubicBezTo>
                      <a:pt x="9795" y="5710"/>
                      <a:pt x="10117" y="5677"/>
                      <a:pt x="10385" y="5608"/>
                    </a:cubicBezTo>
                    <a:cubicBezTo>
                      <a:pt x="10810" y="5502"/>
                      <a:pt x="11086" y="5310"/>
                      <a:pt x="11193" y="5034"/>
                    </a:cubicBezTo>
                    <a:cubicBezTo>
                      <a:pt x="11214" y="5012"/>
                      <a:pt x="11214" y="4991"/>
                      <a:pt x="11214" y="4969"/>
                    </a:cubicBezTo>
                    <a:cubicBezTo>
                      <a:pt x="11491" y="3948"/>
                      <a:pt x="9363" y="2203"/>
                      <a:pt x="6384" y="1011"/>
                    </a:cubicBezTo>
                    <a:cubicBezTo>
                      <a:pt x="4676" y="347"/>
                      <a:pt x="3047" y="0"/>
                      <a:pt x="187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6513175" y="2568675"/>
                <a:ext cx="158050" cy="67300"/>
              </a:xfrm>
              <a:custGeom>
                <a:avLst/>
                <a:gdLst/>
                <a:ahLst/>
                <a:cxnLst/>
                <a:rect l="l" t="t" r="r" b="b"/>
                <a:pathLst>
                  <a:path w="6322" h="2692" extrusionOk="0">
                    <a:moveTo>
                      <a:pt x="1107" y="651"/>
                    </a:moveTo>
                    <a:lnTo>
                      <a:pt x="2789" y="1310"/>
                    </a:lnTo>
                    <a:cubicBezTo>
                      <a:pt x="2681" y="1394"/>
                      <a:pt x="2547" y="1451"/>
                      <a:pt x="2364" y="1451"/>
                    </a:cubicBezTo>
                    <a:cubicBezTo>
                      <a:pt x="2220" y="1451"/>
                      <a:pt x="2046" y="1416"/>
                      <a:pt x="1831" y="1332"/>
                    </a:cubicBezTo>
                    <a:cubicBezTo>
                      <a:pt x="1385" y="1162"/>
                      <a:pt x="1087" y="906"/>
                      <a:pt x="1107" y="651"/>
                    </a:cubicBezTo>
                    <a:close/>
                    <a:moveTo>
                      <a:pt x="3976" y="1276"/>
                    </a:moveTo>
                    <a:cubicBezTo>
                      <a:pt x="4117" y="1276"/>
                      <a:pt x="4288" y="1311"/>
                      <a:pt x="4512" y="1395"/>
                    </a:cubicBezTo>
                    <a:cubicBezTo>
                      <a:pt x="5023" y="1608"/>
                      <a:pt x="5215" y="1843"/>
                      <a:pt x="5193" y="2055"/>
                    </a:cubicBezTo>
                    <a:lnTo>
                      <a:pt x="3533" y="1417"/>
                    </a:lnTo>
                    <a:cubicBezTo>
                      <a:pt x="3665" y="1333"/>
                      <a:pt x="3796" y="1276"/>
                      <a:pt x="3976" y="1276"/>
                    </a:cubicBezTo>
                    <a:close/>
                    <a:moveTo>
                      <a:pt x="1340" y="1"/>
                    </a:moveTo>
                    <a:cubicBezTo>
                      <a:pt x="1015" y="1"/>
                      <a:pt x="771" y="98"/>
                      <a:pt x="639" y="289"/>
                    </a:cubicBezTo>
                    <a:lnTo>
                      <a:pt x="66" y="55"/>
                    </a:lnTo>
                    <a:lnTo>
                      <a:pt x="1" y="226"/>
                    </a:lnTo>
                    <a:lnTo>
                      <a:pt x="576" y="438"/>
                    </a:lnTo>
                    <a:cubicBezTo>
                      <a:pt x="491" y="884"/>
                      <a:pt x="1087" y="1352"/>
                      <a:pt x="1746" y="1608"/>
                    </a:cubicBezTo>
                    <a:cubicBezTo>
                      <a:pt x="2131" y="1755"/>
                      <a:pt x="2414" y="1811"/>
                      <a:pt x="2635" y="1811"/>
                    </a:cubicBezTo>
                    <a:cubicBezTo>
                      <a:pt x="2988" y="1811"/>
                      <a:pt x="3180" y="1667"/>
                      <a:pt x="3363" y="1523"/>
                    </a:cubicBezTo>
                    <a:lnTo>
                      <a:pt x="5108" y="2204"/>
                    </a:lnTo>
                    <a:cubicBezTo>
                      <a:pt x="5023" y="2278"/>
                      <a:pt x="4890" y="2310"/>
                      <a:pt x="4741" y="2310"/>
                    </a:cubicBezTo>
                    <a:cubicBezTo>
                      <a:pt x="4592" y="2310"/>
                      <a:pt x="4428" y="2278"/>
                      <a:pt x="4279" y="2226"/>
                    </a:cubicBezTo>
                    <a:lnTo>
                      <a:pt x="4151" y="2524"/>
                    </a:lnTo>
                    <a:cubicBezTo>
                      <a:pt x="4480" y="2637"/>
                      <a:pt x="4772" y="2691"/>
                      <a:pt x="5014" y="2691"/>
                    </a:cubicBezTo>
                    <a:cubicBezTo>
                      <a:pt x="5318" y="2691"/>
                      <a:pt x="5542" y="2605"/>
                      <a:pt x="5661" y="2438"/>
                    </a:cubicBezTo>
                    <a:lnTo>
                      <a:pt x="6257" y="2651"/>
                    </a:lnTo>
                    <a:lnTo>
                      <a:pt x="6321" y="2501"/>
                    </a:lnTo>
                    <a:lnTo>
                      <a:pt x="5726" y="2268"/>
                    </a:lnTo>
                    <a:cubicBezTo>
                      <a:pt x="5811" y="1863"/>
                      <a:pt x="5363" y="1417"/>
                      <a:pt x="4597" y="1097"/>
                    </a:cubicBezTo>
                    <a:cubicBezTo>
                      <a:pt x="4222" y="953"/>
                      <a:pt x="3943" y="900"/>
                      <a:pt x="3724" y="900"/>
                    </a:cubicBezTo>
                    <a:cubicBezTo>
                      <a:pt x="3358" y="900"/>
                      <a:pt x="3158" y="1049"/>
                      <a:pt x="2959" y="1182"/>
                    </a:cubicBezTo>
                    <a:lnTo>
                      <a:pt x="1192" y="501"/>
                    </a:lnTo>
                    <a:cubicBezTo>
                      <a:pt x="1265" y="409"/>
                      <a:pt x="1391" y="372"/>
                      <a:pt x="1546" y="372"/>
                    </a:cubicBezTo>
                    <a:cubicBezTo>
                      <a:pt x="1712" y="372"/>
                      <a:pt x="1910" y="415"/>
                      <a:pt x="2108" y="481"/>
                    </a:cubicBezTo>
                    <a:lnTo>
                      <a:pt x="2236" y="183"/>
                    </a:lnTo>
                    <a:cubicBezTo>
                      <a:pt x="1899" y="61"/>
                      <a:pt x="1595" y="1"/>
                      <a:pt x="134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5314675" y="2631750"/>
                <a:ext cx="246325" cy="257675"/>
              </a:xfrm>
              <a:custGeom>
                <a:avLst/>
                <a:gdLst/>
                <a:ahLst/>
                <a:cxnLst/>
                <a:rect l="l" t="t" r="r" b="b"/>
                <a:pathLst>
                  <a:path w="9853" h="10307" extrusionOk="0">
                    <a:moveTo>
                      <a:pt x="7767" y="1"/>
                    </a:moveTo>
                    <a:lnTo>
                      <a:pt x="7797" y="26"/>
                    </a:lnTo>
                    <a:lnTo>
                      <a:pt x="7797" y="26"/>
                    </a:lnTo>
                    <a:cubicBezTo>
                      <a:pt x="7787" y="18"/>
                      <a:pt x="7777" y="9"/>
                      <a:pt x="7767" y="1"/>
                    </a:cubicBezTo>
                    <a:close/>
                    <a:moveTo>
                      <a:pt x="1" y="9043"/>
                    </a:moveTo>
                    <a:lnTo>
                      <a:pt x="1" y="9043"/>
                    </a:lnTo>
                    <a:cubicBezTo>
                      <a:pt x="7" y="9049"/>
                      <a:pt x="13" y="9054"/>
                      <a:pt x="20" y="9059"/>
                    </a:cubicBezTo>
                    <a:lnTo>
                      <a:pt x="20" y="9059"/>
                    </a:lnTo>
                    <a:lnTo>
                      <a:pt x="1" y="9043"/>
                    </a:lnTo>
                    <a:close/>
                    <a:moveTo>
                      <a:pt x="7797" y="26"/>
                    </a:moveTo>
                    <a:lnTo>
                      <a:pt x="7797" y="26"/>
                    </a:lnTo>
                    <a:cubicBezTo>
                      <a:pt x="8009" y="221"/>
                      <a:pt x="8085" y="550"/>
                      <a:pt x="8044" y="957"/>
                    </a:cubicBezTo>
                    <a:cubicBezTo>
                      <a:pt x="7980" y="1533"/>
                      <a:pt x="7704" y="2319"/>
                      <a:pt x="7236" y="3170"/>
                    </a:cubicBezTo>
                    <a:cubicBezTo>
                      <a:pt x="6788" y="4001"/>
                      <a:pt x="6150" y="4915"/>
                      <a:pt x="5384" y="5809"/>
                    </a:cubicBezTo>
                    <a:cubicBezTo>
                      <a:pt x="4597" y="6702"/>
                      <a:pt x="3789" y="7469"/>
                      <a:pt x="3043" y="8044"/>
                    </a:cubicBezTo>
                    <a:cubicBezTo>
                      <a:pt x="2277" y="8618"/>
                      <a:pt x="1553" y="9023"/>
                      <a:pt x="980" y="9171"/>
                    </a:cubicBezTo>
                    <a:cubicBezTo>
                      <a:pt x="826" y="9202"/>
                      <a:pt x="683" y="9219"/>
                      <a:pt x="553" y="9219"/>
                    </a:cubicBezTo>
                    <a:cubicBezTo>
                      <a:pt x="335" y="9219"/>
                      <a:pt x="154" y="9171"/>
                      <a:pt x="20" y="9059"/>
                    </a:cubicBezTo>
                    <a:lnTo>
                      <a:pt x="20" y="9059"/>
                    </a:lnTo>
                    <a:lnTo>
                      <a:pt x="1256" y="10129"/>
                    </a:lnTo>
                    <a:cubicBezTo>
                      <a:pt x="1394" y="10249"/>
                      <a:pt x="1579" y="10306"/>
                      <a:pt x="1802" y="10306"/>
                    </a:cubicBezTo>
                    <a:cubicBezTo>
                      <a:pt x="2884" y="10306"/>
                      <a:pt x="4857" y="8959"/>
                      <a:pt x="6640" y="6895"/>
                    </a:cubicBezTo>
                    <a:cubicBezTo>
                      <a:pt x="8788" y="4384"/>
                      <a:pt x="9852" y="1788"/>
                      <a:pt x="9023" y="1085"/>
                    </a:cubicBezTo>
                    <a:lnTo>
                      <a:pt x="7797" y="26"/>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5293925" y="2627000"/>
                <a:ext cx="222925" cy="235100"/>
              </a:xfrm>
              <a:custGeom>
                <a:avLst/>
                <a:gdLst/>
                <a:ahLst/>
                <a:cxnLst/>
                <a:rect l="l" t="t" r="r" b="b"/>
                <a:pathLst>
                  <a:path w="8917" h="9404" extrusionOk="0">
                    <a:moveTo>
                      <a:pt x="8057" y="1"/>
                    </a:moveTo>
                    <a:cubicBezTo>
                      <a:pt x="6975" y="1"/>
                      <a:pt x="5009" y="1357"/>
                      <a:pt x="3214" y="3425"/>
                    </a:cubicBezTo>
                    <a:cubicBezTo>
                      <a:pt x="1064" y="5914"/>
                      <a:pt x="0" y="8510"/>
                      <a:pt x="809" y="9233"/>
                    </a:cubicBezTo>
                    <a:cubicBezTo>
                      <a:pt x="952" y="9350"/>
                      <a:pt x="1134" y="9404"/>
                      <a:pt x="1351" y="9404"/>
                    </a:cubicBezTo>
                    <a:cubicBezTo>
                      <a:pt x="1490" y="9404"/>
                      <a:pt x="1643" y="9382"/>
                      <a:pt x="1810" y="9340"/>
                    </a:cubicBezTo>
                    <a:cubicBezTo>
                      <a:pt x="2383" y="9213"/>
                      <a:pt x="3107" y="8808"/>
                      <a:pt x="3873" y="8234"/>
                    </a:cubicBezTo>
                    <a:cubicBezTo>
                      <a:pt x="4619" y="7659"/>
                      <a:pt x="5427" y="6892"/>
                      <a:pt x="6214" y="5999"/>
                    </a:cubicBezTo>
                    <a:cubicBezTo>
                      <a:pt x="6980" y="5105"/>
                      <a:pt x="7618" y="4191"/>
                      <a:pt x="8066" y="3360"/>
                    </a:cubicBezTo>
                    <a:cubicBezTo>
                      <a:pt x="8534" y="2509"/>
                      <a:pt x="8810" y="1723"/>
                      <a:pt x="8874" y="1147"/>
                    </a:cubicBezTo>
                    <a:cubicBezTo>
                      <a:pt x="8917" y="722"/>
                      <a:pt x="8832" y="381"/>
                      <a:pt x="8597" y="191"/>
                    </a:cubicBezTo>
                    <a:lnTo>
                      <a:pt x="8534" y="126"/>
                    </a:lnTo>
                    <a:cubicBezTo>
                      <a:pt x="8405" y="41"/>
                      <a:pt x="8244" y="1"/>
                      <a:pt x="805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5346600" y="2675375"/>
                <a:ext cx="112250" cy="130325"/>
              </a:xfrm>
              <a:custGeom>
                <a:avLst/>
                <a:gdLst/>
                <a:ahLst/>
                <a:cxnLst/>
                <a:rect l="l" t="t" r="r" b="b"/>
                <a:pathLst>
                  <a:path w="4490" h="5213" extrusionOk="0">
                    <a:moveTo>
                      <a:pt x="3432" y="879"/>
                    </a:moveTo>
                    <a:cubicBezTo>
                      <a:pt x="3485" y="879"/>
                      <a:pt x="3533" y="891"/>
                      <a:pt x="3575" y="915"/>
                    </a:cubicBezTo>
                    <a:lnTo>
                      <a:pt x="2426" y="2256"/>
                    </a:lnTo>
                    <a:cubicBezTo>
                      <a:pt x="2362" y="2021"/>
                      <a:pt x="2384" y="1745"/>
                      <a:pt x="2724" y="1340"/>
                    </a:cubicBezTo>
                    <a:cubicBezTo>
                      <a:pt x="3005" y="1026"/>
                      <a:pt x="3248" y="879"/>
                      <a:pt x="3432" y="879"/>
                    </a:cubicBezTo>
                    <a:close/>
                    <a:moveTo>
                      <a:pt x="2086" y="2937"/>
                    </a:moveTo>
                    <a:lnTo>
                      <a:pt x="2086" y="2937"/>
                    </a:lnTo>
                    <a:cubicBezTo>
                      <a:pt x="2149" y="3170"/>
                      <a:pt x="2128" y="3448"/>
                      <a:pt x="1788" y="3851"/>
                    </a:cubicBezTo>
                    <a:cubicBezTo>
                      <a:pt x="1545" y="4146"/>
                      <a:pt x="1260" y="4328"/>
                      <a:pt x="1047" y="4328"/>
                    </a:cubicBezTo>
                    <a:cubicBezTo>
                      <a:pt x="999" y="4328"/>
                      <a:pt x="954" y="4318"/>
                      <a:pt x="915" y="4299"/>
                    </a:cubicBezTo>
                    <a:lnTo>
                      <a:pt x="2086" y="2937"/>
                    </a:lnTo>
                    <a:close/>
                    <a:moveTo>
                      <a:pt x="4362" y="0"/>
                    </a:moveTo>
                    <a:lnTo>
                      <a:pt x="3958" y="489"/>
                    </a:lnTo>
                    <a:cubicBezTo>
                      <a:pt x="3877" y="441"/>
                      <a:pt x="3785" y="418"/>
                      <a:pt x="3685" y="418"/>
                    </a:cubicBezTo>
                    <a:cubicBezTo>
                      <a:pt x="3340" y="418"/>
                      <a:pt x="2902" y="692"/>
                      <a:pt x="2489" y="1170"/>
                    </a:cubicBezTo>
                    <a:cubicBezTo>
                      <a:pt x="1788" y="1978"/>
                      <a:pt x="1916" y="2362"/>
                      <a:pt x="2021" y="2724"/>
                    </a:cubicBezTo>
                    <a:lnTo>
                      <a:pt x="787" y="4191"/>
                    </a:lnTo>
                    <a:cubicBezTo>
                      <a:pt x="659" y="3979"/>
                      <a:pt x="830" y="3618"/>
                      <a:pt x="1065" y="3298"/>
                    </a:cubicBezTo>
                    <a:lnTo>
                      <a:pt x="830" y="3107"/>
                    </a:lnTo>
                    <a:cubicBezTo>
                      <a:pt x="319" y="3723"/>
                      <a:pt x="171" y="4319"/>
                      <a:pt x="404" y="4617"/>
                    </a:cubicBezTo>
                    <a:lnTo>
                      <a:pt x="1" y="5085"/>
                    </a:lnTo>
                    <a:lnTo>
                      <a:pt x="128" y="5213"/>
                    </a:lnTo>
                    <a:lnTo>
                      <a:pt x="532" y="4745"/>
                    </a:lnTo>
                    <a:cubicBezTo>
                      <a:pt x="606" y="4790"/>
                      <a:pt x="690" y="4811"/>
                      <a:pt x="780" y="4811"/>
                    </a:cubicBezTo>
                    <a:cubicBezTo>
                      <a:pt x="1155" y="4811"/>
                      <a:pt x="1644" y="4451"/>
                      <a:pt x="2021" y="4021"/>
                    </a:cubicBezTo>
                    <a:cubicBezTo>
                      <a:pt x="2724" y="3213"/>
                      <a:pt x="2597" y="2809"/>
                      <a:pt x="2489" y="2469"/>
                    </a:cubicBezTo>
                    <a:lnTo>
                      <a:pt x="3703" y="1042"/>
                    </a:lnTo>
                    <a:lnTo>
                      <a:pt x="3703" y="1042"/>
                    </a:lnTo>
                    <a:cubicBezTo>
                      <a:pt x="3788" y="1255"/>
                      <a:pt x="3638" y="1575"/>
                      <a:pt x="3448" y="1851"/>
                    </a:cubicBezTo>
                    <a:lnTo>
                      <a:pt x="3681" y="2043"/>
                    </a:lnTo>
                    <a:cubicBezTo>
                      <a:pt x="4149" y="1447"/>
                      <a:pt x="4319" y="894"/>
                      <a:pt x="4086" y="596"/>
                    </a:cubicBezTo>
                    <a:lnTo>
                      <a:pt x="4490" y="106"/>
                    </a:lnTo>
                    <a:lnTo>
                      <a:pt x="436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6447775" y="3969625"/>
                <a:ext cx="264400" cy="35675"/>
              </a:xfrm>
              <a:custGeom>
                <a:avLst/>
                <a:gdLst/>
                <a:ahLst/>
                <a:cxnLst/>
                <a:rect l="l" t="t" r="r" b="b"/>
                <a:pathLst>
                  <a:path w="10576" h="1427" extrusionOk="0">
                    <a:moveTo>
                      <a:pt x="0" y="0"/>
                    </a:moveTo>
                    <a:cubicBezTo>
                      <a:pt x="383" y="0"/>
                      <a:pt x="702" y="320"/>
                      <a:pt x="702" y="724"/>
                    </a:cubicBezTo>
                    <a:cubicBezTo>
                      <a:pt x="702" y="916"/>
                      <a:pt x="639" y="1086"/>
                      <a:pt x="489" y="1234"/>
                    </a:cubicBezTo>
                    <a:cubicBezTo>
                      <a:pt x="361" y="1362"/>
                      <a:pt x="191" y="1427"/>
                      <a:pt x="0" y="1427"/>
                    </a:cubicBezTo>
                    <a:lnTo>
                      <a:pt x="10575" y="1427"/>
                    </a:lnTo>
                    <a:cubicBezTo>
                      <a:pt x="10172" y="1427"/>
                      <a:pt x="9852" y="1107"/>
                      <a:pt x="9852" y="724"/>
                    </a:cubicBezTo>
                    <a:cubicBezTo>
                      <a:pt x="9852" y="533"/>
                      <a:pt x="9937" y="341"/>
                      <a:pt x="10064" y="213"/>
                    </a:cubicBezTo>
                    <a:cubicBezTo>
                      <a:pt x="10192" y="85"/>
                      <a:pt x="10362"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5897725" y="4041450"/>
                <a:ext cx="264375" cy="35650"/>
              </a:xfrm>
              <a:custGeom>
                <a:avLst/>
                <a:gdLst/>
                <a:ahLst/>
                <a:cxnLst/>
                <a:rect l="l" t="t" r="r" b="b"/>
                <a:pathLst>
                  <a:path w="10575" h="1426" extrusionOk="0">
                    <a:moveTo>
                      <a:pt x="0" y="1"/>
                    </a:moveTo>
                    <a:cubicBezTo>
                      <a:pt x="404" y="1"/>
                      <a:pt x="724" y="319"/>
                      <a:pt x="724" y="702"/>
                    </a:cubicBezTo>
                    <a:cubicBezTo>
                      <a:pt x="724" y="894"/>
                      <a:pt x="639" y="1085"/>
                      <a:pt x="511" y="1213"/>
                    </a:cubicBezTo>
                    <a:cubicBezTo>
                      <a:pt x="383" y="1340"/>
                      <a:pt x="213" y="1425"/>
                      <a:pt x="0" y="1425"/>
                    </a:cubicBezTo>
                    <a:lnTo>
                      <a:pt x="10575" y="1425"/>
                    </a:lnTo>
                    <a:cubicBezTo>
                      <a:pt x="10192" y="1425"/>
                      <a:pt x="9874" y="1107"/>
                      <a:pt x="9874" y="702"/>
                    </a:cubicBezTo>
                    <a:cubicBezTo>
                      <a:pt x="9874" y="511"/>
                      <a:pt x="9937" y="319"/>
                      <a:pt x="10086" y="191"/>
                    </a:cubicBezTo>
                    <a:cubicBezTo>
                      <a:pt x="10214" y="64"/>
                      <a:pt x="10384" y="1"/>
                      <a:pt x="1057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6250400" y="3969625"/>
                <a:ext cx="264925" cy="35675"/>
              </a:xfrm>
              <a:custGeom>
                <a:avLst/>
                <a:gdLst/>
                <a:ahLst/>
                <a:cxnLst/>
                <a:rect l="l" t="t" r="r" b="b"/>
                <a:pathLst>
                  <a:path w="10597" h="1427" extrusionOk="0">
                    <a:moveTo>
                      <a:pt x="0" y="0"/>
                    </a:moveTo>
                    <a:cubicBezTo>
                      <a:pt x="405" y="0"/>
                      <a:pt x="724" y="320"/>
                      <a:pt x="724" y="724"/>
                    </a:cubicBezTo>
                    <a:cubicBezTo>
                      <a:pt x="724" y="916"/>
                      <a:pt x="639" y="1086"/>
                      <a:pt x="511" y="1234"/>
                    </a:cubicBezTo>
                    <a:cubicBezTo>
                      <a:pt x="383" y="1362"/>
                      <a:pt x="213" y="1427"/>
                      <a:pt x="0" y="1427"/>
                    </a:cubicBezTo>
                    <a:lnTo>
                      <a:pt x="10597" y="1427"/>
                    </a:lnTo>
                    <a:cubicBezTo>
                      <a:pt x="10194" y="1427"/>
                      <a:pt x="9873" y="1107"/>
                      <a:pt x="9873" y="724"/>
                    </a:cubicBezTo>
                    <a:cubicBezTo>
                      <a:pt x="9873" y="533"/>
                      <a:pt x="9959" y="341"/>
                      <a:pt x="10086" y="213"/>
                    </a:cubicBezTo>
                    <a:cubicBezTo>
                      <a:pt x="10214" y="85"/>
                      <a:pt x="10384" y="0"/>
                      <a:pt x="1059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5668425" y="4005275"/>
                <a:ext cx="1116075" cy="36200"/>
              </a:xfrm>
              <a:custGeom>
                <a:avLst/>
                <a:gdLst/>
                <a:ahLst/>
                <a:cxnLst/>
                <a:rect l="l" t="t" r="r" b="b"/>
                <a:pathLst>
                  <a:path w="44643" h="1448" extrusionOk="0">
                    <a:moveTo>
                      <a:pt x="724" y="1"/>
                    </a:moveTo>
                    <a:cubicBezTo>
                      <a:pt x="511" y="1"/>
                      <a:pt x="341" y="86"/>
                      <a:pt x="213" y="214"/>
                    </a:cubicBezTo>
                    <a:cubicBezTo>
                      <a:pt x="85" y="341"/>
                      <a:pt x="0" y="532"/>
                      <a:pt x="0" y="724"/>
                    </a:cubicBezTo>
                    <a:cubicBezTo>
                      <a:pt x="0" y="1128"/>
                      <a:pt x="320" y="1448"/>
                      <a:pt x="724" y="1448"/>
                    </a:cubicBezTo>
                    <a:lnTo>
                      <a:pt x="43919" y="1448"/>
                    </a:lnTo>
                    <a:cubicBezTo>
                      <a:pt x="44132" y="1448"/>
                      <a:pt x="44302" y="1363"/>
                      <a:pt x="44430" y="1235"/>
                    </a:cubicBezTo>
                    <a:cubicBezTo>
                      <a:pt x="44558" y="1107"/>
                      <a:pt x="44643" y="915"/>
                      <a:pt x="44643" y="724"/>
                    </a:cubicBezTo>
                    <a:cubicBezTo>
                      <a:pt x="44643" y="319"/>
                      <a:pt x="44325" y="1"/>
                      <a:pt x="43919"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6180175" y="3934000"/>
                <a:ext cx="855425" cy="35650"/>
              </a:xfrm>
              <a:custGeom>
                <a:avLst/>
                <a:gdLst/>
                <a:ahLst/>
                <a:cxnLst/>
                <a:rect l="l" t="t" r="r" b="b"/>
                <a:pathLst>
                  <a:path w="34217" h="1426" extrusionOk="0">
                    <a:moveTo>
                      <a:pt x="703" y="0"/>
                    </a:moveTo>
                    <a:cubicBezTo>
                      <a:pt x="511" y="0"/>
                      <a:pt x="341" y="86"/>
                      <a:pt x="213" y="213"/>
                    </a:cubicBezTo>
                    <a:cubicBezTo>
                      <a:pt x="86" y="341"/>
                      <a:pt x="0" y="511"/>
                      <a:pt x="0" y="724"/>
                    </a:cubicBezTo>
                    <a:cubicBezTo>
                      <a:pt x="0" y="1107"/>
                      <a:pt x="320" y="1425"/>
                      <a:pt x="703" y="1425"/>
                    </a:cubicBezTo>
                    <a:lnTo>
                      <a:pt x="33515" y="1425"/>
                    </a:lnTo>
                    <a:cubicBezTo>
                      <a:pt x="33706" y="1425"/>
                      <a:pt x="33876" y="1340"/>
                      <a:pt x="34004" y="1212"/>
                    </a:cubicBezTo>
                    <a:cubicBezTo>
                      <a:pt x="34131" y="1085"/>
                      <a:pt x="34216" y="915"/>
                      <a:pt x="34216" y="724"/>
                    </a:cubicBezTo>
                    <a:cubicBezTo>
                      <a:pt x="34216" y="319"/>
                      <a:pt x="33898" y="0"/>
                      <a:pt x="3351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5853025" y="4077075"/>
                <a:ext cx="629875" cy="35675"/>
              </a:xfrm>
              <a:custGeom>
                <a:avLst/>
                <a:gdLst/>
                <a:ahLst/>
                <a:cxnLst/>
                <a:rect l="l" t="t" r="r" b="b"/>
                <a:pathLst>
                  <a:path w="25195" h="1427" extrusionOk="0">
                    <a:moveTo>
                      <a:pt x="702" y="0"/>
                    </a:moveTo>
                    <a:cubicBezTo>
                      <a:pt x="512" y="0"/>
                      <a:pt x="341" y="86"/>
                      <a:pt x="192" y="213"/>
                    </a:cubicBezTo>
                    <a:cubicBezTo>
                      <a:pt x="64" y="341"/>
                      <a:pt x="1" y="511"/>
                      <a:pt x="1" y="704"/>
                    </a:cubicBezTo>
                    <a:cubicBezTo>
                      <a:pt x="1" y="1107"/>
                      <a:pt x="319" y="1427"/>
                      <a:pt x="702" y="1427"/>
                    </a:cubicBezTo>
                    <a:lnTo>
                      <a:pt x="24471" y="1427"/>
                    </a:lnTo>
                    <a:cubicBezTo>
                      <a:pt x="24684" y="1427"/>
                      <a:pt x="24854" y="1342"/>
                      <a:pt x="24982" y="1214"/>
                    </a:cubicBezTo>
                    <a:cubicBezTo>
                      <a:pt x="25110" y="1087"/>
                      <a:pt x="25195" y="916"/>
                      <a:pt x="25195" y="704"/>
                    </a:cubicBezTo>
                    <a:cubicBezTo>
                      <a:pt x="25195" y="321"/>
                      <a:pt x="24875" y="0"/>
                      <a:pt x="2447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5431175" y="4005275"/>
                <a:ext cx="162275" cy="36200"/>
              </a:xfrm>
              <a:custGeom>
                <a:avLst/>
                <a:gdLst/>
                <a:ahLst/>
                <a:cxnLst/>
                <a:rect l="l" t="t" r="r" b="b"/>
                <a:pathLst>
                  <a:path w="6491" h="1448" extrusionOk="0">
                    <a:moveTo>
                      <a:pt x="724" y="1"/>
                    </a:moveTo>
                    <a:cubicBezTo>
                      <a:pt x="533" y="1"/>
                      <a:pt x="341" y="86"/>
                      <a:pt x="213" y="214"/>
                    </a:cubicBezTo>
                    <a:cubicBezTo>
                      <a:pt x="85" y="341"/>
                      <a:pt x="0" y="532"/>
                      <a:pt x="0" y="724"/>
                    </a:cubicBezTo>
                    <a:cubicBezTo>
                      <a:pt x="0" y="1128"/>
                      <a:pt x="320" y="1448"/>
                      <a:pt x="724" y="1448"/>
                    </a:cubicBezTo>
                    <a:lnTo>
                      <a:pt x="5767" y="1448"/>
                    </a:lnTo>
                    <a:cubicBezTo>
                      <a:pt x="5980" y="1448"/>
                      <a:pt x="6150" y="1363"/>
                      <a:pt x="6278" y="1235"/>
                    </a:cubicBezTo>
                    <a:cubicBezTo>
                      <a:pt x="6406" y="1107"/>
                      <a:pt x="6491" y="915"/>
                      <a:pt x="6491" y="724"/>
                    </a:cubicBezTo>
                    <a:cubicBezTo>
                      <a:pt x="6491" y="319"/>
                      <a:pt x="6171" y="1"/>
                      <a:pt x="57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5277950" y="4077075"/>
                <a:ext cx="356450" cy="35675"/>
              </a:xfrm>
              <a:custGeom>
                <a:avLst/>
                <a:gdLst/>
                <a:ahLst/>
                <a:cxnLst/>
                <a:rect l="l" t="t" r="r" b="b"/>
                <a:pathLst>
                  <a:path w="14258" h="1427" extrusionOk="0">
                    <a:moveTo>
                      <a:pt x="704" y="0"/>
                    </a:moveTo>
                    <a:cubicBezTo>
                      <a:pt x="512" y="0"/>
                      <a:pt x="341" y="86"/>
                      <a:pt x="214" y="213"/>
                    </a:cubicBezTo>
                    <a:cubicBezTo>
                      <a:pt x="86" y="341"/>
                      <a:pt x="1" y="511"/>
                      <a:pt x="1" y="704"/>
                    </a:cubicBezTo>
                    <a:cubicBezTo>
                      <a:pt x="1" y="1107"/>
                      <a:pt x="321" y="1427"/>
                      <a:pt x="704" y="1427"/>
                    </a:cubicBezTo>
                    <a:lnTo>
                      <a:pt x="13556" y="1427"/>
                    </a:lnTo>
                    <a:cubicBezTo>
                      <a:pt x="13747" y="1427"/>
                      <a:pt x="13917" y="1342"/>
                      <a:pt x="14045" y="1214"/>
                    </a:cubicBezTo>
                    <a:cubicBezTo>
                      <a:pt x="14172" y="1087"/>
                      <a:pt x="14258" y="916"/>
                      <a:pt x="14258" y="704"/>
                    </a:cubicBezTo>
                    <a:cubicBezTo>
                      <a:pt x="14258" y="321"/>
                      <a:pt x="13939" y="0"/>
                      <a:pt x="13556"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5363075" y="3775475"/>
                <a:ext cx="1578375" cy="35650"/>
              </a:xfrm>
              <a:custGeom>
                <a:avLst/>
                <a:gdLst/>
                <a:ahLst/>
                <a:cxnLst/>
                <a:rect l="l" t="t" r="r" b="b"/>
                <a:pathLst>
                  <a:path w="63135" h="1426" extrusionOk="0">
                    <a:moveTo>
                      <a:pt x="86" y="0"/>
                    </a:moveTo>
                    <a:cubicBezTo>
                      <a:pt x="43" y="0"/>
                      <a:pt x="0" y="43"/>
                      <a:pt x="0" y="86"/>
                    </a:cubicBezTo>
                    <a:lnTo>
                      <a:pt x="0" y="1362"/>
                    </a:lnTo>
                    <a:cubicBezTo>
                      <a:pt x="0" y="1405"/>
                      <a:pt x="43" y="1425"/>
                      <a:pt x="86" y="1425"/>
                    </a:cubicBezTo>
                    <a:lnTo>
                      <a:pt x="63070" y="1425"/>
                    </a:lnTo>
                    <a:cubicBezTo>
                      <a:pt x="63113" y="1425"/>
                      <a:pt x="63135" y="1405"/>
                      <a:pt x="63135" y="1362"/>
                    </a:cubicBezTo>
                    <a:lnTo>
                      <a:pt x="63135" y="86"/>
                    </a:lnTo>
                    <a:cubicBezTo>
                      <a:pt x="63135" y="43"/>
                      <a:pt x="63113" y="0"/>
                      <a:pt x="63070"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5707275" y="3811100"/>
                <a:ext cx="264400" cy="35675"/>
              </a:xfrm>
              <a:custGeom>
                <a:avLst/>
                <a:gdLst/>
                <a:ahLst/>
                <a:cxnLst/>
                <a:rect l="l" t="t" r="r" b="b"/>
                <a:pathLst>
                  <a:path w="10576" h="1427" extrusionOk="0">
                    <a:moveTo>
                      <a:pt x="1" y="0"/>
                    </a:moveTo>
                    <a:cubicBezTo>
                      <a:pt x="404" y="0"/>
                      <a:pt x="724" y="320"/>
                      <a:pt x="724" y="724"/>
                    </a:cubicBezTo>
                    <a:cubicBezTo>
                      <a:pt x="724" y="916"/>
                      <a:pt x="639" y="1086"/>
                      <a:pt x="511" y="1214"/>
                    </a:cubicBezTo>
                    <a:cubicBezTo>
                      <a:pt x="384" y="1362"/>
                      <a:pt x="213" y="1427"/>
                      <a:pt x="1" y="1427"/>
                    </a:cubicBezTo>
                    <a:lnTo>
                      <a:pt x="10575" y="1427"/>
                    </a:lnTo>
                    <a:cubicBezTo>
                      <a:pt x="10192" y="1427"/>
                      <a:pt x="9874" y="1107"/>
                      <a:pt x="9874" y="724"/>
                    </a:cubicBezTo>
                    <a:cubicBezTo>
                      <a:pt x="9874" y="533"/>
                      <a:pt x="9937" y="341"/>
                      <a:pt x="10087" y="213"/>
                    </a:cubicBezTo>
                    <a:cubicBezTo>
                      <a:pt x="10214" y="85"/>
                      <a:pt x="10385" y="0"/>
                      <a:pt x="1057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6199875" y="3846750"/>
                <a:ext cx="161750" cy="36200"/>
              </a:xfrm>
              <a:custGeom>
                <a:avLst/>
                <a:gdLst/>
                <a:ahLst/>
                <a:cxnLst/>
                <a:rect l="l" t="t" r="r" b="b"/>
                <a:pathLst>
                  <a:path w="6470" h="1448" extrusionOk="0">
                    <a:moveTo>
                      <a:pt x="702" y="1"/>
                    </a:moveTo>
                    <a:cubicBezTo>
                      <a:pt x="511" y="1"/>
                      <a:pt x="341" y="86"/>
                      <a:pt x="191" y="214"/>
                    </a:cubicBezTo>
                    <a:cubicBezTo>
                      <a:pt x="64" y="341"/>
                      <a:pt x="1" y="532"/>
                      <a:pt x="1" y="724"/>
                    </a:cubicBezTo>
                    <a:cubicBezTo>
                      <a:pt x="1" y="1107"/>
                      <a:pt x="319" y="1448"/>
                      <a:pt x="702" y="1448"/>
                    </a:cubicBezTo>
                    <a:lnTo>
                      <a:pt x="5746" y="1448"/>
                    </a:lnTo>
                    <a:cubicBezTo>
                      <a:pt x="5959" y="1448"/>
                      <a:pt x="6129" y="1363"/>
                      <a:pt x="6256" y="1235"/>
                    </a:cubicBezTo>
                    <a:cubicBezTo>
                      <a:pt x="6384" y="1107"/>
                      <a:pt x="6469" y="915"/>
                      <a:pt x="6469" y="724"/>
                    </a:cubicBezTo>
                    <a:cubicBezTo>
                      <a:pt x="6469" y="319"/>
                      <a:pt x="6149" y="1"/>
                      <a:pt x="574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5573225" y="3846750"/>
                <a:ext cx="555400" cy="36200"/>
              </a:xfrm>
              <a:custGeom>
                <a:avLst/>
                <a:gdLst/>
                <a:ahLst/>
                <a:cxnLst/>
                <a:rect l="l" t="t" r="r" b="b"/>
                <a:pathLst>
                  <a:path w="22216" h="1448" extrusionOk="0">
                    <a:moveTo>
                      <a:pt x="724" y="1"/>
                    </a:moveTo>
                    <a:cubicBezTo>
                      <a:pt x="531" y="1"/>
                      <a:pt x="341" y="86"/>
                      <a:pt x="213" y="214"/>
                    </a:cubicBezTo>
                    <a:cubicBezTo>
                      <a:pt x="85" y="341"/>
                      <a:pt x="0" y="532"/>
                      <a:pt x="0" y="724"/>
                    </a:cubicBezTo>
                    <a:cubicBezTo>
                      <a:pt x="0" y="1107"/>
                      <a:pt x="319" y="1448"/>
                      <a:pt x="724" y="1448"/>
                    </a:cubicBezTo>
                    <a:lnTo>
                      <a:pt x="21492" y="1448"/>
                    </a:lnTo>
                    <a:cubicBezTo>
                      <a:pt x="21705" y="1448"/>
                      <a:pt x="21875" y="1363"/>
                      <a:pt x="22002" y="1235"/>
                    </a:cubicBezTo>
                    <a:cubicBezTo>
                      <a:pt x="22130" y="1107"/>
                      <a:pt x="22215" y="915"/>
                      <a:pt x="22215" y="724"/>
                    </a:cubicBezTo>
                    <a:cubicBezTo>
                      <a:pt x="22215" y="319"/>
                      <a:pt x="21895" y="1"/>
                      <a:pt x="21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5088575" y="3846750"/>
                <a:ext cx="356450" cy="36200"/>
              </a:xfrm>
              <a:custGeom>
                <a:avLst/>
                <a:gdLst/>
                <a:ahLst/>
                <a:cxnLst/>
                <a:rect l="l" t="t" r="r" b="b"/>
                <a:pathLst>
                  <a:path w="14258" h="1448" extrusionOk="0">
                    <a:moveTo>
                      <a:pt x="724" y="1"/>
                    </a:moveTo>
                    <a:cubicBezTo>
                      <a:pt x="511" y="1"/>
                      <a:pt x="341" y="86"/>
                      <a:pt x="213" y="214"/>
                    </a:cubicBezTo>
                    <a:cubicBezTo>
                      <a:pt x="86" y="341"/>
                      <a:pt x="1" y="532"/>
                      <a:pt x="1" y="724"/>
                    </a:cubicBezTo>
                    <a:cubicBezTo>
                      <a:pt x="1" y="1107"/>
                      <a:pt x="321" y="1448"/>
                      <a:pt x="724" y="1448"/>
                    </a:cubicBezTo>
                    <a:lnTo>
                      <a:pt x="13556" y="1448"/>
                    </a:lnTo>
                    <a:cubicBezTo>
                      <a:pt x="13747" y="1448"/>
                      <a:pt x="13917" y="1363"/>
                      <a:pt x="14067" y="1235"/>
                    </a:cubicBezTo>
                    <a:cubicBezTo>
                      <a:pt x="14194" y="1107"/>
                      <a:pt x="14257" y="915"/>
                      <a:pt x="14257" y="724"/>
                    </a:cubicBezTo>
                    <a:cubicBezTo>
                      <a:pt x="14257" y="319"/>
                      <a:pt x="13939" y="1"/>
                      <a:pt x="1355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7024425" y="3775475"/>
                <a:ext cx="356450" cy="35650"/>
              </a:xfrm>
              <a:custGeom>
                <a:avLst/>
                <a:gdLst/>
                <a:ahLst/>
                <a:cxnLst/>
                <a:rect l="l" t="t" r="r" b="b"/>
                <a:pathLst>
                  <a:path w="14258" h="1426" extrusionOk="0">
                    <a:moveTo>
                      <a:pt x="724" y="0"/>
                    </a:moveTo>
                    <a:cubicBezTo>
                      <a:pt x="511" y="0"/>
                      <a:pt x="341" y="86"/>
                      <a:pt x="213" y="213"/>
                    </a:cubicBezTo>
                    <a:cubicBezTo>
                      <a:pt x="86" y="341"/>
                      <a:pt x="0" y="511"/>
                      <a:pt x="0" y="724"/>
                    </a:cubicBezTo>
                    <a:cubicBezTo>
                      <a:pt x="0" y="1107"/>
                      <a:pt x="319" y="1425"/>
                      <a:pt x="724" y="1425"/>
                    </a:cubicBezTo>
                    <a:lnTo>
                      <a:pt x="13554" y="1425"/>
                    </a:lnTo>
                    <a:cubicBezTo>
                      <a:pt x="13746" y="1425"/>
                      <a:pt x="13917" y="1340"/>
                      <a:pt x="14065" y="1212"/>
                    </a:cubicBezTo>
                    <a:cubicBezTo>
                      <a:pt x="14192" y="1085"/>
                      <a:pt x="14257" y="915"/>
                      <a:pt x="14257" y="724"/>
                    </a:cubicBezTo>
                    <a:cubicBezTo>
                      <a:pt x="14257" y="319"/>
                      <a:pt x="13937"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6944175" y="3830000"/>
                <a:ext cx="353600" cy="279325"/>
              </a:xfrm>
              <a:custGeom>
                <a:avLst/>
                <a:gdLst/>
                <a:ahLst/>
                <a:cxnLst/>
                <a:rect l="l" t="t" r="r" b="b"/>
                <a:pathLst>
                  <a:path w="14144" h="11173" extrusionOk="0">
                    <a:moveTo>
                      <a:pt x="6743" y="0"/>
                    </a:moveTo>
                    <a:cubicBezTo>
                      <a:pt x="4737" y="0"/>
                      <a:pt x="2767" y="1017"/>
                      <a:pt x="1784" y="3437"/>
                    </a:cubicBezTo>
                    <a:cubicBezTo>
                      <a:pt x="1" y="7826"/>
                      <a:pt x="3762" y="11172"/>
                      <a:pt x="7401" y="11172"/>
                    </a:cubicBezTo>
                    <a:cubicBezTo>
                      <a:pt x="9408" y="11172"/>
                      <a:pt x="11377" y="10155"/>
                      <a:pt x="12360" y="7735"/>
                    </a:cubicBezTo>
                    <a:cubicBezTo>
                      <a:pt x="14143" y="3346"/>
                      <a:pt x="10382" y="0"/>
                      <a:pt x="674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7034000" y="3910425"/>
                <a:ext cx="173950" cy="120375"/>
              </a:xfrm>
              <a:custGeom>
                <a:avLst/>
                <a:gdLst/>
                <a:ahLst/>
                <a:cxnLst/>
                <a:rect l="l" t="t" r="r" b="b"/>
                <a:pathLst>
                  <a:path w="6958" h="4815" extrusionOk="0">
                    <a:moveTo>
                      <a:pt x="1235" y="1687"/>
                    </a:moveTo>
                    <a:lnTo>
                      <a:pt x="3022" y="2433"/>
                    </a:lnTo>
                    <a:cubicBezTo>
                      <a:pt x="2742" y="2762"/>
                      <a:pt x="2463" y="3014"/>
                      <a:pt x="2096" y="3014"/>
                    </a:cubicBezTo>
                    <a:cubicBezTo>
                      <a:pt x="1987" y="3014"/>
                      <a:pt x="1871" y="2992"/>
                      <a:pt x="1745" y="2944"/>
                    </a:cubicBezTo>
                    <a:cubicBezTo>
                      <a:pt x="1192" y="2709"/>
                      <a:pt x="1064" y="2241"/>
                      <a:pt x="1235" y="1687"/>
                    </a:cubicBezTo>
                    <a:close/>
                    <a:moveTo>
                      <a:pt x="4842" y="1715"/>
                    </a:moveTo>
                    <a:cubicBezTo>
                      <a:pt x="4952" y="1715"/>
                      <a:pt x="5068" y="1740"/>
                      <a:pt x="5192" y="1795"/>
                    </a:cubicBezTo>
                    <a:cubicBezTo>
                      <a:pt x="5661" y="1965"/>
                      <a:pt x="5936" y="2453"/>
                      <a:pt x="5746" y="3049"/>
                    </a:cubicBezTo>
                    <a:lnTo>
                      <a:pt x="3916" y="2305"/>
                    </a:lnTo>
                    <a:cubicBezTo>
                      <a:pt x="4192" y="1979"/>
                      <a:pt x="4482" y="1715"/>
                      <a:pt x="4842" y="1715"/>
                    </a:cubicBezTo>
                    <a:close/>
                    <a:moveTo>
                      <a:pt x="2334" y="1"/>
                    </a:moveTo>
                    <a:cubicBezTo>
                      <a:pt x="1715" y="1"/>
                      <a:pt x="1166" y="368"/>
                      <a:pt x="809" y="1049"/>
                    </a:cubicBezTo>
                    <a:lnTo>
                      <a:pt x="171" y="773"/>
                    </a:lnTo>
                    <a:lnTo>
                      <a:pt x="0" y="1199"/>
                    </a:lnTo>
                    <a:lnTo>
                      <a:pt x="639" y="1454"/>
                    </a:lnTo>
                    <a:cubicBezTo>
                      <a:pt x="319" y="2453"/>
                      <a:pt x="659" y="3327"/>
                      <a:pt x="1490" y="3667"/>
                    </a:cubicBezTo>
                    <a:cubicBezTo>
                      <a:pt x="1714" y="3761"/>
                      <a:pt x="1916" y="3802"/>
                      <a:pt x="2100" y="3802"/>
                    </a:cubicBezTo>
                    <a:cubicBezTo>
                      <a:pt x="2792" y="3802"/>
                      <a:pt x="3235" y="3221"/>
                      <a:pt x="3638" y="2666"/>
                    </a:cubicBezTo>
                    <a:lnTo>
                      <a:pt x="5575" y="3475"/>
                    </a:lnTo>
                    <a:cubicBezTo>
                      <a:pt x="5352" y="3858"/>
                      <a:pt x="5020" y="4014"/>
                      <a:pt x="4688" y="4014"/>
                    </a:cubicBezTo>
                    <a:cubicBezTo>
                      <a:pt x="4578" y="4014"/>
                      <a:pt x="4468" y="3997"/>
                      <a:pt x="4362" y="3965"/>
                    </a:cubicBezTo>
                    <a:lnTo>
                      <a:pt x="4064" y="4709"/>
                    </a:lnTo>
                    <a:cubicBezTo>
                      <a:pt x="4250" y="4781"/>
                      <a:pt x="4435" y="4815"/>
                      <a:pt x="4615" y="4815"/>
                    </a:cubicBezTo>
                    <a:cubicBezTo>
                      <a:pt x="5239" y="4815"/>
                      <a:pt x="5803" y="4403"/>
                      <a:pt x="6149" y="3710"/>
                    </a:cubicBezTo>
                    <a:lnTo>
                      <a:pt x="6788" y="3965"/>
                    </a:lnTo>
                    <a:lnTo>
                      <a:pt x="6958" y="3539"/>
                    </a:lnTo>
                    <a:lnTo>
                      <a:pt x="6319" y="3284"/>
                    </a:lnTo>
                    <a:cubicBezTo>
                      <a:pt x="6682" y="2198"/>
                      <a:pt x="6171" y="1347"/>
                      <a:pt x="5448" y="1071"/>
                    </a:cubicBezTo>
                    <a:cubicBezTo>
                      <a:pt x="5219" y="977"/>
                      <a:pt x="5013" y="935"/>
                      <a:pt x="4827" y="935"/>
                    </a:cubicBezTo>
                    <a:cubicBezTo>
                      <a:pt x="4130" y="935"/>
                      <a:pt x="3701" y="1513"/>
                      <a:pt x="3298" y="2050"/>
                    </a:cubicBezTo>
                    <a:lnTo>
                      <a:pt x="1405" y="1284"/>
                    </a:lnTo>
                    <a:cubicBezTo>
                      <a:pt x="1637" y="952"/>
                      <a:pt x="1960" y="801"/>
                      <a:pt x="2263" y="801"/>
                    </a:cubicBezTo>
                    <a:cubicBezTo>
                      <a:pt x="2348" y="801"/>
                      <a:pt x="2432" y="813"/>
                      <a:pt x="2511" y="836"/>
                    </a:cubicBezTo>
                    <a:lnTo>
                      <a:pt x="2809" y="70"/>
                    </a:lnTo>
                    <a:cubicBezTo>
                      <a:pt x="2648" y="24"/>
                      <a:pt x="2489" y="1"/>
                      <a:pt x="233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6054250" y="3931050"/>
                <a:ext cx="392850" cy="284100"/>
              </a:xfrm>
              <a:custGeom>
                <a:avLst/>
                <a:gdLst/>
                <a:ahLst/>
                <a:cxnLst/>
                <a:rect l="l" t="t" r="r" b="b"/>
                <a:pathLst>
                  <a:path w="15714" h="11364" extrusionOk="0">
                    <a:moveTo>
                      <a:pt x="7555" y="1"/>
                    </a:moveTo>
                    <a:cubicBezTo>
                      <a:pt x="6087" y="1"/>
                      <a:pt x="4597" y="622"/>
                      <a:pt x="3400" y="2119"/>
                    </a:cubicBezTo>
                    <a:cubicBezTo>
                      <a:pt x="1" y="6351"/>
                      <a:pt x="3991" y="11364"/>
                      <a:pt x="8160" y="11364"/>
                    </a:cubicBezTo>
                    <a:cubicBezTo>
                      <a:pt x="9628" y="11364"/>
                      <a:pt x="11118" y="10742"/>
                      <a:pt x="12315" y="9246"/>
                    </a:cubicBezTo>
                    <a:cubicBezTo>
                      <a:pt x="15714" y="5013"/>
                      <a:pt x="11723" y="1"/>
                      <a:pt x="7555"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172725" y="4005125"/>
                <a:ext cx="154300" cy="134775"/>
              </a:xfrm>
              <a:custGeom>
                <a:avLst/>
                <a:gdLst/>
                <a:ahLst/>
                <a:cxnLst/>
                <a:rect l="l" t="t" r="r" b="b"/>
                <a:pathLst>
                  <a:path w="6172" h="5391" extrusionOk="0">
                    <a:moveTo>
                      <a:pt x="1129" y="1432"/>
                    </a:moveTo>
                    <a:lnTo>
                      <a:pt x="2661" y="2666"/>
                    </a:lnTo>
                    <a:cubicBezTo>
                      <a:pt x="2391" y="2859"/>
                      <a:pt x="2122" y="2997"/>
                      <a:pt x="1848" y="2997"/>
                    </a:cubicBezTo>
                    <a:cubicBezTo>
                      <a:pt x="1667" y="2997"/>
                      <a:pt x="1485" y="2937"/>
                      <a:pt x="1299" y="2793"/>
                    </a:cubicBezTo>
                    <a:cubicBezTo>
                      <a:pt x="894" y="2475"/>
                      <a:pt x="789" y="1942"/>
                      <a:pt x="1129" y="1432"/>
                    </a:cubicBezTo>
                    <a:close/>
                    <a:moveTo>
                      <a:pt x="4407" y="2469"/>
                    </a:moveTo>
                    <a:cubicBezTo>
                      <a:pt x="4581" y="2469"/>
                      <a:pt x="4756" y="2526"/>
                      <a:pt x="4937" y="2666"/>
                    </a:cubicBezTo>
                    <a:cubicBezTo>
                      <a:pt x="5405" y="3049"/>
                      <a:pt x="5385" y="3539"/>
                      <a:pt x="5087" y="4007"/>
                    </a:cubicBezTo>
                    <a:lnTo>
                      <a:pt x="3575" y="2793"/>
                    </a:lnTo>
                    <a:cubicBezTo>
                      <a:pt x="3862" y="2611"/>
                      <a:pt x="4133" y="2469"/>
                      <a:pt x="4407" y="2469"/>
                    </a:cubicBezTo>
                    <a:close/>
                    <a:moveTo>
                      <a:pt x="2348" y="1"/>
                    </a:moveTo>
                    <a:cubicBezTo>
                      <a:pt x="1856" y="1"/>
                      <a:pt x="1346" y="244"/>
                      <a:pt x="916" y="688"/>
                    </a:cubicBezTo>
                    <a:lnTo>
                      <a:pt x="406" y="262"/>
                    </a:lnTo>
                    <a:lnTo>
                      <a:pt x="108" y="603"/>
                    </a:lnTo>
                    <a:lnTo>
                      <a:pt x="639" y="1028"/>
                    </a:lnTo>
                    <a:cubicBezTo>
                      <a:pt x="1" y="1964"/>
                      <a:pt x="256" y="2921"/>
                      <a:pt x="852" y="3411"/>
                    </a:cubicBezTo>
                    <a:cubicBezTo>
                      <a:pt x="1167" y="3661"/>
                      <a:pt x="1463" y="3758"/>
                      <a:pt x="1742" y="3758"/>
                    </a:cubicBezTo>
                    <a:cubicBezTo>
                      <a:pt x="2273" y="3758"/>
                      <a:pt x="2746" y="3405"/>
                      <a:pt x="3192" y="3071"/>
                    </a:cubicBezTo>
                    <a:lnTo>
                      <a:pt x="4789" y="4348"/>
                    </a:lnTo>
                    <a:cubicBezTo>
                      <a:pt x="4566" y="4535"/>
                      <a:pt x="4324" y="4613"/>
                      <a:pt x="4098" y="4613"/>
                    </a:cubicBezTo>
                    <a:cubicBezTo>
                      <a:pt x="3914" y="4613"/>
                      <a:pt x="3741" y="4561"/>
                      <a:pt x="3597" y="4475"/>
                    </a:cubicBezTo>
                    <a:lnTo>
                      <a:pt x="3087" y="5114"/>
                    </a:lnTo>
                    <a:cubicBezTo>
                      <a:pt x="3373" y="5299"/>
                      <a:pt x="3676" y="5391"/>
                      <a:pt x="3978" y="5391"/>
                    </a:cubicBezTo>
                    <a:cubicBezTo>
                      <a:pt x="4440" y="5391"/>
                      <a:pt x="4901" y="5176"/>
                      <a:pt x="5300" y="4751"/>
                    </a:cubicBezTo>
                    <a:lnTo>
                      <a:pt x="5831" y="5199"/>
                    </a:lnTo>
                    <a:lnTo>
                      <a:pt x="6108" y="4836"/>
                    </a:lnTo>
                    <a:lnTo>
                      <a:pt x="5576" y="4411"/>
                    </a:lnTo>
                    <a:cubicBezTo>
                      <a:pt x="6171" y="3539"/>
                      <a:pt x="6108" y="2603"/>
                      <a:pt x="5405" y="2049"/>
                    </a:cubicBezTo>
                    <a:cubicBezTo>
                      <a:pt x="5086" y="1797"/>
                      <a:pt x="4787" y="1697"/>
                      <a:pt x="4504" y="1697"/>
                    </a:cubicBezTo>
                    <a:cubicBezTo>
                      <a:pt x="3976" y="1697"/>
                      <a:pt x="3501" y="2043"/>
                      <a:pt x="3044" y="2390"/>
                    </a:cubicBezTo>
                    <a:lnTo>
                      <a:pt x="1427" y="1071"/>
                    </a:lnTo>
                    <a:cubicBezTo>
                      <a:pt x="1654" y="854"/>
                      <a:pt x="1906" y="766"/>
                      <a:pt x="2145" y="766"/>
                    </a:cubicBezTo>
                    <a:cubicBezTo>
                      <a:pt x="2355" y="766"/>
                      <a:pt x="2556" y="833"/>
                      <a:pt x="2724" y="943"/>
                    </a:cubicBezTo>
                    <a:lnTo>
                      <a:pt x="3235" y="305"/>
                    </a:lnTo>
                    <a:cubicBezTo>
                      <a:pt x="2963" y="98"/>
                      <a:pt x="2659" y="1"/>
                      <a:pt x="234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851325" y="3670150"/>
                <a:ext cx="305925" cy="140375"/>
              </a:xfrm>
              <a:custGeom>
                <a:avLst/>
                <a:gdLst/>
                <a:ahLst/>
                <a:cxnLst/>
                <a:rect l="l" t="t" r="r" b="b"/>
                <a:pathLst>
                  <a:path w="12237" h="5615" extrusionOk="0">
                    <a:moveTo>
                      <a:pt x="11533" y="0"/>
                    </a:moveTo>
                    <a:cubicBezTo>
                      <a:pt x="11598" y="276"/>
                      <a:pt x="11491" y="596"/>
                      <a:pt x="11215" y="937"/>
                    </a:cubicBezTo>
                    <a:cubicBezTo>
                      <a:pt x="10832" y="1383"/>
                      <a:pt x="10172" y="1873"/>
                      <a:pt x="9300" y="2319"/>
                    </a:cubicBezTo>
                    <a:cubicBezTo>
                      <a:pt x="8469" y="2744"/>
                      <a:pt x="7427" y="3149"/>
                      <a:pt x="6278" y="3447"/>
                    </a:cubicBezTo>
                    <a:cubicBezTo>
                      <a:pt x="5150" y="3766"/>
                      <a:pt x="4043" y="3936"/>
                      <a:pt x="3107" y="4001"/>
                    </a:cubicBezTo>
                    <a:cubicBezTo>
                      <a:pt x="2942" y="4008"/>
                      <a:pt x="2781" y="4011"/>
                      <a:pt x="2626" y="4011"/>
                    </a:cubicBezTo>
                    <a:cubicBezTo>
                      <a:pt x="1862" y="4011"/>
                      <a:pt x="1226" y="3926"/>
                      <a:pt x="766" y="3766"/>
                    </a:cubicBezTo>
                    <a:cubicBezTo>
                      <a:pt x="363" y="3618"/>
                      <a:pt x="85" y="3383"/>
                      <a:pt x="0" y="3107"/>
                    </a:cubicBezTo>
                    <a:lnTo>
                      <a:pt x="0" y="3107"/>
                    </a:lnTo>
                    <a:lnTo>
                      <a:pt x="448" y="4702"/>
                    </a:lnTo>
                    <a:cubicBezTo>
                      <a:pt x="604" y="5305"/>
                      <a:pt x="1574" y="5614"/>
                      <a:pt x="2966" y="5614"/>
                    </a:cubicBezTo>
                    <a:cubicBezTo>
                      <a:pt x="4030" y="5614"/>
                      <a:pt x="5341" y="5433"/>
                      <a:pt x="6724" y="5065"/>
                    </a:cubicBezTo>
                    <a:cubicBezTo>
                      <a:pt x="9896" y="4191"/>
                      <a:pt x="12236" y="2639"/>
                      <a:pt x="11959" y="1595"/>
                    </a:cubicBezTo>
                    <a:lnTo>
                      <a:pt x="11533"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844425" y="3647375"/>
                <a:ext cx="296875" cy="123075"/>
              </a:xfrm>
              <a:custGeom>
                <a:avLst/>
                <a:gdLst/>
                <a:ahLst/>
                <a:cxnLst/>
                <a:rect l="l" t="t" r="r" b="b"/>
                <a:pathLst>
                  <a:path w="11875" h="4923" extrusionOk="0">
                    <a:moveTo>
                      <a:pt x="9283" y="1"/>
                    </a:moveTo>
                    <a:cubicBezTo>
                      <a:pt x="8221" y="1"/>
                      <a:pt x="6913" y="180"/>
                      <a:pt x="5533" y="549"/>
                    </a:cubicBezTo>
                    <a:cubicBezTo>
                      <a:pt x="2341" y="1422"/>
                      <a:pt x="1" y="2974"/>
                      <a:pt x="276" y="4018"/>
                    </a:cubicBezTo>
                    <a:cubicBezTo>
                      <a:pt x="361" y="4294"/>
                      <a:pt x="639" y="4529"/>
                      <a:pt x="1042" y="4677"/>
                    </a:cubicBezTo>
                    <a:cubicBezTo>
                      <a:pt x="1502" y="4837"/>
                      <a:pt x="2138" y="4922"/>
                      <a:pt x="2902" y="4922"/>
                    </a:cubicBezTo>
                    <a:cubicBezTo>
                      <a:pt x="3057" y="4922"/>
                      <a:pt x="3218" y="4919"/>
                      <a:pt x="3383" y="4912"/>
                    </a:cubicBezTo>
                    <a:cubicBezTo>
                      <a:pt x="4319" y="4847"/>
                      <a:pt x="5426" y="4677"/>
                      <a:pt x="6554" y="4358"/>
                    </a:cubicBezTo>
                    <a:cubicBezTo>
                      <a:pt x="7703" y="4060"/>
                      <a:pt x="8745" y="3655"/>
                      <a:pt x="9576" y="3230"/>
                    </a:cubicBezTo>
                    <a:cubicBezTo>
                      <a:pt x="10448" y="2784"/>
                      <a:pt x="11108" y="2294"/>
                      <a:pt x="11491" y="1848"/>
                    </a:cubicBezTo>
                    <a:cubicBezTo>
                      <a:pt x="11767" y="1507"/>
                      <a:pt x="11874" y="1187"/>
                      <a:pt x="11809" y="911"/>
                    </a:cubicBezTo>
                    <a:cubicBezTo>
                      <a:pt x="11789" y="869"/>
                      <a:pt x="11789" y="847"/>
                      <a:pt x="11767" y="826"/>
                    </a:cubicBezTo>
                    <a:cubicBezTo>
                      <a:pt x="11554" y="282"/>
                      <a:pt x="10612" y="1"/>
                      <a:pt x="9283"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909325" y="3671125"/>
                <a:ext cx="162800" cy="58350"/>
              </a:xfrm>
              <a:custGeom>
                <a:avLst/>
                <a:gdLst/>
                <a:ahLst/>
                <a:cxnLst/>
                <a:rect l="l" t="t" r="r" b="b"/>
                <a:pathLst>
                  <a:path w="6512" h="2334" extrusionOk="0">
                    <a:moveTo>
                      <a:pt x="4842" y="320"/>
                    </a:moveTo>
                    <a:cubicBezTo>
                      <a:pt x="5082" y="320"/>
                      <a:pt x="5230" y="390"/>
                      <a:pt x="5298" y="515"/>
                    </a:cubicBezTo>
                    <a:lnTo>
                      <a:pt x="3575" y="983"/>
                    </a:lnTo>
                    <a:cubicBezTo>
                      <a:pt x="3681" y="748"/>
                      <a:pt x="3831" y="535"/>
                      <a:pt x="4362" y="387"/>
                    </a:cubicBezTo>
                    <a:cubicBezTo>
                      <a:pt x="4551" y="342"/>
                      <a:pt x="4711" y="320"/>
                      <a:pt x="4842" y="320"/>
                    </a:cubicBezTo>
                    <a:close/>
                    <a:moveTo>
                      <a:pt x="2937" y="1344"/>
                    </a:moveTo>
                    <a:cubicBezTo>
                      <a:pt x="2852" y="1578"/>
                      <a:pt x="2682" y="1812"/>
                      <a:pt x="2149" y="1939"/>
                    </a:cubicBezTo>
                    <a:cubicBezTo>
                      <a:pt x="1968" y="1991"/>
                      <a:pt x="1793" y="2019"/>
                      <a:pt x="1643" y="2019"/>
                    </a:cubicBezTo>
                    <a:cubicBezTo>
                      <a:pt x="1423" y="2019"/>
                      <a:pt x="1255" y="1960"/>
                      <a:pt x="1192" y="1834"/>
                    </a:cubicBezTo>
                    <a:lnTo>
                      <a:pt x="2937" y="1344"/>
                    </a:lnTo>
                    <a:close/>
                    <a:moveTo>
                      <a:pt x="4998" y="1"/>
                    </a:moveTo>
                    <a:cubicBezTo>
                      <a:pt x="4772" y="1"/>
                      <a:pt x="4513" y="36"/>
                      <a:pt x="4234" y="109"/>
                    </a:cubicBezTo>
                    <a:cubicBezTo>
                      <a:pt x="3235" y="387"/>
                      <a:pt x="3107" y="790"/>
                      <a:pt x="3000" y="1153"/>
                    </a:cubicBezTo>
                    <a:lnTo>
                      <a:pt x="1150" y="1664"/>
                    </a:lnTo>
                    <a:cubicBezTo>
                      <a:pt x="1170" y="1408"/>
                      <a:pt x="1511" y="1216"/>
                      <a:pt x="1873" y="1088"/>
                    </a:cubicBezTo>
                    <a:lnTo>
                      <a:pt x="1808" y="790"/>
                    </a:lnTo>
                    <a:cubicBezTo>
                      <a:pt x="1022" y="1003"/>
                      <a:pt x="574" y="1408"/>
                      <a:pt x="596" y="1812"/>
                    </a:cubicBezTo>
                    <a:lnTo>
                      <a:pt x="1" y="1982"/>
                    </a:lnTo>
                    <a:lnTo>
                      <a:pt x="43" y="2132"/>
                    </a:lnTo>
                    <a:lnTo>
                      <a:pt x="639" y="1982"/>
                    </a:lnTo>
                    <a:cubicBezTo>
                      <a:pt x="755" y="2229"/>
                      <a:pt x="1079" y="2333"/>
                      <a:pt x="1473" y="2333"/>
                    </a:cubicBezTo>
                    <a:cubicBezTo>
                      <a:pt x="1724" y="2333"/>
                      <a:pt x="2004" y="2291"/>
                      <a:pt x="2277" y="2217"/>
                    </a:cubicBezTo>
                    <a:cubicBezTo>
                      <a:pt x="3298" y="1939"/>
                      <a:pt x="3426" y="1536"/>
                      <a:pt x="3511" y="1195"/>
                    </a:cubicBezTo>
                    <a:lnTo>
                      <a:pt x="5320" y="685"/>
                    </a:lnTo>
                    <a:lnTo>
                      <a:pt x="5320" y="685"/>
                    </a:lnTo>
                    <a:cubicBezTo>
                      <a:pt x="5278" y="918"/>
                      <a:pt x="4980" y="1110"/>
                      <a:pt x="4660" y="1216"/>
                    </a:cubicBezTo>
                    <a:lnTo>
                      <a:pt x="4745" y="1514"/>
                    </a:lnTo>
                    <a:cubicBezTo>
                      <a:pt x="5490" y="1281"/>
                      <a:pt x="5916" y="918"/>
                      <a:pt x="5894" y="535"/>
                    </a:cubicBezTo>
                    <a:lnTo>
                      <a:pt x="6512" y="365"/>
                    </a:lnTo>
                    <a:lnTo>
                      <a:pt x="6469" y="194"/>
                    </a:lnTo>
                    <a:lnTo>
                      <a:pt x="5851" y="365"/>
                    </a:lnTo>
                    <a:cubicBezTo>
                      <a:pt x="5740" y="128"/>
                      <a:pt x="5427" y="1"/>
                      <a:pt x="499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693850" y="3775475"/>
                <a:ext cx="555400" cy="35650"/>
              </a:xfrm>
              <a:custGeom>
                <a:avLst/>
                <a:gdLst/>
                <a:ahLst/>
                <a:cxnLst/>
                <a:rect l="l" t="t" r="r" b="b"/>
                <a:pathLst>
                  <a:path w="22216" h="1426" extrusionOk="0">
                    <a:moveTo>
                      <a:pt x="724" y="0"/>
                    </a:moveTo>
                    <a:cubicBezTo>
                      <a:pt x="512" y="0"/>
                      <a:pt x="341" y="86"/>
                      <a:pt x="214" y="213"/>
                    </a:cubicBezTo>
                    <a:cubicBezTo>
                      <a:pt x="86" y="341"/>
                      <a:pt x="1" y="511"/>
                      <a:pt x="1" y="724"/>
                    </a:cubicBezTo>
                    <a:cubicBezTo>
                      <a:pt x="1" y="1107"/>
                      <a:pt x="321" y="1425"/>
                      <a:pt x="724" y="1425"/>
                    </a:cubicBezTo>
                    <a:lnTo>
                      <a:pt x="21492" y="1425"/>
                    </a:lnTo>
                    <a:cubicBezTo>
                      <a:pt x="21705" y="1425"/>
                      <a:pt x="21875" y="1340"/>
                      <a:pt x="22003" y="1212"/>
                    </a:cubicBezTo>
                    <a:cubicBezTo>
                      <a:pt x="22131" y="1085"/>
                      <a:pt x="22216" y="915"/>
                      <a:pt x="22216" y="724"/>
                    </a:cubicBezTo>
                    <a:cubicBezTo>
                      <a:pt x="22216" y="319"/>
                      <a:pt x="21897" y="0"/>
                      <a:pt x="21492"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6941450" y="4077075"/>
                <a:ext cx="356950" cy="35675"/>
              </a:xfrm>
              <a:custGeom>
                <a:avLst/>
                <a:gdLst/>
                <a:ahLst/>
                <a:cxnLst/>
                <a:rect l="l" t="t" r="r" b="b"/>
                <a:pathLst>
                  <a:path w="14278" h="1427" extrusionOk="0">
                    <a:moveTo>
                      <a:pt x="723" y="0"/>
                    </a:moveTo>
                    <a:cubicBezTo>
                      <a:pt x="531" y="0"/>
                      <a:pt x="340" y="86"/>
                      <a:pt x="213" y="213"/>
                    </a:cubicBezTo>
                    <a:cubicBezTo>
                      <a:pt x="85" y="341"/>
                      <a:pt x="0" y="511"/>
                      <a:pt x="0" y="704"/>
                    </a:cubicBezTo>
                    <a:cubicBezTo>
                      <a:pt x="0" y="1107"/>
                      <a:pt x="318" y="1427"/>
                      <a:pt x="723" y="1427"/>
                    </a:cubicBezTo>
                    <a:lnTo>
                      <a:pt x="13554" y="1427"/>
                    </a:lnTo>
                    <a:cubicBezTo>
                      <a:pt x="13746" y="1427"/>
                      <a:pt x="13937" y="1342"/>
                      <a:pt x="14064" y="1214"/>
                    </a:cubicBezTo>
                    <a:cubicBezTo>
                      <a:pt x="14192" y="1087"/>
                      <a:pt x="14277" y="916"/>
                      <a:pt x="14277" y="704"/>
                    </a:cubicBezTo>
                    <a:cubicBezTo>
                      <a:pt x="14277" y="321"/>
                      <a:pt x="13959" y="0"/>
                      <a:pt x="1355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21175" y="4119625"/>
                <a:ext cx="301100" cy="98375"/>
              </a:xfrm>
              <a:custGeom>
                <a:avLst/>
                <a:gdLst/>
                <a:ahLst/>
                <a:cxnLst/>
                <a:rect l="l" t="t" r="r" b="b"/>
                <a:pathLst>
                  <a:path w="12044" h="3935" extrusionOk="0">
                    <a:moveTo>
                      <a:pt x="0" y="554"/>
                    </a:moveTo>
                    <a:cubicBezTo>
                      <a:pt x="0" y="570"/>
                      <a:pt x="1" y="586"/>
                      <a:pt x="2" y="601"/>
                    </a:cubicBezTo>
                    <a:lnTo>
                      <a:pt x="2" y="601"/>
                    </a:lnTo>
                    <a:lnTo>
                      <a:pt x="0" y="554"/>
                    </a:lnTo>
                    <a:close/>
                    <a:moveTo>
                      <a:pt x="11916" y="1"/>
                    </a:moveTo>
                    <a:cubicBezTo>
                      <a:pt x="11916" y="299"/>
                      <a:pt x="11746" y="597"/>
                      <a:pt x="11383" y="852"/>
                    </a:cubicBezTo>
                    <a:cubicBezTo>
                      <a:pt x="10937" y="1214"/>
                      <a:pt x="10171" y="1555"/>
                      <a:pt x="9235" y="1788"/>
                    </a:cubicBezTo>
                    <a:cubicBezTo>
                      <a:pt x="8319" y="2023"/>
                      <a:pt x="7235" y="2193"/>
                      <a:pt x="6043" y="2256"/>
                    </a:cubicBezTo>
                    <a:cubicBezTo>
                      <a:pt x="5803" y="2265"/>
                      <a:pt x="5564" y="2269"/>
                      <a:pt x="5329" y="2269"/>
                    </a:cubicBezTo>
                    <a:cubicBezTo>
                      <a:pt x="4417" y="2269"/>
                      <a:pt x="3553" y="2205"/>
                      <a:pt x="2809" y="2086"/>
                    </a:cubicBezTo>
                    <a:cubicBezTo>
                      <a:pt x="1850" y="1938"/>
                      <a:pt x="1084" y="1683"/>
                      <a:pt x="574" y="1363"/>
                    </a:cubicBezTo>
                    <a:cubicBezTo>
                      <a:pt x="232" y="1142"/>
                      <a:pt x="23" y="881"/>
                      <a:pt x="2" y="601"/>
                    </a:cubicBezTo>
                    <a:lnTo>
                      <a:pt x="2" y="601"/>
                    </a:lnTo>
                    <a:lnTo>
                      <a:pt x="63" y="2214"/>
                    </a:lnTo>
                    <a:cubicBezTo>
                      <a:pt x="122" y="3208"/>
                      <a:pt x="2394" y="3935"/>
                      <a:pt x="5310" y="3935"/>
                    </a:cubicBezTo>
                    <a:cubicBezTo>
                      <a:pt x="5578" y="3935"/>
                      <a:pt x="5851" y="3929"/>
                      <a:pt x="6128" y="3916"/>
                    </a:cubicBezTo>
                    <a:cubicBezTo>
                      <a:pt x="9405" y="3768"/>
                      <a:pt x="12044" y="2747"/>
                      <a:pt x="11979" y="1660"/>
                    </a:cubicBezTo>
                    <a:lnTo>
                      <a:pt x="11916"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6319550" y="4077125"/>
                <a:ext cx="299550" cy="99250"/>
              </a:xfrm>
              <a:custGeom>
                <a:avLst/>
                <a:gdLst/>
                <a:ahLst/>
                <a:cxnLst/>
                <a:rect l="l" t="t" r="r" b="b"/>
                <a:pathLst>
                  <a:path w="11982" h="3970" extrusionOk="0">
                    <a:moveTo>
                      <a:pt x="6771" y="1"/>
                    </a:moveTo>
                    <a:cubicBezTo>
                      <a:pt x="6492" y="1"/>
                      <a:pt x="6206" y="7"/>
                      <a:pt x="5916" y="21"/>
                    </a:cubicBezTo>
                    <a:cubicBezTo>
                      <a:pt x="2639" y="169"/>
                      <a:pt x="0" y="1170"/>
                      <a:pt x="65" y="2254"/>
                    </a:cubicBezTo>
                    <a:cubicBezTo>
                      <a:pt x="65" y="2552"/>
                      <a:pt x="278" y="2829"/>
                      <a:pt x="639" y="3063"/>
                    </a:cubicBezTo>
                    <a:cubicBezTo>
                      <a:pt x="1149" y="3383"/>
                      <a:pt x="1915" y="3638"/>
                      <a:pt x="2874" y="3786"/>
                    </a:cubicBezTo>
                    <a:cubicBezTo>
                      <a:pt x="3618" y="3905"/>
                      <a:pt x="4482" y="3969"/>
                      <a:pt x="5394" y="3969"/>
                    </a:cubicBezTo>
                    <a:cubicBezTo>
                      <a:pt x="5629" y="3969"/>
                      <a:pt x="5868" y="3965"/>
                      <a:pt x="6108" y="3956"/>
                    </a:cubicBezTo>
                    <a:cubicBezTo>
                      <a:pt x="7300" y="3893"/>
                      <a:pt x="8384" y="3723"/>
                      <a:pt x="9300" y="3488"/>
                    </a:cubicBezTo>
                    <a:cubicBezTo>
                      <a:pt x="10236" y="3255"/>
                      <a:pt x="11002" y="2914"/>
                      <a:pt x="11448" y="2552"/>
                    </a:cubicBezTo>
                    <a:cubicBezTo>
                      <a:pt x="11811" y="2297"/>
                      <a:pt x="11981" y="1999"/>
                      <a:pt x="11981" y="1701"/>
                    </a:cubicBezTo>
                    <a:cubicBezTo>
                      <a:pt x="11981" y="1680"/>
                      <a:pt x="11959" y="1658"/>
                      <a:pt x="11959" y="1616"/>
                    </a:cubicBezTo>
                    <a:cubicBezTo>
                      <a:pt x="11804" y="668"/>
                      <a:pt x="9590" y="1"/>
                      <a:pt x="677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6382875" y="4096650"/>
                <a:ext cx="167575" cy="41150"/>
              </a:xfrm>
              <a:custGeom>
                <a:avLst/>
                <a:gdLst/>
                <a:ahLst/>
                <a:cxnLst/>
                <a:rect l="l" t="t" r="r" b="b"/>
                <a:pathLst>
                  <a:path w="6703" h="1646" extrusionOk="0">
                    <a:moveTo>
                      <a:pt x="4719" y="301"/>
                    </a:moveTo>
                    <a:cubicBezTo>
                      <a:pt x="5188" y="301"/>
                      <a:pt x="5451" y="445"/>
                      <a:pt x="5490" y="644"/>
                    </a:cubicBezTo>
                    <a:lnTo>
                      <a:pt x="3723" y="729"/>
                    </a:lnTo>
                    <a:cubicBezTo>
                      <a:pt x="3873" y="516"/>
                      <a:pt x="4064" y="346"/>
                      <a:pt x="4617" y="304"/>
                    </a:cubicBezTo>
                    <a:cubicBezTo>
                      <a:pt x="4652" y="302"/>
                      <a:pt x="4686" y="301"/>
                      <a:pt x="4719" y="301"/>
                    </a:cubicBezTo>
                    <a:close/>
                    <a:moveTo>
                      <a:pt x="3000" y="942"/>
                    </a:moveTo>
                    <a:lnTo>
                      <a:pt x="3000" y="942"/>
                    </a:lnTo>
                    <a:cubicBezTo>
                      <a:pt x="2872" y="1155"/>
                      <a:pt x="2659" y="1325"/>
                      <a:pt x="2128" y="1345"/>
                    </a:cubicBezTo>
                    <a:cubicBezTo>
                      <a:pt x="2088" y="1347"/>
                      <a:pt x="2049" y="1348"/>
                      <a:pt x="2010" y="1348"/>
                    </a:cubicBezTo>
                    <a:cubicBezTo>
                      <a:pt x="1597" y="1348"/>
                      <a:pt x="1272" y="1240"/>
                      <a:pt x="1212" y="1027"/>
                    </a:cubicBezTo>
                    <a:lnTo>
                      <a:pt x="3000" y="942"/>
                    </a:lnTo>
                    <a:close/>
                    <a:moveTo>
                      <a:pt x="4744" y="1"/>
                    </a:moveTo>
                    <a:cubicBezTo>
                      <a:pt x="4682" y="1"/>
                      <a:pt x="4619" y="2"/>
                      <a:pt x="4554" y="6"/>
                    </a:cubicBezTo>
                    <a:cubicBezTo>
                      <a:pt x="3511" y="69"/>
                      <a:pt x="3298" y="431"/>
                      <a:pt x="3107" y="750"/>
                    </a:cubicBezTo>
                    <a:lnTo>
                      <a:pt x="1212" y="857"/>
                    </a:lnTo>
                    <a:cubicBezTo>
                      <a:pt x="1277" y="622"/>
                      <a:pt x="1638" y="494"/>
                      <a:pt x="2043" y="452"/>
                    </a:cubicBezTo>
                    <a:lnTo>
                      <a:pt x="2021" y="133"/>
                    </a:lnTo>
                    <a:cubicBezTo>
                      <a:pt x="1212" y="196"/>
                      <a:pt x="702" y="494"/>
                      <a:pt x="639" y="877"/>
                    </a:cubicBezTo>
                    <a:lnTo>
                      <a:pt x="0" y="899"/>
                    </a:lnTo>
                    <a:lnTo>
                      <a:pt x="21" y="1090"/>
                    </a:lnTo>
                    <a:lnTo>
                      <a:pt x="639" y="1047"/>
                    </a:lnTo>
                    <a:cubicBezTo>
                      <a:pt x="719" y="1470"/>
                      <a:pt x="1385" y="1645"/>
                      <a:pt x="2051" y="1645"/>
                    </a:cubicBezTo>
                    <a:cubicBezTo>
                      <a:pt x="2091" y="1645"/>
                      <a:pt x="2131" y="1644"/>
                      <a:pt x="2171" y="1643"/>
                    </a:cubicBezTo>
                    <a:cubicBezTo>
                      <a:pt x="3235" y="1580"/>
                      <a:pt x="3448" y="1240"/>
                      <a:pt x="3618" y="899"/>
                    </a:cubicBezTo>
                    <a:lnTo>
                      <a:pt x="5490" y="814"/>
                    </a:lnTo>
                    <a:lnTo>
                      <a:pt x="5490" y="814"/>
                    </a:lnTo>
                    <a:cubicBezTo>
                      <a:pt x="5405" y="1005"/>
                      <a:pt x="5065" y="1133"/>
                      <a:pt x="4724" y="1175"/>
                    </a:cubicBezTo>
                    <a:lnTo>
                      <a:pt x="4745" y="1473"/>
                    </a:lnTo>
                    <a:cubicBezTo>
                      <a:pt x="5511" y="1410"/>
                      <a:pt x="6021" y="1155"/>
                      <a:pt x="6086" y="772"/>
                    </a:cubicBezTo>
                    <a:lnTo>
                      <a:pt x="6702" y="750"/>
                    </a:lnTo>
                    <a:lnTo>
                      <a:pt x="6702" y="579"/>
                    </a:lnTo>
                    <a:lnTo>
                      <a:pt x="6064" y="601"/>
                    </a:lnTo>
                    <a:cubicBezTo>
                      <a:pt x="5986" y="228"/>
                      <a:pt x="5473" y="1"/>
                      <a:pt x="474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6098800" y="4194100"/>
                <a:ext cx="630375" cy="35700"/>
              </a:xfrm>
              <a:custGeom>
                <a:avLst/>
                <a:gdLst/>
                <a:ahLst/>
                <a:cxnLst/>
                <a:rect l="l" t="t" r="r" b="b"/>
                <a:pathLst>
                  <a:path w="25215" h="1428" extrusionOk="0">
                    <a:moveTo>
                      <a:pt x="724" y="1"/>
                    </a:moveTo>
                    <a:cubicBezTo>
                      <a:pt x="532" y="1"/>
                      <a:pt x="341" y="86"/>
                      <a:pt x="213" y="214"/>
                    </a:cubicBezTo>
                    <a:cubicBezTo>
                      <a:pt x="86" y="341"/>
                      <a:pt x="1" y="511"/>
                      <a:pt x="1" y="724"/>
                    </a:cubicBezTo>
                    <a:cubicBezTo>
                      <a:pt x="1" y="1107"/>
                      <a:pt x="319" y="1427"/>
                      <a:pt x="724" y="1427"/>
                    </a:cubicBezTo>
                    <a:lnTo>
                      <a:pt x="24492" y="1427"/>
                    </a:lnTo>
                    <a:cubicBezTo>
                      <a:pt x="24704" y="1427"/>
                      <a:pt x="24875" y="1363"/>
                      <a:pt x="25002" y="1214"/>
                    </a:cubicBezTo>
                    <a:cubicBezTo>
                      <a:pt x="25130" y="1087"/>
                      <a:pt x="25215" y="917"/>
                      <a:pt x="25215" y="724"/>
                    </a:cubicBezTo>
                    <a:cubicBezTo>
                      <a:pt x="25215" y="321"/>
                      <a:pt x="24897" y="1"/>
                      <a:pt x="2449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6"/>
            <p:cNvSpPr/>
            <p:nvPr/>
          </p:nvSpPr>
          <p:spPr>
            <a:xfrm>
              <a:off x="-106900" y="273425"/>
              <a:ext cx="2047250" cy="2142650"/>
            </a:xfrm>
            <a:custGeom>
              <a:avLst/>
              <a:gdLst/>
              <a:ahLst/>
              <a:cxnLst/>
              <a:rect l="l" t="t" r="r" b="b"/>
              <a:pathLst>
                <a:path w="81890" h="85706" extrusionOk="0">
                  <a:moveTo>
                    <a:pt x="81890" y="85706"/>
                  </a:moveTo>
                  <a:lnTo>
                    <a:pt x="12839" y="0"/>
                  </a:lnTo>
                  <a:lnTo>
                    <a:pt x="0" y="0"/>
                  </a:lnTo>
                  <a:lnTo>
                    <a:pt x="651" y="42448"/>
                  </a:lnTo>
                  <a:lnTo>
                    <a:pt x="46755" y="79383"/>
                  </a:lnTo>
                  <a:lnTo>
                    <a:pt x="51701" y="69398"/>
                  </a:lnTo>
                  <a:close/>
                </a:path>
              </a:pathLst>
            </a:custGeom>
            <a:solidFill>
              <a:schemeClr val="accent1"/>
            </a:solidFill>
            <a:ln>
              <a:noFill/>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sp>
        <p:nvSpPr>
          <p:cNvPr id="3" name="Text Placeholder 2">
            <a:extLst>
              <a:ext uri="{FF2B5EF4-FFF2-40B4-BE49-F238E27FC236}">
                <a16:creationId xmlns:a16="http://schemas.microsoft.com/office/drawing/2014/main" id="{4CE74E05-7026-8641-AAE1-744C6974359F}"/>
              </a:ext>
            </a:extLst>
          </p:cNvPr>
          <p:cNvSpPr>
            <a:spLocks noGrp="1"/>
          </p:cNvSpPr>
          <p:nvPr>
            <p:ph type="body" idx="1"/>
          </p:nvPr>
        </p:nvSpPr>
        <p:spPr>
          <a:xfrm>
            <a:off x="242922" y="1580431"/>
            <a:ext cx="8360390" cy="3179400"/>
          </a:xfrm>
        </p:spPr>
        <p:txBody>
          <a:bodyPr/>
          <a:lstStyle/>
          <a:p>
            <a:r>
              <a:rPr lang="en-US" sz="1400" dirty="0"/>
              <a:t>1.) </a:t>
            </a:r>
            <a:r>
              <a:rPr lang="en-US" sz="1400" b="1" dirty="0"/>
              <a:t>Correlated Assets</a:t>
            </a:r>
            <a:r>
              <a:rPr lang="en-US" sz="1400" dirty="0"/>
              <a:t>: (any type, not necessarily stocks, such as commodities, FX, indices, or even fixed income securities).</a:t>
            </a:r>
          </a:p>
          <a:p>
            <a:r>
              <a:rPr lang="en-US" sz="1400" dirty="0"/>
              <a:t>2.)</a:t>
            </a:r>
            <a:r>
              <a:rPr lang="en-US" sz="1400" b="1" dirty="0"/>
              <a:t> Technical indicators</a:t>
            </a:r>
            <a:r>
              <a:rPr lang="en-US" sz="1400" dirty="0"/>
              <a:t> - a lot of investors follow technical indicators. We will include the most popular indicators as independent features. Among them - 7 and 21 days moving average, exponential moving average, momentum, Bollinger bands, MACD.</a:t>
            </a:r>
          </a:p>
          <a:p>
            <a:r>
              <a:rPr lang="en-US" sz="1400" dirty="0"/>
              <a:t>3.) </a:t>
            </a:r>
            <a:r>
              <a:rPr lang="en-US" sz="1400" b="1" dirty="0"/>
              <a:t>Fourier transforms</a:t>
            </a:r>
            <a:r>
              <a:rPr lang="en-US" sz="1400" dirty="0"/>
              <a:t> - Along with the daily closing price, we will create Fourier transforms in order to generalize several long- and short-term trends. Using these transforms we will eliminate a lot of noise (random walks) and create approximations of the real stock movement. Having trend approximations can help the LSTM network pick its prediction trends more accurately.</a:t>
            </a:r>
          </a:p>
          <a:p>
            <a:r>
              <a:rPr lang="en-US" sz="1400" dirty="0"/>
              <a:t>4.) </a:t>
            </a:r>
            <a:r>
              <a:rPr lang="en-US" sz="1400" b="1" dirty="0"/>
              <a:t>Autoregressive Integrated Moving Average</a:t>
            </a:r>
            <a:r>
              <a:rPr lang="en-US" sz="1400" dirty="0"/>
              <a:t> (ARIMA) - This was one of the most popular techniques for predicting future values of time series data (in the pre-neural networks ages). Let's add it and see if it comes off as an important predictive feature.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Test train split</a:t>
            </a:r>
            <a:endParaRPr dirty="0"/>
          </a:p>
        </p:txBody>
      </p:sp>
      <p:pic>
        <p:nvPicPr>
          <p:cNvPr id="4" name="Content Placeholder 4" descr="Chart, line chart&#10;&#10;Description automatically generated">
            <a:extLst>
              <a:ext uri="{FF2B5EF4-FFF2-40B4-BE49-F238E27FC236}">
                <a16:creationId xmlns:a16="http://schemas.microsoft.com/office/drawing/2014/main" id="{3B93B2C1-275C-AB4B-8042-088FF86EC81B}"/>
              </a:ext>
            </a:extLst>
          </p:cNvPr>
          <p:cNvPicPr>
            <a:picLocks noGrp="1" noChangeAspect="1"/>
          </p:cNvPicPr>
          <p:nvPr>
            <p:ph idx="1"/>
          </p:nvPr>
        </p:nvPicPr>
        <p:blipFill>
          <a:blip r:embed="rId3"/>
          <a:stretch>
            <a:fillRect/>
          </a:stretch>
        </p:blipFill>
        <p:spPr>
          <a:xfrm>
            <a:off x="874644" y="1517001"/>
            <a:ext cx="7874291" cy="2998594"/>
          </a:xfrm>
        </p:spPr>
      </p:pic>
    </p:spTree>
    <p:extLst>
      <p:ext uri="{BB962C8B-B14F-4D97-AF65-F5344CB8AC3E}">
        <p14:creationId xmlns:p14="http://schemas.microsoft.com/office/powerpoint/2010/main" val="23661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features</a:t>
            </a:r>
            <a:endParaRPr dirty="0"/>
          </a:p>
        </p:txBody>
      </p:sp>
      <p:pic>
        <p:nvPicPr>
          <p:cNvPr id="6" name="Content Placeholder 4" descr="Graphical user interface, chart&#10;&#10;Description automatically generated">
            <a:extLst>
              <a:ext uri="{FF2B5EF4-FFF2-40B4-BE49-F238E27FC236}">
                <a16:creationId xmlns:a16="http://schemas.microsoft.com/office/drawing/2014/main" id="{57A84BD3-7A63-724E-81CE-8BA334517A14}"/>
              </a:ext>
            </a:extLst>
          </p:cNvPr>
          <p:cNvPicPr>
            <a:picLocks noChangeAspect="1"/>
          </p:cNvPicPr>
          <p:nvPr/>
        </p:nvPicPr>
        <p:blipFill>
          <a:blip r:embed="rId3"/>
          <a:stretch>
            <a:fillRect/>
          </a:stretch>
        </p:blipFill>
        <p:spPr>
          <a:xfrm>
            <a:off x="1268233" y="1351721"/>
            <a:ext cx="6607533" cy="3410766"/>
          </a:xfrm>
          <a:prstGeom prst="rect">
            <a:avLst/>
          </a:prstGeom>
          <a:noFill/>
          <a:ln>
            <a:noFill/>
          </a:ln>
        </p:spPr>
      </p:pic>
    </p:spTree>
    <p:extLst>
      <p:ext uri="{BB962C8B-B14F-4D97-AF65-F5344CB8AC3E}">
        <p14:creationId xmlns:p14="http://schemas.microsoft.com/office/powerpoint/2010/main" val="124389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Google Shape;48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Fourier transforms</a:t>
            </a:r>
            <a:endParaRPr dirty="0"/>
          </a:p>
        </p:txBody>
      </p:sp>
      <p:pic>
        <p:nvPicPr>
          <p:cNvPr id="4" name="Content Placeholder 4" descr="Chart, line chart&#10;&#10;Description automatically generated">
            <a:extLst>
              <a:ext uri="{FF2B5EF4-FFF2-40B4-BE49-F238E27FC236}">
                <a16:creationId xmlns:a16="http://schemas.microsoft.com/office/drawing/2014/main" id="{A2C66CB6-3CE5-FB42-91D6-5B78A06929A7}"/>
              </a:ext>
            </a:extLst>
          </p:cNvPr>
          <p:cNvPicPr>
            <a:picLocks noChangeAspect="1"/>
          </p:cNvPicPr>
          <p:nvPr/>
        </p:nvPicPr>
        <p:blipFill>
          <a:blip r:embed="rId3"/>
          <a:stretch>
            <a:fillRect/>
          </a:stretch>
        </p:blipFill>
        <p:spPr>
          <a:xfrm>
            <a:off x="1328364" y="1380366"/>
            <a:ext cx="6312840" cy="3445732"/>
          </a:xfrm>
          <a:prstGeom prst="rect">
            <a:avLst/>
          </a:prstGeom>
          <a:noFill/>
          <a:ln>
            <a:noFill/>
          </a:ln>
        </p:spPr>
      </p:pic>
    </p:spTree>
    <p:extLst>
      <p:ext uri="{BB962C8B-B14F-4D97-AF65-F5344CB8AC3E}">
        <p14:creationId xmlns:p14="http://schemas.microsoft.com/office/powerpoint/2010/main" val="322877809"/>
      </p:ext>
    </p:extLst>
  </p:cSld>
  <p:clrMapOvr>
    <a:masterClrMapping/>
  </p:clrMapOvr>
</p:sld>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1542</Words>
  <Application>Microsoft Macintosh PowerPoint</Application>
  <PresentationFormat>On-screen Show (16:9)</PresentationFormat>
  <Paragraphs>94</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Inter</vt:lpstr>
      <vt:lpstr>Red Hat Text</vt:lpstr>
      <vt:lpstr>Arial</vt:lpstr>
      <vt:lpstr>Bungee</vt:lpstr>
      <vt:lpstr>Wild Trading Game Store Stocks by Slidesgo</vt:lpstr>
      <vt:lpstr>Predicting jp morgan stock price</vt:lpstr>
      <vt:lpstr>Business problem</vt:lpstr>
      <vt:lpstr>process</vt:lpstr>
      <vt:lpstr>Disclaimer!</vt:lpstr>
      <vt:lpstr>initial steps</vt:lpstr>
      <vt:lpstr>data</vt:lpstr>
      <vt:lpstr>Test train split</vt:lpstr>
      <vt:lpstr>features</vt:lpstr>
      <vt:lpstr>Fourier transforms</vt:lpstr>
      <vt:lpstr>Arima as a feature</vt:lpstr>
      <vt:lpstr>Underfit model</vt:lpstr>
      <vt:lpstr>Model results</vt:lpstr>
      <vt:lpstr>Generating Stock Price Movement</vt:lpstr>
      <vt:lpstr>New model</vt:lpstr>
      <vt:lpstr>results</vt:lpstr>
      <vt:lpstr>Next steps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jp morgan stock price</dc:title>
  <cp:lastModifiedBy>Michael Rozenvasser</cp:lastModifiedBy>
  <cp:revision>8</cp:revision>
  <dcterms:modified xsi:type="dcterms:W3CDTF">2021-02-18T19:04:30Z</dcterms:modified>
</cp:coreProperties>
</file>