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10425"/>
            <a:ext cx="8520600" cy="114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YASMIN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(</a:t>
            </a:r>
            <a:r>
              <a:rPr i="1" lang="en" sz="1800"/>
              <a:t>Yet Another Shared Memory for Intra-Node framework</a:t>
            </a:r>
            <a:r>
              <a:rPr lang="en" sz="1800"/>
              <a:t>)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855700"/>
            <a:ext cx="8520600" cy="190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Efficient Intra-Node Communication Using Generic Sockets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Michalis Rozis, Stefanos Gerangelos, and Nectarios Koziris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National Technical University of Athens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Computing Systems, Laboratory</a:t>
            </a:r>
          </a:p>
        </p:txBody>
      </p:sp>
      <p:pic>
        <p:nvPicPr>
          <p:cNvPr descr="_8m8RIQ0.png" id="56" name="Shape 56"/>
          <p:cNvPicPr preferRelativeResize="0"/>
          <p:nvPr/>
        </p:nvPicPr>
        <p:blipFill rotWithShape="1">
          <a:blip r:embed="rId3">
            <a:alphaModFix/>
          </a:blip>
          <a:srcRect b="33248" l="0" r="0" t="31779"/>
          <a:stretch/>
        </p:blipFill>
        <p:spPr>
          <a:xfrm>
            <a:off x="3352800" y="3949625"/>
            <a:ext cx="2438400" cy="8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Page sharing with Sockets connections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 Socket API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Hypervisor modification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Packet capture and process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Already tested. But...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Compatibility issues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Refactor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Recompile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Protocol stack overhead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new with YASMIN?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Compatibility very important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Wiseman said just stick to POSIX Sockets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Why always pay TCP/IP fee? Do we really need this? Take a shortcut!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Build a new protocol from scratch? 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 vSockets (AF_VSOCK) with a brand new transport layer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91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overview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75" y="913599"/>
            <a:ext cx="3832549" cy="41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625" y="913599"/>
            <a:ext cx="3832549" cy="411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754075" y="664350"/>
            <a:ext cx="1836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Default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752675" y="664350"/>
            <a:ext cx="1836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YASMIN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TCP/IP socket calls translated to vSockets calls (AF_VSOCK)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hosts file with IPv4 - domID mappings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control channel connecting VM pairs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data channel for connecting socket pairs (persocket channel)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Channel setup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Grant-table mechanism for shared pages (grant access &amp; map)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Event-channel for packet notification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Producer - consumer ring (no locks) in shared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memcpy_to/from_user() for actual data transfer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575" y="152400"/>
            <a:ext cx="437146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microbenchmarks (Iperf, NetPIPE, STREAM)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Latency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Bandwidth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Compare to: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netback / netfront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UNIX Sockets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Memory bandwidth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Proper Ring Size</a:t>
            </a:r>
          </a:p>
        </p:txBody>
      </p:sp>
      <p:pic>
        <p:nvPicPr>
          <p:cNvPr descr="figure_ringsizes-01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487" y="1017725"/>
            <a:ext cx="506501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Latency - throughput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512kB ring size (128 pages):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Latency reduction up to 65% (netback/netfront)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YASMIN @22μsec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netback/netfront @64μsec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Throughput increase by 4.4x (netback/netfront)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netback/netfront @ 463MBytes/sec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YASMIN @2048MBytes/sec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Memory@2813MBytes/sec</a:t>
            </a:r>
          </a:p>
          <a:p>
            <a:pPr indent="-228600" lvl="1" marL="1371600">
              <a:spcBef>
                <a:spcPts val="0"/>
              </a:spcBef>
            </a:pPr>
            <a:r>
              <a:rPr lang="en"/>
              <a:t>UNIX Sockets @3250MBytes/sec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the problem?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68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VMs exchange large amount of data. For example: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MapReduce workloads running in many VMs.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HPC applications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Network Function Virtualisation (NFV) such as routing, encryption, load balancing etc.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VMs access shared device (</a:t>
            </a:r>
            <a:r>
              <a:rPr lang="en"/>
              <a:t>accelerators</a:t>
            </a:r>
            <a:r>
              <a:rPr lang="en"/>
              <a:t>, crypto devices etc)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VMs can be placed in different nodes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Data path through NIC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VMs can be placed in the same node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Data path through memory bus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Memory speed &gt; NIC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latency (1)-01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900" y="152400"/>
            <a:ext cx="670820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_bandwidth-01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662" y="152400"/>
            <a:ext cx="673268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Scaling setup: </a:t>
            </a:r>
          </a:p>
        </p:txBody>
      </p:sp>
      <p:pic>
        <p:nvPicPr>
          <p:cNvPr descr="scaling_setup-01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175" y="1144224"/>
            <a:ext cx="5469650" cy="350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925" y="152400"/>
            <a:ext cx="692015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VMs exchange data → Run in same physical 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POSIX Sockets - Retain compatibility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refactoring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recompiling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hypervisor modification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800"/>
              <a:t>Choose transport layer on the fly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Exploit shared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Bypass TCP/IP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Latency - Throughput - Scaling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Test on real-life applications (NFV infrastructure)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Validate caching effects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Enhance hosts file mechanism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NFV &amp; shared device</a:t>
            </a:r>
          </a:p>
        </p:txBody>
      </p:sp>
      <p:pic>
        <p:nvPicPr>
          <p:cNvPr descr="NFV graph (7)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5130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Co-located VMs</a:t>
            </a:r>
          </a:p>
        </p:txBody>
      </p:sp>
      <p:pic>
        <p:nvPicPr>
          <p:cNvPr descr="NFV graph (6)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513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Efficient Intra-node Communication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Place VMs in the same node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Make communication efficient (latency, throughput).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Applications need to be unaware of execution environment</a:t>
            </a:r>
            <a:r>
              <a:rPr lang="en"/>
              <a:t>.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on the Xen hypervisor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Widely 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Lightweight type-1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PV Guests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Exploit page sharing techniques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Hypercalls: Special commands to the hypervisor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grant table:		Shared pages between PV VMs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event-channel:	Virtual interrupt mechanism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 intra-node communication: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Slow: Copies between VMs and control domain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Non - scalable: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Different applications between one pair: same interface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Different pair of VMs: all traffic through control domain.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✓Leave Control Domain alone.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Xen netback / netfront</a:t>
            </a:r>
          </a:p>
        </p:txBody>
      </p:sp>
      <p:pic>
        <p:nvPicPr>
          <p:cNvPr descr="Screenshot_1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17" y="1017725"/>
            <a:ext cx="5816165" cy="40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How?	 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Idea	: 			Page Sharing between connecting VMs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Packet send/receive through network → copies to/from memory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Endpoints responsible for setup and breakdown of channel.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Sockets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ndle | The power went out from a big storm today so we ate… | Flickr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74" y="1017724"/>
            <a:ext cx="891650" cy="66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