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86" r:id="rId2"/>
    <p:sldId id="290" r:id="rId3"/>
    <p:sldId id="288" r:id="rId4"/>
    <p:sldId id="289" r:id="rId5"/>
    <p:sldId id="291" r:id="rId6"/>
  </p:sldIdLst>
  <p:sldSz cx="12192000" cy="6858000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09"/>
    <a:srgbClr val="A7190E"/>
    <a:srgbClr val="FFD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75" autoAdjust="0"/>
  </p:normalViewPr>
  <p:slideViewPr>
    <p:cSldViewPr snapToObjects="1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410370A-4EA9-4720-9F5E-1510D96B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0C2684-42A7-4DF6-9FE1-7001D1867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051A36-CCDA-46D6-8751-4C8D74526861}" type="datetimeFigureOut">
              <a:rPr lang="pl-PL"/>
              <a:pPr>
                <a:defRPr/>
              </a:pPr>
              <a:t>09.10.2024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ACFDFD6-3813-49B7-BB0F-191E9B212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2F540B-711C-459B-8E06-9C4104A3CF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8F4FCD9-BA7F-48A7-B3B3-82ADBA7B3B2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818A71B-DC1F-408C-B3D1-E849FB7B4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9C2135F-0056-4A00-9936-7DC2A5ED36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58589B-E6FC-4863-935D-DE3851DA945C}" type="datetimeFigureOut">
              <a:rPr lang="pl-PL"/>
              <a:pPr>
                <a:defRPr/>
              </a:pPr>
              <a:t>09.10.2024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A0AA2D0-0220-4B41-946E-A13520E09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ED235504-81E4-44E6-8904-ECD328F55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D310A0-03E4-4B1C-8E07-370908C2D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850364-4A0B-4F60-93B9-58F4EA961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580E2B2-3987-459E-9E73-FCE4CF2EC872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138B1951-AD23-4425-9B6F-B6FE41B8412E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8D5811-6A0A-468C-90DC-4B945CF4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F1A1287-80D1-49F2-BADB-63A496BF1E38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54E3832-9100-4002-B6F1-CF8628753A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F10C1B53-3CDA-4BAF-9482-605EC261C712}"/>
              </a:ext>
            </a:extLst>
          </p:cNvPr>
          <p:cNvGrpSpPr/>
          <p:nvPr userDrawn="1"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233517F7-AC92-4711-A134-3525EF63D49D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F658F536-18F1-4B96-B8C6-61566C060077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4" name="Symbol zastępczy obrazu 4">
                <a:extLst>
                  <a:ext uri="{FF2B5EF4-FFF2-40B4-BE49-F238E27FC236}">
                    <a16:creationId xmlns:a16="http://schemas.microsoft.com/office/drawing/2014/main" id="{4978960D-5E62-47B8-B987-8B51D5F4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5A4122E7-9E6B-43B2-84C0-537E3099D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6" name="Obraz 15">
                <a:extLst>
                  <a:ext uri="{FF2B5EF4-FFF2-40B4-BE49-F238E27FC236}">
                    <a16:creationId xmlns:a16="http://schemas.microsoft.com/office/drawing/2014/main" id="{2605CCBC-FBAF-433D-A32C-CDE70FA47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8266992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BB935609-CB55-405F-8B5E-32481A6CD997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33CD6CA-CE75-4C42-A1BA-022400A1DA83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0981068-72BD-43CC-B5F6-A284719F0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3AAED1-1E56-4E0F-BA47-B297E2E3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FA466E-1A63-45EC-9BBE-3350A79026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363645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4">
            <a:extLst>
              <a:ext uri="{FF2B5EF4-FFF2-40B4-BE49-F238E27FC236}">
                <a16:creationId xmlns:a16="http://schemas.microsoft.com/office/drawing/2014/main" id="{554F3A11-EEA8-42B0-904A-8D56848B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44D2146-237E-446E-96A3-073E895DF9EF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10C243E-6135-4B5D-8478-8D1C90B512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CF61AA24-B944-4BF7-AD32-C27F202FD78B}"/>
              </a:ext>
            </a:extLst>
          </p:cNvPr>
          <p:cNvGrpSpPr/>
          <p:nvPr userDrawn="1"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AF3C6A4B-FC08-48D8-A527-DA3D7971813E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4" name="Grupa 13">
              <a:extLst>
                <a:ext uri="{FF2B5EF4-FFF2-40B4-BE49-F238E27FC236}">
                  <a16:creationId xmlns:a16="http://schemas.microsoft.com/office/drawing/2014/main" id="{0589BAA7-CA12-4898-A36F-03D6F463A9B3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6" name="Symbol zastępczy obrazu 4">
                <a:extLst>
                  <a:ext uri="{FF2B5EF4-FFF2-40B4-BE49-F238E27FC236}">
                    <a16:creationId xmlns:a16="http://schemas.microsoft.com/office/drawing/2014/main" id="{2184D892-7109-4CC6-9103-83F99A949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3A4644F6-CFCF-4891-91F2-89376F993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4139D3DF-0425-4096-BAB9-B8724A7BD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08043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4">
            <a:extLst>
              <a:ext uri="{FF2B5EF4-FFF2-40B4-BE49-F238E27FC236}">
                <a16:creationId xmlns:a16="http://schemas.microsoft.com/office/drawing/2014/main" id="{C86E8BA2-DF0C-4553-ABEE-2AA703CA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A7CBBD8-F20F-4CFA-A1C0-A2BD928C98E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15B8C060-797C-495C-BC8A-2154F3CEEC35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92C32551-02FA-4391-BD24-420530585A4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C94A9103-2040-4CBB-8F48-63134FA77A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86177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a 10">
            <a:extLst>
              <a:ext uri="{FF2B5EF4-FFF2-40B4-BE49-F238E27FC236}">
                <a16:creationId xmlns:a16="http://schemas.microsoft.com/office/drawing/2014/main" id="{3AF413EC-A0EB-48C8-AAFB-7634DB218E41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446A836-1F6A-44FD-A507-72760F9AD1E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7E9E2F66-D036-47BF-9010-265CC9DE87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8C20DE13-7457-4626-BE75-0D6CC48F2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E4C6FF5-B562-440C-B37F-2991087E69D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7735381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A8E7C890-083C-489A-BD2F-599A7E8934D0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5B50D36-29A4-4384-AB09-BBD22698996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A75D0FEB-0A6B-409B-AB8B-9AA6F6F460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3ECACFEE-8855-436E-B24A-E1DC4A4F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1D416BD-FDA9-41E2-9ABB-44EC43B1E1F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155439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76BF23AB-D7A2-473F-B25D-1D68588F1728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C6E2C7D1-3BD9-4A24-B4CF-104AFC655614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08AE5F37-8A98-4B89-827B-0F6589C8C2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8" name="pole tekstowe 4">
            <a:extLst>
              <a:ext uri="{FF2B5EF4-FFF2-40B4-BE49-F238E27FC236}">
                <a16:creationId xmlns:a16="http://schemas.microsoft.com/office/drawing/2014/main" id="{719BE861-94A7-4968-91BA-65140916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B2396A7-488D-4B29-B27E-B1F82536D5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753937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C8288E89-3B0A-407D-A2A1-C9C3C74060EB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A3CF7106-AAC5-4336-AEA0-B600B7DBB6D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1FF25586-59C3-4EC8-AB49-11F0E61497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CB9EE27C-4280-4699-B0FB-00C29EC0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900F33-D32C-4F5F-BC7D-BCD466A030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882315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B7638175-FCC2-4A2E-BD4B-C014158136BF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AC1082C-5AA9-4C8A-9F4F-BC1FBB2899FF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C1D5298B-83A2-4B46-9D5B-305383378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38114D0A-9A9F-4AC0-AB2B-9D7ECEC1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70C72BC-1685-4E5C-9AB7-8C22C053D08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294311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794969D8-3780-45AC-AF1F-E1C5AA28CBA9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3BFB7953-19B6-41F5-AAD5-D23DCF4695E6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5F7E8FE9-0E36-44CC-98EC-31461F67D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776E1DE-8E59-4FAF-828C-A1E3A9F6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78A4F9-4C6D-448A-9C2B-718DC76E7A0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21464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9D2542B-478A-4E26-A12F-4232999A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3201AC01-9E6A-4CE5-A822-FEB3753C6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D082F18C-2043-4D64-8064-A75306075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71531" y="5589240"/>
            <a:ext cx="10152536" cy="1152128"/>
          </a:xfrm>
        </p:spPr>
        <p:txBody>
          <a:bodyPr/>
          <a:lstStyle/>
          <a:p>
            <a:r>
              <a:rPr lang="pl-PL" dirty="0"/>
              <a:t>Autor: Łukasz Mróz</a:t>
            </a:r>
          </a:p>
          <a:p>
            <a:r>
              <a:rPr lang="pl-PL" dirty="0"/>
              <a:t>Promotor: dr inż. Robert Wójcik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C8470A-D0D2-4ECC-A4D3-F4CC7849E82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5328592"/>
          </a:xfrm>
        </p:spPr>
        <p:txBody>
          <a:bodyPr/>
          <a:lstStyle/>
          <a:p>
            <a:r>
              <a:rPr lang="pl-PL" dirty="0"/>
              <a:t>Webowa aplikacja bazodanowa wspomagająca zarządzanie małym sklepem</a:t>
            </a:r>
          </a:p>
        </p:txBody>
      </p:sp>
      <p:pic>
        <p:nvPicPr>
          <p:cNvPr id="5" name="Obraz 4" descr="Obraz zawierający symbol, logo, Czcionka, krąg&#10;&#10;Opis wygenerowany automatycznie">
            <a:extLst>
              <a:ext uri="{FF2B5EF4-FFF2-40B4-BE49-F238E27FC236}">
                <a16:creationId xmlns:a16="http://schemas.microsoft.com/office/drawing/2014/main" id="{7D85F8A9-89DB-3E01-E350-6F84FBC4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508518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1615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C68944E-0A94-6ABE-1A72-35592AF54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11046297" cy="5112567"/>
          </a:xfrm>
        </p:spPr>
        <p:txBody>
          <a:bodyPr/>
          <a:lstStyle/>
          <a:p>
            <a:r>
              <a:rPr lang="pl-PL" dirty="0"/>
              <a:t>Dwa typy użytkowników: manager i pracownik</a:t>
            </a:r>
          </a:p>
          <a:p>
            <a:r>
              <a:rPr lang="pl-PL" dirty="0"/>
              <a:t>Pracownik może:</a:t>
            </a:r>
          </a:p>
          <a:p>
            <a:pPr lvl="1"/>
            <a:r>
              <a:rPr lang="pl-PL" dirty="0"/>
              <a:t>Przyjmować dostawy towaru</a:t>
            </a:r>
          </a:p>
          <a:p>
            <a:pPr lvl="1"/>
            <a:r>
              <a:rPr lang="pl-PL" dirty="0"/>
              <a:t>Sprzedawać towar</a:t>
            </a:r>
          </a:p>
          <a:p>
            <a:pPr lvl="1"/>
            <a:r>
              <a:rPr lang="pl-PL" dirty="0"/>
              <a:t>Przeglądać wystawione przez siebie rachunki</a:t>
            </a:r>
          </a:p>
          <a:p>
            <a:pPr lvl="1"/>
            <a:r>
              <a:rPr lang="pl-PL" dirty="0"/>
              <a:t>Usuwać towar</a:t>
            </a:r>
          </a:p>
          <a:p>
            <a:r>
              <a:rPr lang="pl-PL" dirty="0"/>
              <a:t>Manager dodatkowo może:</a:t>
            </a:r>
          </a:p>
          <a:p>
            <a:pPr lvl="1"/>
            <a:r>
              <a:rPr lang="pl-PL" dirty="0"/>
              <a:t>Przeglądać rachunki wszystkich pracowników</a:t>
            </a:r>
          </a:p>
          <a:p>
            <a:pPr lvl="1"/>
            <a:r>
              <a:rPr lang="pl-PL" dirty="0"/>
              <a:t>Zarządzać pracownikami</a:t>
            </a:r>
          </a:p>
          <a:p>
            <a:r>
              <a:rPr lang="pl-PL" dirty="0"/>
              <a:t>Możliwe zmiany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C9330A-31B0-EDF1-5CE0-4AAA7E0BFD6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Webowa aplikacja bazodanowa wspomagająca zarządzanie małym sklepem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7FCEBCF-C313-BF46-A810-87EFCC7CF79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Założenia aplikacji</a:t>
            </a:r>
          </a:p>
        </p:txBody>
      </p:sp>
    </p:spTree>
    <p:extLst>
      <p:ext uri="{BB962C8B-B14F-4D97-AF65-F5344CB8AC3E}">
        <p14:creationId xmlns:p14="http://schemas.microsoft.com/office/powerpoint/2010/main" val="98980467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5C20365-59DC-CB4A-706C-4AFC67815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3677898" cy="511256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Baza danych: </a:t>
            </a:r>
            <a:r>
              <a:rPr lang="pl-PL" dirty="0" err="1"/>
              <a:t>PostgreSQL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93896A5-015F-32CE-A732-0525B426B9E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66374" y="1628801"/>
            <a:ext cx="3677898" cy="5112566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err="1"/>
              <a:t>Backend</a:t>
            </a:r>
            <a:r>
              <a:rPr lang="pl-PL" dirty="0"/>
              <a:t>: </a:t>
            </a:r>
            <a:r>
              <a:rPr lang="pl-PL" dirty="0" err="1"/>
              <a:t>Python</a:t>
            </a:r>
            <a:r>
              <a:rPr lang="pl-PL" dirty="0"/>
              <a:t> + </a:t>
            </a:r>
            <a:r>
              <a:rPr lang="pl-PL" dirty="0" err="1"/>
              <a:t>Django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7C79AE-8023-FFDA-DD3A-B128D10587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Webowa aplikacja bazodanowa wspomagająca zarządzanie małym sklepem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FCBE29-5657-8400-14F2-66FDB35E104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pic>
        <p:nvPicPr>
          <p:cNvPr id="14" name="Obraz 13" descr="Obraz zawierający clipart, Grafika, symbol, design&#10;&#10;Opis wygenerowany automatycznie">
            <a:extLst>
              <a:ext uri="{FF2B5EF4-FFF2-40B4-BE49-F238E27FC236}">
                <a16:creationId xmlns:a16="http://schemas.microsoft.com/office/drawing/2014/main" id="{40D32B6A-7F3A-F656-656D-CA630EAAF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58" y="2686432"/>
            <a:ext cx="3269852" cy="3372792"/>
          </a:xfrm>
          <a:prstGeom prst="rect">
            <a:avLst/>
          </a:prstGeom>
        </p:spPr>
      </p:pic>
      <p:pic>
        <p:nvPicPr>
          <p:cNvPr id="17" name="Obraz 16" descr="Obraz zawierający Czcionka, logo, Grafika, symbol&#10;&#10;Opis wygenerowany automatycznie">
            <a:extLst>
              <a:ext uri="{FF2B5EF4-FFF2-40B4-BE49-F238E27FC236}">
                <a16:creationId xmlns:a16="http://schemas.microsoft.com/office/drawing/2014/main" id="{214047B9-2869-3C4D-4C83-19F8128E2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68" y="5317459"/>
            <a:ext cx="2762672" cy="962331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C33F9F34-79CF-CE96-6857-E39281E5C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177" y="2670694"/>
            <a:ext cx="3147054" cy="2422108"/>
          </a:xfrm>
          <a:prstGeom prst="rect">
            <a:avLst/>
          </a:prstGeom>
        </p:spPr>
      </p:pic>
      <p:sp>
        <p:nvSpPr>
          <p:cNvPr id="20" name="Symbol zastępczy zawartości 5">
            <a:extLst>
              <a:ext uri="{FF2B5EF4-FFF2-40B4-BE49-F238E27FC236}">
                <a16:creationId xmlns:a16="http://schemas.microsoft.com/office/drawing/2014/main" id="{892437CC-A0DB-5717-3D69-6DB570EBBC44}"/>
              </a:ext>
            </a:extLst>
          </p:cNvPr>
          <p:cNvSpPr txBox="1">
            <a:spLocks/>
          </p:cNvSpPr>
          <p:nvPr/>
        </p:nvSpPr>
        <p:spPr bwMode="auto">
          <a:xfrm>
            <a:off x="8748295" y="1628801"/>
            <a:ext cx="3378115" cy="5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l-PL" kern="0" dirty="0" err="1"/>
              <a:t>Frontend</a:t>
            </a:r>
            <a:r>
              <a:rPr lang="pl-PL" kern="0" dirty="0"/>
              <a:t>: </a:t>
            </a:r>
            <a:r>
              <a:rPr lang="pl-PL" kern="0" dirty="0" err="1"/>
              <a:t>React</a:t>
            </a:r>
            <a:endParaRPr lang="pl-PL" kern="0" dirty="0"/>
          </a:p>
        </p:txBody>
      </p:sp>
      <p:pic>
        <p:nvPicPr>
          <p:cNvPr id="22" name="Obraz 21" descr="Obraz zawierający Grafika, krąg, symbol, sztuka&#10;&#10;Opis wygenerowany automatycznie">
            <a:extLst>
              <a:ext uri="{FF2B5EF4-FFF2-40B4-BE49-F238E27FC236}">
                <a16:creationId xmlns:a16="http://schemas.microsoft.com/office/drawing/2014/main" id="{84DCF0D0-A7A5-52E8-3CDB-D55ECFCF7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9" y="2945688"/>
            <a:ext cx="320554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4314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6AA98C-18A7-5DDE-B26D-2EC00A1B3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11046298" cy="5112567"/>
          </a:xfrm>
        </p:spPr>
        <p:txBody>
          <a:bodyPr/>
          <a:lstStyle/>
          <a:p>
            <a:r>
              <a:rPr lang="pl-PL" dirty="0"/>
              <a:t>Zaprojektowana i zaimplementowana baza danych</a:t>
            </a:r>
          </a:p>
          <a:p>
            <a:r>
              <a:rPr lang="pl-PL" dirty="0"/>
              <a:t>Zaprojektowany interfejs użytkownika</a:t>
            </a:r>
          </a:p>
          <a:p>
            <a:r>
              <a:rPr lang="pl-PL" dirty="0"/>
              <a:t>Częściowo zaimplementowany interfejs użytkownika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995FB7-961F-81DB-65DC-EAF7C65088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Webowa aplikacja bazodanowa wspomagająca zarządzanie małym sklepem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3ADD01-9064-3A95-7858-6913E2562493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Dotychczasowe prace</a:t>
            </a:r>
          </a:p>
        </p:txBody>
      </p:sp>
    </p:spTree>
    <p:extLst>
      <p:ext uri="{BB962C8B-B14F-4D97-AF65-F5344CB8AC3E}">
        <p14:creationId xmlns:p14="http://schemas.microsoft.com/office/powerpoint/2010/main" val="1989339284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2AC69-ACF5-8758-2FBA-AA7B795E2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B82178F-DCF8-DE4E-21AA-798E70469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11046298" cy="5112567"/>
          </a:xfrm>
        </p:spPr>
        <p:txBody>
          <a:bodyPr/>
          <a:lstStyle/>
          <a:p>
            <a:r>
              <a:rPr lang="pl-PL" dirty="0"/>
              <a:t>Ukończenie prac nad interfejsem użytkownika</a:t>
            </a:r>
          </a:p>
          <a:p>
            <a:r>
              <a:rPr lang="pl-PL" dirty="0"/>
              <a:t>Programowanie </a:t>
            </a:r>
            <a:r>
              <a:rPr lang="pl-PL" dirty="0" err="1"/>
              <a:t>backendu</a:t>
            </a:r>
            <a:endParaRPr lang="pl-PL" dirty="0"/>
          </a:p>
          <a:p>
            <a:r>
              <a:rPr lang="pl-PL" dirty="0"/>
              <a:t>Testowanie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8E0FB5-5111-44F2-56A8-64D53B1CAF2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Webowa aplikacja bazodanowa wspomagająca zarządzanie małym sklepem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E4E4E17-18E1-5235-7466-43D1892945E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Plan pracy</a:t>
            </a:r>
          </a:p>
        </p:txBody>
      </p:sp>
    </p:spTree>
    <p:extLst>
      <p:ext uri="{BB962C8B-B14F-4D97-AF65-F5344CB8AC3E}">
        <p14:creationId xmlns:p14="http://schemas.microsoft.com/office/powerpoint/2010/main" val="365272687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ja8" id="{DDAE3177-950F-4F7F-9876-C8CD4361A54E}" vid="{BE583563-1811-41B9-9F7B-ADC3C4EBCAF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prezentacja_16x9_2024_pl_v1</Template>
  <TotalTime>148</TotalTime>
  <Words>120</Words>
  <Application>Microsoft Office PowerPoint</Application>
  <PresentationFormat>Panoramiczny</PresentationFormat>
  <Paragraphs>30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Łukasz Mróz (263903)</dc:creator>
  <cp:lastModifiedBy>Łukasz Mróz (263903)</cp:lastModifiedBy>
  <cp:revision>4</cp:revision>
  <cp:lastPrinted>2017-02-27T13:04:48Z</cp:lastPrinted>
  <dcterms:created xsi:type="dcterms:W3CDTF">2024-10-07T23:11:30Z</dcterms:created>
  <dcterms:modified xsi:type="dcterms:W3CDTF">2024-10-09T14:47:50Z</dcterms:modified>
</cp:coreProperties>
</file>