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6EC4-3EED-AA43-B022-3D6D556C3B5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349C-BC1E-AC49-AF99-BC096ABE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087"/>
            <a:ext cx="7772400" cy="1470025"/>
          </a:xfrm>
        </p:spPr>
        <p:txBody>
          <a:bodyPr/>
          <a:lstStyle/>
          <a:p>
            <a:r>
              <a:rPr lang="en-US"/>
              <a:t>Python </a:t>
            </a:r>
            <a:r>
              <a:rPr lang="en-US" smtClean="0"/>
              <a:t>and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Tseng-Ching James Shen, Ph.D.</a:t>
            </a:r>
          </a:p>
        </p:txBody>
      </p:sp>
    </p:spTree>
    <p:extLst>
      <p:ext uri="{BB962C8B-B14F-4D97-AF65-F5344CB8AC3E}">
        <p14:creationId xmlns:p14="http://schemas.microsoft.com/office/powerpoint/2010/main" val="140014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460"/>
            <a:ext cx="8229600" cy="828888"/>
          </a:xfrm>
        </p:spPr>
        <p:txBody>
          <a:bodyPr/>
          <a:lstStyle/>
          <a:p>
            <a:r>
              <a:rPr lang="en-US" dirty="0"/>
              <a:t>Evolution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792"/>
            <a:ext cx="8229600" cy="48768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It’s about analyzing data for enterprises </a:t>
            </a:r>
          </a:p>
          <a:p>
            <a:r>
              <a:rPr lang="en-US" dirty="0"/>
              <a:t>Data science evolves in three generations</a:t>
            </a:r>
          </a:p>
          <a:p>
            <a:r>
              <a:rPr lang="en-US" dirty="0"/>
              <a:t>First Generation 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Data Analysis for On-line Transaction Processing (OLTP) Applications</a:t>
            </a:r>
          </a:p>
          <a:p>
            <a:pPr lvl="2">
              <a:buFont typeface="Courier New"/>
              <a:buChar char="o"/>
            </a:pPr>
            <a:r>
              <a:rPr lang="en-US" dirty="0"/>
              <a:t>Exploratory analysis on data persisted in SQL Tables </a:t>
            </a:r>
          </a:p>
          <a:p>
            <a:pPr lvl="2">
              <a:buFont typeface="Courier New"/>
              <a:buChar char="o"/>
            </a:pPr>
            <a:r>
              <a:rPr lang="en-US" dirty="0"/>
              <a:t>SQL queries and reporting tools</a:t>
            </a:r>
          </a:p>
          <a:p>
            <a:r>
              <a:rPr lang="en-US" dirty="0"/>
              <a:t>Second Generation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Data Analysis for On-line Analytical Processing (OLAP) Applications </a:t>
            </a:r>
          </a:p>
          <a:p>
            <a:pPr lvl="2">
              <a:buFont typeface="Courier New"/>
              <a:buChar char="o"/>
            </a:pPr>
            <a:r>
              <a:rPr lang="en-US" dirty="0"/>
              <a:t>Exploratory analysis on </a:t>
            </a:r>
            <a:r>
              <a:rPr lang="en-US" b="1" i="1" dirty="0"/>
              <a:t>Multidimensional Database </a:t>
            </a:r>
            <a:r>
              <a:rPr lang="en-US" dirty="0"/>
              <a:t> </a:t>
            </a:r>
          </a:p>
          <a:p>
            <a:pPr lvl="2">
              <a:buFont typeface="Courier New"/>
              <a:buChar char="o"/>
            </a:pPr>
            <a:r>
              <a:rPr lang="en-US" dirty="0"/>
              <a:t>OLAP operations (and reporting tools)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71"/>
            <a:ext cx="8229600" cy="953816"/>
          </a:xfrm>
        </p:spPr>
        <p:txBody>
          <a:bodyPr/>
          <a:lstStyle/>
          <a:p>
            <a:r>
              <a:rPr lang="en-US" dirty="0"/>
              <a:t>Evolution of Data Science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914"/>
            <a:ext cx="8229600" cy="4410608"/>
          </a:xfrm>
        </p:spPr>
        <p:txBody>
          <a:bodyPr>
            <a:normAutofit/>
          </a:bodyPr>
          <a:lstStyle/>
          <a:p>
            <a:r>
              <a:rPr lang="en-US" dirty="0"/>
              <a:t>Third Generation – Data Science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Exploratory analysis </a:t>
            </a:r>
            <a:r>
              <a:rPr lang="en-US" dirty="0" smtClean="0"/>
              <a:t>extended to </a:t>
            </a:r>
            <a:r>
              <a:rPr lang="en-US" dirty="0" smtClean="0"/>
              <a:t> </a:t>
            </a:r>
          </a:p>
          <a:p>
            <a:pPr lvl="2">
              <a:buFont typeface="Courier New"/>
              <a:buChar char="o"/>
            </a:pPr>
            <a:r>
              <a:rPr lang="en-US" dirty="0"/>
              <a:t>N</a:t>
            </a:r>
            <a:r>
              <a:rPr lang="en-US" dirty="0" smtClean="0"/>
              <a:t>on-structural data (scientific, multi-media, </a:t>
            </a:r>
            <a:r>
              <a:rPr lang="en-US" dirty="0" err="1" smtClean="0"/>
              <a:t>IoT</a:t>
            </a:r>
            <a:r>
              <a:rPr lang="en-US" dirty="0" smtClean="0"/>
              <a:t>) </a:t>
            </a:r>
            <a:r>
              <a:rPr lang="en-US" b="1" i="1" dirty="0" smtClean="0"/>
              <a:t>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Data from </a:t>
            </a:r>
            <a:r>
              <a:rPr lang="en-US" dirty="0" smtClean="0"/>
              <a:t>various </a:t>
            </a:r>
            <a:r>
              <a:rPr lang="en-US" dirty="0"/>
              <a:t>sources (XLS files, CSV files, NoSQL database, SQL database etc.) </a:t>
            </a:r>
            <a:endParaRPr lang="en-US" b="1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Predictive analysis can be performed with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Python is one of emerging technologies to build custom analytical/reporting tools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4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19CD28-18CC-41DE-A613-88111868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14" y="1470541"/>
            <a:ext cx="7553771" cy="4872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BAB2B7-696F-45AA-9698-A657F76CAB94}"/>
              </a:ext>
            </a:extLst>
          </p:cNvPr>
          <p:cNvSpPr txBox="1"/>
          <p:nvPr/>
        </p:nvSpPr>
        <p:spPr>
          <a:xfrm>
            <a:off x="1233710" y="515422"/>
            <a:ext cx="711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Enterprise Data Science</a:t>
            </a:r>
          </a:p>
        </p:txBody>
      </p:sp>
    </p:spTree>
    <p:extLst>
      <p:ext uri="{BB962C8B-B14F-4D97-AF65-F5344CB8AC3E}">
        <p14:creationId xmlns:p14="http://schemas.microsoft.com/office/powerpoint/2010/main" val="14051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40" y="1600200"/>
            <a:ext cx="782275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Preparation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Integration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Cleanup</a:t>
            </a:r>
          </a:p>
          <a:p>
            <a:r>
              <a:rPr lang="en-US" dirty="0"/>
              <a:t>Data Analysis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Exploratory analysis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Predictive analysis</a:t>
            </a:r>
          </a:p>
          <a:p>
            <a:r>
              <a:rPr lang="en-US" dirty="0"/>
              <a:t>Reporting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Data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7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52"/>
            <a:ext cx="8229600" cy="932995"/>
          </a:xfrm>
        </p:spPr>
        <p:txBody>
          <a:bodyPr/>
          <a:lstStyle/>
          <a:p>
            <a:r>
              <a:rPr lang="en-US" dirty="0"/>
              <a:t>Python Data Science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8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Exploratory Analysis &amp; Cleanup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Pandas</a:t>
            </a:r>
          </a:p>
          <a:p>
            <a:r>
              <a:rPr lang="en-US" dirty="0"/>
              <a:t>Predictive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Learning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Sci-kit Learn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Deep Learning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TensorFlow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Keras</a:t>
            </a:r>
          </a:p>
          <a:p>
            <a:r>
              <a:rPr lang="en-US" dirty="0"/>
              <a:t>Data Visualization</a:t>
            </a:r>
          </a:p>
          <a:p>
            <a:pPr lvl="1">
              <a:buFont typeface="Wingdings" charset="2"/>
              <a:buChar char="Ø"/>
            </a:pPr>
            <a:r>
              <a:rPr lang="en-US" smtClean="0"/>
              <a:t>Matplotlib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Seaborn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199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and Data Science</vt:lpstr>
      <vt:lpstr>Evolution of Data Science</vt:lpstr>
      <vt:lpstr>Evolution of Data Science (Cont.)</vt:lpstr>
      <vt:lpstr>PowerPoint Presentation</vt:lpstr>
      <vt:lpstr>Data Science Life Cycle</vt:lpstr>
      <vt:lpstr>Python Data Science Libraries</vt:lpstr>
    </vt:vector>
  </TitlesOfParts>
  <Company>CSU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Pandas Library</dc:title>
  <dc:creator>Computer Science Department</dc:creator>
  <cp:lastModifiedBy>Computer Science Department</cp:lastModifiedBy>
  <cp:revision>83</cp:revision>
  <dcterms:created xsi:type="dcterms:W3CDTF">2019-04-15T16:52:07Z</dcterms:created>
  <dcterms:modified xsi:type="dcterms:W3CDTF">2020-03-26T22:13:52Z</dcterms:modified>
</cp:coreProperties>
</file>