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8" y="-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BF00C-E3D9-460F-997C-B082BEDD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19886-1EB3-44EC-AA11-76BFCB513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60564E-1D43-422A-B5B5-9215C3F3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DDC39B-1ABD-4D6B-99E3-107E5E44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AE26D-7FC4-4291-AA26-67E56D8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4FEF2-A42A-4353-9DA9-8BC7339C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6E1C01-A4E7-4DF8-87C9-881EDAE4A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D9A885-F68E-4E09-AAA6-070E000A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F423B6-590C-4E45-8644-F925A15A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1806D2-3C90-4ADA-98FB-7723D2FD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7F8D47-C27F-4BEB-AA5A-FDB1C4D01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37A74C-2A68-4FD4-9236-111D55DC8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F04981-3777-4EAA-BAB4-B39A1866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217DE4-CE8B-4E74-8501-959DB6E7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E9CDA0-9C79-498D-BD0E-58D16B89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1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A9154-2BF1-4419-883A-58D93504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6E0125-BE87-4415-9ABD-505FF94C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8C88FC-C931-4D64-AF04-6D0B021A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4D2A58-8929-437D-9F77-94E5A748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FD8C70-DC30-499C-AD5D-D594270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0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4D7E0-3D3E-47CE-B958-9DDE4BA7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F9DEC6-6764-4747-BDFF-329AF3B1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EC2C81-6E7F-455C-B4EE-CABD3632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646D7-127A-4A7D-B6A0-76D109F1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2B3A2-F025-41E3-8C9E-8A222038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8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E1770-8730-4299-8C62-5A0D5E0B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2D0C69-F0AA-4635-A0DE-1CA206746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B2867-3E9A-42C9-894D-37A23E33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1BEFD6-B638-41BE-9FD0-5E999C29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D25462-88E8-44A7-B237-A32A8AE9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BE3838-8622-43EC-9F5F-7510ACC5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565B46-B17E-465C-A9C1-D6876E30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765AF8-DA76-481A-881C-1A71449D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51B24E-34B4-4EFE-A651-081918787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FF80AE-E83D-4E2D-96AC-B922E84DA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C263D0-F474-4401-BF40-86F413BBC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0E26F29-8552-4FBA-BDE6-78D64FB1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36C60A-3E76-4E9A-8853-D36258AA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84B06F6-83CD-4E8A-896E-E0763D07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4753A-63F2-4185-AAC5-4057A170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5357BD-678D-48B4-B7AD-A255152A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EC9022-5E26-4077-BAD2-DDDFDC78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FDF314-19B0-415E-B3F4-B6089816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0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AC665D7-B9FD-4F92-AEC6-8FFF02D9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BAD96E0-F92D-4E43-A5AE-3BCF49C2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90076-6CAB-4606-B656-69E5FBD3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D0276-F62E-4B6E-9986-EE7AE00C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93C35-6D28-4913-9F46-6C6D3698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7580AF-AB31-443D-BECF-F0D41639E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7E6D68-3D84-4D0E-B237-2A1C1755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F5A455-FD57-4E51-9CF7-1928BC8E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268488-2592-4E8C-A365-D466823E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AE7EF-6CDE-4080-ADD6-D69403E6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DEF6BB-47CC-4164-9E0E-A2D48DB4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407F28-5BD4-44DE-BD59-AAE34FF68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81C235-614E-45B8-825C-2B2A84DC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C637F3-F86A-46AA-835F-5A4A7E0C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5FF850-F2B9-46D2-A251-7693D1F9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15AFD4-1A70-46A3-9FA9-800FF89E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878296-C6E9-4731-ABE2-9F5A5A13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09B5C-2C5A-4C30-9D90-B9512C607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94B6-D21B-4CCA-8A55-87579FECA18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C0D1D-7768-4177-B321-01C49CE9F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2670A-555A-43F6-ABDB-071857EF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E80F-EBEF-4699-9204-729F350BC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36540-AFBD-408A-A59C-F8ECD18DC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mtClean="0"/>
              <a:t>Matplotlib </a:t>
            </a:r>
            <a:r>
              <a:rPr lang="en-US" dirty="0"/>
              <a:t>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BCF4DC-E5A1-4A0C-BB9F-5E818E5D1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540"/>
            <a:ext cx="9144000" cy="1510259"/>
          </a:xfrm>
        </p:spPr>
        <p:txBody>
          <a:bodyPr/>
          <a:lstStyle/>
          <a:p>
            <a:r>
              <a:rPr lang="en-US" dirty="0"/>
              <a:t>Tseng-Ching James Shen, Ph.D.</a:t>
            </a:r>
          </a:p>
        </p:txBody>
      </p:sp>
    </p:spTree>
    <p:extLst>
      <p:ext uri="{BB962C8B-B14F-4D97-AF65-F5344CB8AC3E}">
        <p14:creationId xmlns:p14="http://schemas.microsoft.com/office/powerpoint/2010/main" val="20146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4CE3C-4838-4568-83DD-A8495E8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ABEBAB-24E9-4D00-86AD-999FEE74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Programming Pattern</a:t>
            </a:r>
          </a:p>
          <a:p>
            <a:r>
              <a:rPr lang="en-US" dirty="0" smtClean="0"/>
              <a:t>Basic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BEA1E-D412-46B5-A0B0-591CF5DC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361"/>
          </a:xfrm>
        </p:spPr>
        <p:txBody>
          <a:bodyPr/>
          <a:lstStyle/>
          <a:p>
            <a:pPr algn="ctr"/>
            <a:r>
              <a:rPr lang="en-US" dirty="0"/>
              <a:t>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2E80DE6-17ED-4BE9-9A18-738DF7CB8D18}"/>
              </a:ext>
            </a:extLst>
          </p:cNvPr>
          <p:cNvSpPr/>
          <p:nvPr/>
        </p:nvSpPr>
        <p:spPr>
          <a:xfrm>
            <a:off x="6756400" y="2362086"/>
            <a:ext cx="2075543" cy="114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C7CFC9-2F3B-4ACE-8C87-8FEE0FCC995B}"/>
              </a:ext>
            </a:extLst>
          </p:cNvPr>
          <p:cNvSpPr/>
          <p:nvPr/>
        </p:nvSpPr>
        <p:spPr>
          <a:xfrm>
            <a:off x="6756400" y="4359048"/>
            <a:ext cx="2075543" cy="114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8D3F16-EB5C-4A25-890F-9D88B045191E}"/>
              </a:ext>
            </a:extLst>
          </p:cNvPr>
          <p:cNvSpPr/>
          <p:nvPr/>
        </p:nvSpPr>
        <p:spPr>
          <a:xfrm>
            <a:off x="3086308" y="2362084"/>
            <a:ext cx="2075543" cy="114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8A123C-42B2-44E2-B828-0F0A16840E98}"/>
              </a:ext>
            </a:extLst>
          </p:cNvPr>
          <p:cNvSpPr txBox="1"/>
          <p:nvPr/>
        </p:nvSpPr>
        <p:spPr>
          <a:xfrm>
            <a:off x="3629977" y="2694655"/>
            <a:ext cx="103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E2B450-DF7A-4364-9EF4-450086CDC5CB}"/>
              </a:ext>
            </a:extLst>
          </p:cNvPr>
          <p:cNvSpPr txBox="1"/>
          <p:nvPr/>
        </p:nvSpPr>
        <p:spPr>
          <a:xfrm>
            <a:off x="7390151" y="2703433"/>
            <a:ext cx="101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B31D03-EB48-4BB7-98D4-57A7B1930FCF}"/>
              </a:ext>
            </a:extLst>
          </p:cNvPr>
          <p:cNvSpPr txBox="1"/>
          <p:nvPr/>
        </p:nvSpPr>
        <p:spPr>
          <a:xfrm>
            <a:off x="7464862" y="4700395"/>
            <a:ext cx="65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E836EEE-19E1-4097-B037-C24B4CE5E38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94172" y="3506447"/>
            <a:ext cx="0" cy="85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E108E75-1B6A-4023-9664-1C7D4CC85FD5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5161851" y="2934265"/>
            <a:ext cx="159454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66003" y="2518204"/>
            <a:ext cx="24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4169" y="2528271"/>
            <a:ext cx="32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87581" y="3524604"/>
            <a:ext cx="24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59813" y="3928824"/>
            <a:ext cx="32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1079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8B8D4-9D8B-49FF-9206-C9C27F16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244"/>
            <a:ext cx="10515600" cy="1072812"/>
          </a:xfrm>
        </p:spPr>
        <p:txBody>
          <a:bodyPr/>
          <a:lstStyle/>
          <a:p>
            <a:pPr algn="ctr"/>
            <a:r>
              <a:rPr lang="en-US" dirty="0"/>
              <a:t>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1C30C5-2BB6-413A-9EF7-C461E165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056"/>
            <a:ext cx="10515600" cy="50526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Ax object(s)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pyplot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Figure object </a:t>
            </a:r>
          </a:p>
          <a:p>
            <a:r>
              <a:rPr lang="en-US" dirty="0"/>
              <a:t>To draw a chart on a given Ax object, call corresponding method of the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plot()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scatter()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hist()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bar()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boxplot()</a:t>
            </a:r>
          </a:p>
          <a:p>
            <a:r>
              <a:rPr lang="en-US" dirty="0"/>
              <a:t>Configure Ax object(s)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xlim, ylim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xlabel, ylabel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title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xtricks, ytricks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8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54188-96D8-418D-A59D-14FFAD32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6304"/>
          </a:xfrm>
        </p:spPr>
        <p:txBody>
          <a:bodyPr/>
          <a:lstStyle/>
          <a:p>
            <a:pPr algn="ctr"/>
            <a:r>
              <a:rPr lang="en-US" dirty="0" smtClean="0"/>
              <a:t>Popular </a:t>
            </a:r>
            <a:r>
              <a:rPr lang="en-US" dirty="0"/>
              <a:t>Charts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347B5-ED8F-4A77-88E1-FB44CB72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114"/>
            <a:ext cx="10515600" cy="4536849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Bar chart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Boxplot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Histogram</a:t>
            </a:r>
          </a:p>
          <a:p>
            <a:r>
              <a:rPr lang="en-US" dirty="0" smtClean="0"/>
              <a:t>Correlation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Scatter plot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Line plot</a:t>
            </a:r>
          </a:p>
          <a:p>
            <a:r>
              <a:rPr lang="en-US" dirty="0"/>
              <a:t>Aggregation &amp; Grouping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Bar chart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Boxplot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112</Words>
  <Application>Microsoft Macintosh PowerPoint</Application>
  <PresentationFormat>Custom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 Matplotlib Library</vt:lpstr>
      <vt:lpstr>Agenda</vt:lpstr>
      <vt:lpstr>Object Model</vt:lpstr>
      <vt:lpstr>Programming Pattern</vt:lpstr>
      <vt:lpstr>Popular Charts for Data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Matlibplot Library</dc:title>
  <dc:creator>James Shen</dc:creator>
  <cp:lastModifiedBy>Computer Science Department</cp:lastModifiedBy>
  <cp:revision>34</cp:revision>
  <dcterms:created xsi:type="dcterms:W3CDTF">2020-03-24T14:29:17Z</dcterms:created>
  <dcterms:modified xsi:type="dcterms:W3CDTF">2020-04-24T02:02:50Z</dcterms:modified>
</cp:coreProperties>
</file>