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9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5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9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3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6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4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5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4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BFF6-379C-4EBD-A193-46A1AF238A02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681A-62D2-4055-B05D-BB673937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UML BASED GRAPHICAL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of railway gate control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59" t="22342" r="12734" b="18066"/>
          <a:stretch/>
        </p:blipFill>
        <p:spPr>
          <a:xfrm>
            <a:off x="1719617" y="1690688"/>
            <a:ext cx="6701051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of railway gate control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706" t="21401" r="11852" b="32493"/>
          <a:stretch/>
        </p:blipFill>
        <p:spPr>
          <a:xfrm>
            <a:off x="1487606" y="1690688"/>
            <a:ext cx="7519916" cy="46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AUTOMATA BASED MODEL OF RAILWAY GATE CONTROL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Deterministic Finite Automata (DFA) consists of five components (Q, </a:t>
            </a:r>
            <a:r>
              <a:rPr lang="el-GR" dirty="0" smtClean="0"/>
              <a:t>Σ, δ, </a:t>
            </a:r>
            <a:r>
              <a:rPr lang="en-IN" dirty="0" smtClean="0"/>
              <a:t>q0, F)</a:t>
            </a:r>
          </a:p>
          <a:p>
            <a:r>
              <a:rPr lang="el-GR" dirty="0" smtClean="0"/>
              <a:t>δ : </a:t>
            </a:r>
            <a:r>
              <a:rPr lang="en-IN" dirty="0" smtClean="0"/>
              <a:t>Q × </a:t>
            </a:r>
            <a:r>
              <a:rPr lang="el-GR" dirty="0" smtClean="0"/>
              <a:t>Σ → </a:t>
            </a:r>
            <a:r>
              <a:rPr lang="en-IN" dirty="0" smtClean="0"/>
              <a:t>Q </a:t>
            </a:r>
          </a:p>
          <a:p>
            <a:r>
              <a:rPr lang="el-GR" dirty="0" smtClean="0"/>
              <a:t>δ(</a:t>
            </a:r>
            <a:r>
              <a:rPr lang="en-IN" dirty="0" smtClean="0"/>
              <a:t>q1, a) = q2,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AUTOMATA BASED MODEL OF RAILWAY GATE CONTROL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set of states Q = {Sen, Con, Cir, Dis, Cl, OP, </a:t>
            </a:r>
            <a:r>
              <a:rPr lang="en-US" dirty="0" err="1" smtClean="0"/>
              <a:t>Buz</a:t>
            </a:r>
            <a:r>
              <a:rPr lang="en-US" dirty="0" smtClean="0"/>
              <a:t>, </a:t>
            </a:r>
            <a:r>
              <a:rPr lang="en-US" dirty="0" err="1" smtClean="0"/>
              <a:t>Lig</a:t>
            </a:r>
            <a:r>
              <a:rPr lang="en-US" dirty="0" smtClean="0"/>
              <a:t>, Dead }</a:t>
            </a:r>
          </a:p>
          <a:p>
            <a:r>
              <a:rPr lang="en-US" dirty="0" smtClean="0"/>
              <a:t>Finite set of alphabets Σ = {s, c, d, l, g, b, cl} i.e., sensor, check, distance, less, greater, buzzer and close.</a:t>
            </a:r>
          </a:p>
          <a:p>
            <a:r>
              <a:rPr lang="en-US" dirty="0" smtClean="0"/>
              <a:t> Finite set of final state. F = {Cl, OP}</a:t>
            </a:r>
          </a:p>
          <a:p>
            <a:r>
              <a:rPr lang="el-GR" dirty="0" smtClean="0"/>
              <a:t>δ: </a:t>
            </a:r>
            <a:r>
              <a:rPr lang="en-IN" dirty="0" smtClean="0"/>
              <a:t>Q ×</a:t>
            </a:r>
            <a:r>
              <a:rPr lang="el-GR" dirty="0" smtClean="0"/>
              <a:t>Σ → </a:t>
            </a:r>
            <a:r>
              <a:rPr lang="en-IN" dirty="0" smtClean="0"/>
              <a:t>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1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δ: </a:t>
            </a:r>
            <a:r>
              <a:rPr lang="en-IN" dirty="0" smtClean="0"/>
              <a:t>Sen × s → Con </a:t>
            </a:r>
          </a:p>
          <a:p>
            <a:r>
              <a:rPr lang="el-GR" dirty="0" smtClean="0"/>
              <a:t>δ: </a:t>
            </a:r>
            <a:r>
              <a:rPr lang="en-IN" dirty="0" smtClean="0"/>
              <a:t>Con × c → Dis </a:t>
            </a:r>
          </a:p>
          <a:p>
            <a:r>
              <a:rPr lang="el-GR" dirty="0" smtClean="0"/>
              <a:t>δ: </a:t>
            </a:r>
            <a:r>
              <a:rPr lang="en-IN" dirty="0" smtClean="0"/>
              <a:t>Dis × d → Cir </a:t>
            </a:r>
          </a:p>
          <a:p>
            <a:r>
              <a:rPr lang="el-GR" dirty="0" smtClean="0"/>
              <a:t>δ: </a:t>
            </a:r>
            <a:r>
              <a:rPr lang="en-IN" dirty="0" smtClean="0"/>
              <a:t>Cir × g → OP </a:t>
            </a:r>
          </a:p>
          <a:p>
            <a:r>
              <a:rPr lang="el-GR" dirty="0" smtClean="0"/>
              <a:t>δ: </a:t>
            </a:r>
            <a:r>
              <a:rPr lang="en-IN" dirty="0" smtClean="0"/>
              <a:t>Cir × l → </a:t>
            </a:r>
            <a:r>
              <a:rPr lang="en-IN" dirty="0" err="1" smtClean="0"/>
              <a:t>Lig</a:t>
            </a:r>
            <a:r>
              <a:rPr lang="en-IN" dirty="0" smtClean="0"/>
              <a:t> </a:t>
            </a:r>
          </a:p>
          <a:p>
            <a:r>
              <a:rPr lang="el-GR" dirty="0" smtClean="0"/>
              <a:t>δ: </a:t>
            </a:r>
            <a:r>
              <a:rPr lang="en-IN" dirty="0" err="1" smtClean="0"/>
              <a:t>Lig</a:t>
            </a:r>
            <a:r>
              <a:rPr lang="en-IN" dirty="0" smtClean="0"/>
              <a:t> × b → </a:t>
            </a:r>
            <a:r>
              <a:rPr lang="en-IN" dirty="0" err="1" smtClean="0"/>
              <a:t>Buz</a:t>
            </a:r>
            <a:r>
              <a:rPr lang="en-IN" dirty="0" smtClean="0"/>
              <a:t> </a:t>
            </a:r>
          </a:p>
          <a:p>
            <a:r>
              <a:rPr lang="el-GR" dirty="0" smtClean="0"/>
              <a:t>δ: </a:t>
            </a:r>
            <a:r>
              <a:rPr lang="en-IN" dirty="0" err="1" smtClean="0"/>
              <a:t>Buz</a:t>
            </a:r>
            <a:r>
              <a:rPr lang="en-IN" dirty="0" smtClean="0"/>
              <a:t> × cl → Cl </a:t>
            </a:r>
          </a:p>
          <a:p>
            <a:r>
              <a:rPr lang="el-GR" dirty="0" smtClean="0"/>
              <a:t>δ: </a:t>
            </a:r>
            <a:r>
              <a:rPr lang="en-IN" dirty="0" smtClean="0"/>
              <a:t>Cl × cl → Cl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0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Automata based model of railway gate control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46" t="27987" r="10970" b="30298"/>
          <a:stretch/>
        </p:blipFill>
        <p:spPr>
          <a:xfrm>
            <a:off x="2402007" y="1690688"/>
            <a:ext cx="7465324" cy="44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220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UML BASED GRAPHICAL MODEL</vt:lpstr>
      <vt:lpstr>Activity diagram of railway gate control system</vt:lpstr>
      <vt:lpstr>Sequence diagram of railway gate control system</vt:lpstr>
      <vt:lpstr>AUTOMATA BASED MODEL OF RAILWAY GATE CONTROL SYSTEM</vt:lpstr>
      <vt:lpstr>AUTOMATA BASED MODEL OF RAILWAY GATE CONTROL SYSTEM</vt:lpstr>
      <vt:lpstr>DFA mapping</vt:lpstr>
      <vt:lpstr>Automata based model of railway gate control system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BASED GRAPHICAL MODEL</dc:title>
  <dc:creator>Dell</dc:creator>
  <cp:lastModifiedBy>Dell</cp:lastModifiedBy>
  <cp:revision>6</cp:revision>
  <dcterms:created xsi:type="dcterms:W3CDTF">2021-04-24T19:20:30Z</dcterms:created>
  <dcterms:modified xsi:type="dcterms:W3CDTF">2021-04-25T08:02:17Z</dcterms:modified>
</cp:coreProperties>
</file>