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be87f6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be87f6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be87f6d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be87f6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be87f6d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be87f6d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abe87f6d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abe87f6d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abe87f6d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abe87f6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Pokédex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reated by Gaetano Panzer 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374500" y="2100150"/>
            <a:ext cx="43950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page on the left prompts users to sign into their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account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or sign up. The signup button will take you to the sign up page, displayed on the right.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4" title="Screenshot_20240508-1609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69699" cy="459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 title="Screenshot_20240508-1609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900" y="152400"/>
            <a:ext cx="2069699" cy="459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 title="Screenshot_20240508-1610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 title="Screenshot_20240508-1611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215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279500" y="1064850"/>
            <a:ext cx="35040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Emails must be formatted correctly and passwords must secure. This is ensured by requiring a minimum of eight </a:t>
            </a: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characters, an uppercase and lowercase letter, a number and a special character. 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Firebase adds users to the database once all fields are accepted.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title="Screenshot_20240508-1653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 title="Screenshot_20240508-1654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815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08050" y="1443175"/>
            <a:ext cx="4211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main page will show all 151 of the original Pokémon.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Pokémon displays their name, types, number and image - which is all stored in a Firebase collection. They can also be clicked on the open a new page with more information.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08150" y="3127500"/>
            <a:ext cx="42117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About - takes users to a page where they can see the author of the app. Me.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Profile - takes users to a page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they can take a profile picture or choose one from their library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Logout -  logs the user out of their account so another user can sign in.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title="Screenshot_20240508-1614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 title="Screenshot_20240508-16141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12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977850" y="788850"/>
            <a:ext cx="19761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yellow star can be hit to display all your favorited Pokémon.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search bar will work with the list of favorites only if this option is selected.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08175" y="1455975"/>
            <a:ext cx="17295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search bar allows for searching any pokemon with that string of characters in their name.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title="Screenshot_20240508-1613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 title="Screenshot_20240508-1612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815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442000" y="515375"/>
            <a:ext cx="4031100" cy="4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star can be selected on this page to favorite a Pokémon. As shown in the previous slide, this is to make them easier to find on future visits.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Users can hit back arrow to return to the full Pokémon list.</a:t>
            </a:r>
            <a:b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species of the Pokémon, a more colorful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depiction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their type, a description of the Pokémon and their evolutionary line will be displayed on this page as well. All pulling from the same collection in Firebase.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661825" y="2641225"/>
            <a:ext cx="20334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Profile photo can be selected and updated on this page to give users a more personalized experience.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