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AD9DA-E1AF-49E1-98FE-4839F488DE4A}" v="48" dt="2022-12-23T10:16:22.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hul Sharma" userId="4eb136e196ca7620" providerId="LiveId" clId="{532AD9DA-E1AF-49E1-98FE-4839F488DE4A}"/>
    <pc:docChg chg="undo custSel addSld modSld">
      <pc:chgData name="Pahul Sharma" userId="4eb136e196ca7620" providerId="LiveId" clId="{532AD9DA-E1AF-49E1-98FE-4839F488DE4A}" dt="2022-12-23T10:16:31.063" v="2614" actId="1076"/>
      <pc:docMkLst>
        <pc:docMk/>
      </pc:docMkLst>
      <pc:sldChg chg="addSp modSp mod">
        <pc:chgData name="Pahul Sharma" userId="4eb136e196ca7620" providerId="LiveId" clId="{532AD9DA-E1AF-49E1-98FE-4839F488DE4A}" dt="2022-12-23T08:50:42.796" v="2125" actId="207"/>
        <pc:sldMkLst>
          <pc:docMk/>
          <pc:sldMk cId="2445497589" sldId="256"/>
        </pc:sldMkLst>
        <pc:spChg chg="mod">
          <ac:chgData name="Pahul Sharma" userId="4eb136e196ca7620" providerId="LiveId" clId="{532AD9DA-E1AF-49E1-98FE-4839F488DE4A}" dt="2022-12-23T08:50:42.796" v="2125" actId="207"/>
          <ac:spMkLst>
            <pc:docMk/>
            <pc:sldMk cId="2445497589" sldId="256"/>
            <ac:spMk id="2" creationId="{4C5FFA79-5BE6-7139-C9CF-8BBD71D0C5E9}"/>
          </ac:spMkLst>
        </pc:spChg>
        <pc:picChg chg="add mod">
          <ac:chgData name="Pahul Sharma" userId="4eb136e196ca7620" providerId="LiveId" clId="{532AD9DA-E1AF-49E1-98FE-4839F488DE4A}" dt="2022-12-23T08:49:29.486" v="2116" actId="1076"/>
          <ac:picMkLst>
            <pc:docMk/>
            <pc:sldMk cId="2445497589" sldId="256"/>
            <ac:picMk id="3" creationId="{0B4D4C49-6288-1788-F1CE-4AAB17EFE1E6}"/>
          </ac:picMkLst>
        </pc:picChg>
        <pc:picChg chg="add mod">
          <ac:chgData name="Pahul Sharma" userId="4eb136e196ca7620" providerId="LiveId" clId="{532AD9DA-E1AF-49E1-98FE-4839F488DE4A}" dt="2022-12-23T08:50:21.724" v="2124" actId="1076"/>
          <ac:picMkLst>
            <pc:docMk/>
            <pc:sldMk cId="2445497589" sldId="256"/>
            <ac:picMk id="4" creationId="{3E75AF7A-CF02-4A69-E45D-2610C47A2E8B}"/>
          </ac:picMkLst>
        </pc:picChg>
      </pc:sldChg>
      <pc:sldChg chg="modSp mod">
        <pc:chgData name="Pahul Sharma" userId="4eb136e196ca7620" providerId="LiveId" clId="{532AD9DA-E1AF-49E1-98FE-4839F488DE4A}" dt="2022-12-23T08:50:57.665" v="2127" actId="207"/>
        <pc:sldMkLst>
          <pc:docMk/>
          <pc:sldMk cId="956970859" sldId="257"/>
        </pc:sldMkLst>
        <pc:spChg chg="mod">
          <ac:chgData name="Pahul Sharma" userId="4eb136e196ca7620" providerId="LiveId" clId="{532AD9DA-E1AF-49E1-98FE-4839F488DE4A}" dt="2022-12-23T08:50:57.665" v="2127" actId="207"/>
          <ac:spMkLst>
            <pc:docMk/>
            <pc:sldMk cId="956970859" sldId="257"/>
            <ac:spMk id="2" creationId="{7F2CEDDB-EAB8-0B83-F20B-C657A4180F51}"/>
          </ac:spMkLst>
        </pc:spChg>
      </pc:sldChg>
      <pc:sldChg chg="modSp mod">
        <pc:chgData name="Pahul Sharma" userId="4eb136e196ca7620" providerId="LiveId" clId="{532AD9DA-E1AF-49E1-98FE-4839F488DE4A}" dt="2022-12-23T08:51:04.070" v="2128" actId="207"/>
        <pc:sldMkLst>
          <pc:docMk/>
          <pc:sldMk cId="1406980991" sldId="258"/>
        </pc:sldMkLst>
        <pc:spChg chg="mod">
          <ac:chgData name="Pahul Sharma" userId="4eb136e196ca7620" providerId="LiveId" clId="{532AD9DA-E1AF-49E1-98FE-4839F488DE4A}" dt="2022-12-23T08:51:04.070" v="2128" actId="207"/>
          <ac:spMkLst>
            <pc:docMk/>
            <pc:sldMk cId="1406980991" sldId="258"/>
            <ac:spMk id="2" creationId="{4CA8A0EF-C1D3-3632-D036-1E0FB369C173}"/>
          </ac:spMkLst>
        </pc:spChg>
      </pc:sldChg>
      <pc:sldChg chg="modSp mod">
        <pc:chgData name="Pahul Sharma" userId="4eb136e196ca7620" providerId="LiveId" clId="{532AD9DA-E1AF-49E1-98FE-4839F488DE4A}" dt="2022-12-23T08:51:14.167" v="2129" actId="207"/>
        <pc:sldMkLst>
          <pc:docMk/>
          <pc:sldMk cId="1749522415" sldId="259"/>
        </pc:sldMkLst>
        <pc:spChg chg="mod">
          <ac:chgData name="Pahul Sharma" userId="4eb136e196ca7620" providerId="LiveId" clId="{532AD9DA-E1AF-49E1-98FE-4839F488DE4A}" dt="2022-12-23T08:51:14.167" v="2129" actId="207"/>
          <ac:spMkLst>
            <pc:docMk/>
            <pc:sldMk cId="1749522415" sldId="259"/>
            <ac:spMk id="2" creationId="{D01726A6-2B08-AB61-81F8-FDE3E8FA9B21}"/>
          </ac:spMkLst>
        </pc:spChg>
        <pc:spChg chg="mod">
          <ac:chgData name="Pahul Sharma" userId="4eb136e196ca7620" providerId="LiveId" clId="{532AD9DA-E1AF-49E1-98FE-4839F488DE4A}" dt="2022-12-19T05:16:53.423" v="209" actId="255"/>
          <ac:spMkLst>
            <pc:docMk/>
            <pc:sldMk cId="1749522415" sldId="259"/>
            <ac:spMk id="3" creationId="{1EF1AFB1-0951-F7B2-0610-F6F90F33CF30}"/>
          </ac:spMkLst>
        </pc:spChg>
      </pc:sldChg>
      <pc:sldChg chg="modSp mod">
        <pc:chgData name="Pahul Sharma" userId="4eb136e196ca7620" providerId="LiveId" clId="{532AD9DA-E1AF-49E1-98FE-4839F488DE4A}" dt="2022-12-23T08:51:31.949" v="2131" actId="207"/>
        <pc:sldMkLst>
          <pc:docMk/>
          <pc:sldMk cId="4014791771" sldId="260"/>
        </pc:sldMkLst>
        <pc:spChg chg="mod">
          <ac:chgData name="Pahul Sharma" userId="4eb136e196ca7620" providerId="LiveId" clId="{532AD9DA-E1AF-49E1-98FE-4839F488DE4A}" dt="2022-12-23T08:51:21.282" v="2130" actId="207"/>
          <ac:spMkLst>
            <pc:docMk/>
            <pc:sldMk cId="4014791771" sldId="260"/>
            <ac:spMk id="2" creationId="{06441DC7-138E-F4B2-0ED4-6C940DBB4BFE}"/>
          </ac:spMkLst>
        </pc:spChg>
        <pc:spChg chg="mod">
          <ac:chgData name="Pahul Sharma" userId="4eb136e196ca7620" providerId="LiveId" clId="{532AD9DA-E1AF-49E1-98FE-4839F488DE4A}" dt="2022-12-23T08:51:31.949" v="2131" actId="207"/>
          <ac:spMkLst>
            <pc:docMk/>
            <pc:sldMk cId="4014791771" sldId="260"/>
            <ac:spMk id="3" creationId="{417F3564-0DAF-4726-0ECD-3A1AD7CFA8E8}"/>
          </ac:spMkLst>
        </pc:spChg>
      </pc:sldChg>
      <pc:sldChg chg="modSp new mod">
        <pc:chgData name="Pahul Sharma" userId="4eb136e196ca7620" providerId="LiveId" clId="{532AD9DA-E1AF-49E1-98FE-4839F488DE4A}" dt="2022-12-23T08:52:19.130" v="2133" actId="207"/>
        <pc:sldMkLst>
          <pc:docMk/>
          <pc:sldMk cId="1852833121" sldId="261"/>
        </pc:sldMkLst>
        <pc:spChg chg="mod">
          <ac:chgData name="Pahul Sharma" userId="4eb136e196ca7620" providerId="LiveId" clId="{532AD9DA-E1AF-49E1-98FE-4839F488DE4A}" dt="2022-12-23T08:52:19.130" v="2133" actId="207"/>
          <ac:spMkLst>
            <pc:docMk/>
            <pc:sldMk cId="1852833121" sldId="261"/>
            <ac:spMk id="2" creationId="{B2074A98-91EE-4EF6-53F2-10D99CCD8AAB}"/>
          </ac:spMkLst>
        </pc:spChg>
        <pc:spChg chg="mod">
          <ac:chgData name="Pahul Sharma" userId="4eb136e196ca7620" providerId="LiveId" clId="{532AD9DA-E1AF-49E1-98FE-4839F488DE4A}" dt="2022-12-23T06:25:23.191" v="1631" actId="1076"/>
          <ac:spMkLst>
            <pc:docMk/>
            <pc:sldMk cId="1852833121" sldId="261"/>
            <ac:spMk id="3" creationId="{B239C4C6-55A9-451C-996C-5C5593C84996}"/>
          </ac:spMkLst>
        </pc:spChg>
      </pc:sldChg>
      <pc:sldChg chg="modSp new mod">
        <pc:chgData name="Pahul Sharma" userId="4eb136e196ca7620" providerId="LiveId" clId="{532AD9DA-E1AF-49E1-98FE-4839F488DE4A}" dt="2022-12-23T08:52:59.543" v="2134" actId="207"/>
        <pc:sldMkLst>
          <pc:docMk/>
          <pc:sldMk cId="1608983002" sldId="262"/>
        </pc:sldMkLst>
        <pc:spChg chg="mod">
          <ac:chgData name="Pahul Sharma" userId="4eb136e196ca7620" providerId="LiveId" clId="{532AD9DA-E1AF-49E1-98FE-4839F488DE4A}" dt="2022-12-23T08:52:59.543" v="2134" actId="207"/>
          <ac:spMkLst>
            <pc:docMk/>
            <pc:sldMk cId="1608983002" sldId="262"/>
            <ac:spMk id="2" creationId="{9557FCB0-1829-6FC4-13D0-85E6F77153DD}"/>
          </ac:spMkLst>
        </pc:spChg>
        <pc:spChg chg="mod">
          <ac:chgData name="Pahul Sharma" userId="4eb136e196ca7620" providerId="LiveId" clId="{532AD9DA-E1AF-49E1-98FE-4839F488DE4A}" dt="2022-12-23T08:44:15.830" v="2102" actId="20577"/>
          <ac:spMkLst>
            <pc:docMk/>
            <pc:sldMk cId="1608983002" sldId="262"/>
            <ac:spMk id="3" creationId="{5880E4D0-95BD-0200-98C7-746DCDE59D62}"/>
          </ac:spMkLst>
        </pc:spChg>
      </pc:sldChg>
      <pc:sldChg chg="addSp delSp modSp new mod">
        <pc:chgData name="Pahul Sharma" userId="4eb136e196ca7620" providerId="LiveId" clId="{532AD9DA-E1AF-49E1-98FE-4839F488DE4A}" dt="2022-12-23T09:48:20.808" v="2186" actId="207"/>
        <pc:sldMkLst>
          <pc:docMk/>
          <pc:sldMk cId="4213115985" sldId="263"/>
        </pc:sldMkLst>
        <pc:spChg chg="mod">
          <ac:chgData name="Pahul Sharma" userId="4eb136e196ca7620" providerId="LiveId" clId="{532AD9DA-E1AF-49E1-98FE-4839F488DE4A}" dt="2022-12-23T09:48:20.808" v="2186" actId="207"/>
          <ac:spMkLst>
            <pc:docMk/>
            <pc:sldMk cId="4213115985" sldId="263"/>
            <ac:spMk id="2" creationId="{9BA714F8-A95E-00E2-1355-6353C266D790}"/>
          </ac:spMkLst>
        </pc:spChg>
        <pc:spChg chg="del">
          <ac:chgData name="Pahul Sharma" userId="4eb136e196ca7620" providerId="LiveId" clId="{532AD9DA-E1AF-49E1-98FE-4839F488DE4A}" dt="2022-12-23T08:47:50.181" v="2104"/>
          <ac:spMkLst>
            <pc:docMk/>
            <pc:sldMk cId="4213115985" sldId="263"/>
            <ac:spMk id="3" creationId="{23595C1C-8682-593A-69F5-64705421F2C3}"/>
          </ac:spMkLst>
        </pc:spChg>
        <pc:spChg chg="add del mod">
          <ac:chgData name="Pahul Sharma" userId="4eb136e196ca7620" providerId="LiveId" clId="{532AD9DA-E1AF-49E1-98FE-4839F488DE4A}" dt="2022-12-23T08:48:43.915" v="2108" actId="931"/>
          <ac:spMkLst>
            <pc:docMk/>
            <pc:sldMk cId="4213115985" sldId="263"/>
            <ac:spMk id="4" creationId="{70013FDB-F900-9E3D-AA2C-844EB60DEC77}"/>
          </ac:spMkLst>
        </pc:spChg>
        <pc:spChg chg="add del mod">
          <ac:chgData name="Pahul Sharma" userId="4eb136e196ca7620" providerId="LiveId" clId="{532AD9DA-E1AF-49E1-98FE-4839F488DE4A}" dt="2022-12-23T08:50:00.876" v="2118" actId="931"/>
          <ac:spMkLst>
            <pc:docMk/>
            <pc:sldMk cId="4213115985" sldId="263"/>
            <ac:spMk id="8" creationId="{BFAEB3BB-8069-F313-9C5D-0CA13B778CB8}"/>
          </ac:spMkLst>
        </pc:spChg>
        <pc:spChg chg="add del mod">
          <ac:chgData name="Pahul Sharma" userId="4eb136e196ca7620" providerId="LiveId" clId="{532AD9DA-E1AF-49E1-98FE-4839F488DE4A}" dt="2022-12-23T09:47:45.057" v="2135"/>
          <ac:spMkLst>
            <pc:docMk/>
            <pc:sldMk cId="4213115985" sldId="263"/>
            <ac:spMk id="12" creationId="{2BC9B67F-6AF5-48AD-79B9-3982CBA56976}"/>
          </ac:spMkLst>
        </pc:spChg>
        <pc:picChg chg="add del mod">
          <ac:chgData name="Pahul Sharma" userId="4eb136e196ca7620" providerId="LiveId" clId="{532AD9DA-E1AF-49E1-98FE-4839F488DE4A}" dt="2022-12-23T08:49:33.644" v="2117" actId="478"/>
          <ac:picMkLst>
            <pc:docMk/>
            <pc:sldMk cId="4213115985" sldId="263"/>
            <ac:picMk id="6" creationId="{5725D9FC-FB11-0567-4578-23081C324331}"/>
          </ac:picMkLst>
        </pc:picChg>
        <pc:picChg chg="add del mod">
          <ac:chgData name="Pahul Sharma" userId="4eb136e196ca7620" providerId="LiveId" clId="{532AD9DA-E1AF-49E1-98FE-4839F488DE4A}" dt="2022-12-23T08:50:07.459" v="2120" actId="21"/>
          <ac:picMkLst>
            <pc:docMk/>
            <pc:sldMk cId="4213115985" sldId="263"/>
            <ac:picMk id="10" creationId="{2835EB20-88AF-2407-4522-6B925ACC0B20}"/>
          </ac:picMkLst>
        </pc:picChg>
        <pc:picChg chg="add mod">
          <ac:chgData name="Pahul Sharma" userId="4eb136e196ca7620" providerId="LiveId" clId="{532AD9DA-E1AF-49E1-98FE-4839F488DE4A}" dt="2022-12-23T09:47:49.648" v="2136" actId="14100"/>
          <ac:picMkLst>
            <pc:docMk/>
            <pc:sldMk cId="4213115985" sldId="263"/>
            <ac:picMk id="14" creationId="{A334B2AA-3F2B-3C20-3BDD-DBA3E7DEE697}"/>
          </ac:picMkLst>
        </pc:picChg>
        <pc:picChg chg="add del mod">
          <ac:chgData name="Pahul Sharma" userId="4eb136e196ca7620" providerId="LiveId" clId="{532AD9DA-E1AF-49E1-98FE-4839F488DE4A}" dt="2022-12-23T08:48:14.884" v="2107" actId="478"/>
          <ac:picMkLst>
            <pc:docMk/>
            <pc:sldMk cId="4213115985" sldId="263"/>
            <ac:picMk id="1026" creationId="{87997EC9-8543-1C5C-CED7-01D9E832D1AF}"/>
          </ac:picMkLst>
        </pc:picChg>
      </pc:sldChg>
      <pc:sldChg chg="addSp delSp modSp new mod">
        <pc:chgData name="Pahul Sharma" userId="4eb136e196ca7620" providerId="LiveId" clId="{532AD9DA-E1AF-49E1-98FE-4839F488DE4A}" dt="2022-12-23T09:57:28.877" v="2264" actId="1076"/>
        <pc:sldMkLst>
          <pc:docMk/>
          <pc:sldMk cId="1522907681" sldId="264"/>
        </pc:sldMkLst>
        <pc:spChg chg="mod">
          <ac:chgData name="Pahul Sharma" userId="4eb136e196ca7620" providerId="LiveId" clId="{532AD9DA-E1AF-49E1-98FE-4839F488DE4A}" dt="2022-12-23T09:51:17.186" v="2229" actId="113"/>
          <ac:spMkLst>
            <pc:docMk/>
            <pc:sldMk cId="1522907681" sldId="264"/>
            <ac:spMk id="2" creationId="{8DEDDA0F-D473-3105-F045-6C25123811B6}"/>
          </ac:spMkLst>
        </pc:spChg>
        <pc:spChg chg="del">
          <ac:chgData name="Pahul Sharma" userId="4eb136e196ca7620" providerId="LiveId" clId="{532AD9DA-E1AF-49E1-98FE-4839F488DE4A}" dt="2022-12-23T09:52:25.489" v="2230"/>
          <ac:spMkLst>
            <pc:docMk/>
            <pc:sldMk cId="1522907681" sldId="264"/>
            <ac:spMk id="3" creationId="{21603B5D-5DF8-BE30-6301-230DFFFB0CEC}"/>
          </ac:spMkLst>
        </pc:spChg>
        <pc:picChg chg="add mod">
          <ac:chgData name="Pahul Sharma" userId="4eb136e196ca7620" providerId="LiveId" clId="{532AD9DA-E1AF-49E1-98FE-4839F488DE4A}" dt="2022-12-23T09:57:28.877" v="2264" actId="1076"/>
          <ac:picMkLst>
            <pc:docMk/>
            <pc:sldMk cId="1522907681" sldId="264"/>
            <ac:picMk id="5" creationId="{53A94BE2-CFBA-FB1C-CEB8-817D16E0B535}"/>
          </ac:picMkLst>
        </pc:picChg>
        <pc:picChg chg="add mod">
          <ac:chgData name="Pahul Sharma" userId="4eb136e196ca7620" providerId="LiveId" clId="{532AD9DA-E1AF-49E1-98FE-4839F488DE4A}" dt="2022-12-23T09:57:25.196" v="2263" actId="1076"/>
          <ac:picMkLst>
            <pc:docMk/>
            <pc:sldMk cId="1522907681" sldId="264"/>
            <ac:picMk id="7" creationId="{31D789A1-648F-9239-1A56-615B1F809C9B}"/>
          </ac:picMkLst>
        </pc:picChg>
        <pc:picChg chg="add mod">
          <ac:chgData name="Pahul Sharma" userId="4eb136e196ca7620" providerId="LiveId" clId="{532AD9DA-E1AF-49E1-98FE-4839F488DE4A}" dt="2022-12-23T09:57:17.603" v="2261" actId="14100"/>
          <ac:picMkLst>
            <pc:docMk/>
            <pc:sldMk cId="1522907681" sldId="264"/>
            <ac:picMk id="9" creationId="{7B40FF4C-90CF-CBED-A429-DFEE607C08E0}"/>
          </ac:picMkLst>
        </pc:picChg>
        <pc:picChg chg="add mod">
          <ac:chgData name="Pahul Sharma" userId="4eb136e196ca7620" providerId="LiveId" clId="{532AD9DA-E1AF-49E1-98FE-4839F488DE4A}" dt="2022-12-23T09:56:49.166" v="2256" actId="1076"/>
          <ac:picMkLst>
            <pc:docMk/>
            <pc:sldMk cId="1522907681" sldId="264"/>
            <ac:picMk id="11" creationId="{4AF45226-BAE2-DDF9-FCC9-3659296724FE}"/>
          </ac:picMkLst>
        </pc:picChg>
      </pc:sldChg>
      <pc:sldChg chg="addSp delSp modSp new mod">
        <pc:chgData name="Pahul Sharma" userId="4eb136e196ca7620" providerId="LiveId" clId="{532AD9DA-E1AF-49E1-98FE-4839F488DE4A}" dt="2022-12-23T10:04:33.730" v="2321" actId="1076"/>
        <pc:sldMkLst>
          <pc:docMk/>
          <pc:sldMk cId="3577833700" sldId="265"/>
        </pc:sldMkLst>
        <pc:spChg chg="mod">
          <ac:chgData name="Pahul Sharma" userId="4eb136e196ca7620" providerId="LiveId" clId="{532AD9DA-E1AF-49E1-98FE-4839F488DE4A}" dt="2022-12-23T10:04:09.256" v="2316" actId="20577"/>
          <ac:spMkLst>
            <pc:docMk/>
            <pc:sldMk cId="3577833700" sldId="265"/>
            <ac:spMk id="2" creationId="{E3340B01-13CD-EF59-4144-6DCFA8E445D4}"/>
          </ac:spMkLst>
        </pc:spChg>
        <pc:spChg chg="del">
          <ac:chgData name="Pahul Sharma" userId="4eb136e196ca7620" providerId="LiveId" clId="{532AD9DA-E1AF-49E1-98FE-4839F488DE4A}" dt="2022-12-23T10:03:17.482" v="2266"/>
          <ac:spMkLst>
            <pc:docMk/>
            <pc:sldMk cId="3577833700" sldId="265"/>
            <ac:spMk id="3" creationId="{15C2410F-5074-4E71-0091-E6CF10D264BE}"/>
          </ac:spMkLst>
        </pc:spChg>
        <pc:spChg chg="add del mod">
          <ac:chgData name="Pahul Sharma" userId="4eb136e196ca7620" providerId="LiveId" clId="{532AD9DA-E1AF-49E1-98FE-4839F488DE4A}" dt="2022-12-23T10:03:35.702" v="2271"/>
          <ac:spMkLst>
            <pc:docMk/>
            <pc:sldMk cId="3577833700" sldId="265"/>
            <ac:spMk id="7" creationId="{4E545E3A-3B3A-A22D-1E7B-7B2632B477F7}"/>
          </ac:spMkLst>
        </pc:spChg>
        <pc:picChg chg="add del mod">
          <ac:chgData name="Pahul Sharma" userId="4eb136e196ca7620" providerId="LiveId" clId="{532AD9DA-E1AF-49E1-98FE-4839F488DE4A}" dt="2022-12-23T10:03:33.563" v="2270" actId="478"/>
          <ac:picMkLst>
            <pc:docMk/>
            <pc:sldMk cId="3577833700" sldId="265"/>
            <ac:picMk id="5" creationId="{DD6C69B4-FCF7-7140-5A1A-D0FBD6900C15}"/>
          </ac:picMkLst>
        </pc:picChg>
        <pc:picChg chg="add mod">
          <ac:chgData name="Pahul Sharma" userId="4eb136e196ca7620" providerId="LiveId" clId="{532AD9DA-E1AF-49E1-98FE-4839F488DE4A}" dt="2022-12-23T10:04:13.839" v="2317" actId="1076"/>
          <ac:picMkLst>
            <pc:docMk/>
            <pc:sldMk cId="3577833700" sldId="265"/>
            <ac:picMk id="9" creationId="{2B083443-8559-52A6-8362-22E03F3CC709}"/>
          </ac:picMkLst>
        </pc:picChg>
        <pc:picChg chg="add mod">
          <ac:chgData name="Pahul Sharma" userId="4eb136e196ca7620" providerId="LiveId" clId="{532AD9DA-E1AF-49E1-98FE-4839F488DE4A}" dt="2022-12-23T10:04:33.730" v="2321" actId="1076"/>
          <ac:picMkLst>
            <pc:docMk/>
            <pc:sldMk cId="3577833700" sldId="265"/>
            <ac:picMk id="11" creationId="{C9C8E98C-E2C8-A346-8B93-5CE120E39B89}"/>
          </ac:picMkLst>
        </pc:picChg>
      </pc:sldChg>
      <pc:sldChg chg="addSp delSp modSp new mod">
        <pc:chgData name="Pahul Sharma" userId="4eb136e196ca7620" providerId="LiveId" clId="{532AD9DA-E1AF-49E1-98FE-4839F488DE4A}" dt="2022-12-23T10:07:17.896" v="2347" actId="20577"/>
        <pc:sldMkLst>
          <pc:docMk/>
          <pc:sldMk cId="229864364" sldId="266"/>
        </pc:sldMkLst>
        <pc:spChg chg="mod">
          <ac:chgData name="Pahul Sharma" userId="4eb136e196ca7620" providerId="LiveId" clId="{532AD9DA-E1AF-49E1-98FE-4839F488DE4A}" dt="2022-12-23T10:07:17.896" v="2347" actId="20577"/>
          <ac:spMkLst>
            <pc:docMk/>
            <pc:sldMk cId="229864364" sldId="266"/>
            <ac:spMk id="2" creationId="{FA019173-C3E2-1853-17F1-2B4DCA7D347E}"/>
          </ac:spMkLst>
        </pc:spChg>
        <pc:spChg chg="del">
          <ac:chgData name="Pahul Sharma" userId="4eb136e196ca7620" providerId="LiveId" clId="{532AD9DA-E1AF-49E1-98FE-4839F488DE4A}" dt="2022-12-23T10:06:42.791" v="2323"/>
          <ac:spMkLst>
            <pc:docMk/>
            <pc:sldMk cId="229864364" sldId="266"/>
            <ac:spMk id="3" creationId="{D2A000D6-3041-0A80-6691-B52FD84CC28B}"/>
          </ac:spMkLst>
        </pc:spChg>
        <pc:picChg chg="add mod">
          <ac:chgData name="Pahul Sharma" userId="4eb136e196ca7620" providerId="LiveId" clId="{532AD9DA-E1AF-49E1-98FE-4839F488DE4A}" dt="2022-12-23T10:07:00.611" v="2329" actId="1076"/>
          <ac:picMkLst>
            <pc:docMk/>
            <pc:sldMk cId="229864364" sldId="266"/>
            <ac:picMk id="5" creationId="{D475E4D7-D417-5685-6B88-6003E2AE87B6}"/>
          </ac:picMkLst>
        </pc:picChg>
      </pc:sldChg>
      <pc:sldChg chg="delSp modSp new mod">
        <pc:chgData name="Pahul Sharma" userId="4eb136e196ca7620" providerId="LiveId" clId="{532AD9DA-E1AF-49E1-98FE-4839F488DE4A}" dt="2022-12-23T10:10:36.478" v="2572" actId="478"/>
        <pc:sldMkLst>
          <pc:docMk/>
          <pc:sldMk cId="90866715" sldId="267"/>
        </pc:sldMkLst>
        <pc:spChg chg="mod">
          <ac:chgData name="Pahul Sharma" userId="4eb136e196ca7620" providerId="LiveId" clId="{532AD9DA-E1AF-49E1-98FE-4839F488DE4A}" dt="2022-12-23T10:10:32.422" v="2570" actId="1076"/>
          <ac:spMkLst>
            <pc:docMk/>
            <pc:sldMk cId="90866715" sldId="267"/>
            <ac:spMk id="2" creationId="{7D8F525C-DE39-8192-0F88-3C011A9DB877}"/>
          </ac:spMkLst>
        </pc:spChg>
        <pc:spChg chg="del mod">
          <ac:chgData name="Pahul Sharma" userId="4eb136e196ca7620" providerId="LiveId" clId="{532AD9DA-E1AF-49E1-98FE-4839F488DE4A}" dt="2022-12-23T10:10:36.478" v="2572" actId="478"/>
          <ac:spMkLst>
            <pc:docMk/>
            <pc:sldMk cId="90866715" sldId="267"/>
            <ac:spMk id="3" creationId="{6A2F027A-5BCD-A395-4B5C-9361F64201CA}"/>
          </ac:spMkLst>
        </pc:spChg>
      </pc:sldChg>
      <pc:sldChg chg="addSp delSp modSp new mod">
        <pc:chgData name="Pahul Sharma" userId="4eb136e196ca7620" providerId="LiveId" clId="{532AD9DA-E1AF-49E1-98FE-4839F488DE4A}" dt="2022-12-23T10:16:31.063" v="2614" actId="1076"/>
        <pc:sldMkLst>
          <pc:docMk/>
          <pc:sldMk cId="4133084630" sldId="268"/>
        </pc:sldMkLst>
        <pc:spChg chg="del mod">
          <ac:chgData name="Pahul Sharma" userId="4eb136e196ca7620" providerId="LiveId" clId="{532AD9DA-E1AF-49E1-98FE-4839F488DE4A}" dt="2022-12-23T10:11:34.403" v="2576" actId="478"/>
          <ac:spMkLst>
            <pc:docMk/>
            <pc:sldMk cId="4133084630" sldId="268"/>
            <ac:spMk id="2" creationId="{A6D8D900-88EB-46A7-3984-5CA077B88A81}"/>
          </ac:spMkLst>
        </pc:spChg>
        <pc:spChg chg="del">
          <ac:chgData name="Pahul Sharma" userId="4eb136e196ca7620" providerId="LiveId" clId="{532AD9DA-E1AF-49E1-98FE-4839F488DE4A}" dt="2022-12-23T10:11:27.468" v="2574"/>
          <ac:spMkLst>
            <pc:docMk/>
            <pc:sldMk cId="4133084630" sldId="268"/>
            <ac:spMk id="3" creationId="{A45F5181-1E53-087C-AAB8-C5E14583C2F5}"/>
          </ac:spMkLst>
        </pc:spChg>
        <pc:picChg chg="add mod">
          <ac:chgData name="Pahul Sharma" userId="4eb136e196ca7620" providerId="LiveId" clId="{532AD9DA-E1AF-49E1-98FE-4839F488DE4A}" dt="2022-12-23T10:16:31.063" v="2614" actId="1076"/>
          <ac:picMkLst>
            <pc:docMk/>
            <pc:sldMk cId="4133084630" sldId="268"/>
            <ac:picMk id="5" creationId="{E7DD4A62-8004-A00F-BAC5-60F5E687E628}"/>
          </ac:picMkLst>
        </pc:picChg>
        <pc:picChg chg="add mod">
          <ac:chgData name="Pahul Sharma" userId="4eb136e196ca7620" providerId="LiveId" clId="{532AD9DA-E1AF-49E1-98FE-4839F488DE4A}" dt="2022-12-23T10:16:22.230" v="2610" actId="1076"/>
          <ac:picMkLst>
            <pc:docMk/>
            <pc:sldMk cId="4133084630" sldId="268"/>
            <ac:picMk id="2050" creationId="{10372BD7-F0C2-1453-14C0-3F0CB5F4A5D8}"/>
          </ac:picMkLst>
        </pc:picChg>
        <pc:picChg chg="add mod">
          <ac:chgData name="Pahul Sharma" userId="4eb136e196ca7620" providerId="LiveId" clId="{532AD9DA-E1AF-49E1-98FE-4839F488DE4A}" dt="2022-12-23T10:16:20.256" v="2609" actId="1076"/>
          <ac:picMkLst>
            <pc:docMk/>
            <pc:sldMk cId="4133084630" sldId="268"/>
            <ac:picMk id="2052" creationId="{4EF960CC-3511-DFA6-4569-1060462549F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86609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8C772-5C87-406D-A75E-ED42FED6017C}"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96279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939314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121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3190565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045464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1999365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357647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420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33213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1632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8C772-5C87-406D-A75E-ED42FED6017C}"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32030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8C772-5C87-406D-A75E-ED42FED6017C}" type="datetimeFigureOut">
              <a:rPr lang="en-IN" smtClean="0"/>
              <a:t>23-12-2022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321965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48848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5256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28C772-5C87-406D-A75E-ED42FED6017C}" type="datetimeFigureOut">
              <a:rPr lang="en-IN" smtClean="0"/>
              <a:t>23-12-2022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237417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8C772-5C87-406D-A75E-ED42FED6017C}"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EEFB2-F2B6-456F-BF6B-A5C49114F8A4}" type="slidenum">
              <a:rPr lang="en-IN" smtClean="0"/>
              <a:t>‹#›</a:t>
            </a:fld>
            <a:endParaRPr lang="en-IN"/>
          </a:p>
        </p:txBody>
      </p:sp>
    </p:spTree>
    <p:extLst>
      <p:ext uri="{BB962C8B-B14F-4D97-AF65-F5344CB8AC3E}">
        <p14:creationId xmlns:p14="http://schemas.microsoft.com/office/powerpoint/2010/main" val="419686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8C772-5C87-406D-A75E-ED42FED6017C}" type="datetimeFigureOut">
              <a:rPr lang="en-IN" smtClean="0"/>
              <a:t>23-12-2022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5EEFB2-F2B6-456F-BF6B-A5C49114F8A4}" type="slidenum">
              <a:rPr lang="en-IN" smtClean="0"/>
              <a:t>‹#›</a:t>
            </a:fld>
            <a:endParaRPr lang="en-IN"/>
          </a:p>
        </p:txBody>
      </p:sp>
    </p:spTree>
    <p:extLst>
      <p:ext uri="{BB962C8B-B14F-4D97-AF65-F5344CB8AC3E}">
        <p14:creationId xmlns:p14="http://schemas.microsoft.com/office/powerpoint/2010/main" val="343800630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FA79-5BE6-7139-C9CF-8BBD71D0C5E9}"/>
              </a:ext>
            </a:extLst>
          </p:cNvPr>
          <p:cNvSpPr>
            <a:spLocks noGrp="1"/>
          </p:cNvSpPr>
          <p:nvPr>
            <p:ph type="ctrTitle"/>
          </p:nvPr>
        </p:nvSpPr>
        <p:spPr>
          <a:xfrm>
            <a:off x="1264297" y="2529529"/>
            <a:ext cx="8991600" cy="1645920"/>
          </a:xfrm>
        </p:spPr>
        <p:txBody>
          <a:bodyPr>
            <a:noAutofit/>
          </a:bodyPr>
          <a:lstStyle/>
          <a:p>
            <a:pPr algn="ctr"/>
            <a:r>
              <a:rPr lang="en-US" sz="5400" b="1" u="sng" dirty="0">
                <a:solidFill>
                  <a:schemeClr val="accent3">
                    <a:lumMod val="60000"/>
                    <a:lumOff val="40000"/>
                  </a:schemeClr>
                </a:solidFill>
              </a:rPr>
              <a:t>PYTHON PROJECT</a:t>
            </a:r>
            <a:br>
              <a:rPr lang="en-US" sz="5400" b="1" u="sng" dirty="0">
                <a:solidFill>
                  <a:schemeClr val="accent3">
                    <a:lumMod val="60000"/>
                    <a:lumOff val="40000"/>
                  </a:schemeClr>
                </a:solidFill>
              </a:rPr>
            </a:br>
            <a:r>
              <a:rPr lang="en-US" sz="5400" b="1" u="sng" dirty="0">
                <a:solidFill>
                  <a:schemeClr val="accent3">
                    <a:lumMod val="60000"/>
                    <a:lumOff val="40000"/>
                  </a:schemeClr>
                </a:solidFill>
              </a:rPr>
              <a:t> FOR </a:t>
            </a:r>
            <a:br>
              <a:rPr lang="en-US" sz="5400" b="1" u="sng" dirty="0">
                <a:solidFill>
                  <a:schemeClr val="accent3">
                    <a:lumMod val="60000"/>
                    <a:lumOff val="40000"/>
                  </a:schemeClr>
                </a:solidFill>
              </a:rPr>
            </a:br>
            <a:r>
              <a:rPr lang="en-US" sz="5400" b="1" u="sng" dirty="0">
                <a:solidFill>
                  <a:schemeClr val="accent3">
                    <a:lumMod val="60000"/>
                    <a:lumOff val="40000"/>
                  </a:schemeClr>
                </a:solidFill>
              </a:rPr>
              <a:t>HOTEL ACCOMMODATION</a:t>
            </a:r>
            <a:endParaRPr lang="en-IN" sz="5400" b="1" u="sng" dirty="0">
              <a:solidFill>
                <a:schemeClr val="accent3">
                  <a:lumMod val="60000"/>
                  <a:lumOff val="40000"/>
                </a:schemeClr>
              </a:solidFill>
            </a:endParaRPr>
          </a:p>
        </p:txBody>
      </p:sp>
      <p:pic>
        <p:nvPicPr>
          <p:cNvPr id="3" name="Content Placeholder 5" descr="Hotel bell">
            <a:extLst>
              <a:ext uri="{FF2B5EF4-FFF2-40B4-BE49-F238E27FC236}">
                <a16:creationId xmlns:a16="http://schemas.microsoft.com/office/drawing/2014/main" id="{0B4D4C49-6288-1788-F1CE-4AAB17EFE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742" y="4431945"/>
            <a:ext cx="2394628" cy="1596029"/>
          </a:xfrm>
          <a:prstGeom prst="rect">
            <a:avLst/>
          </a:prstGeom>
        </p:spPr>
      </p:pic>
      <p:pic>
        <p:nvPicPr>
          <p:cNvPr id="4" name="Content Placeholder 9">
            <a:extLst>
              <a:ext uri="{FF2B5EF4-FFF2-40B4-BE49-F238E27FC236}">
                <a16:creationId xmlns:a16="http://schemas.microsoft.com/office/drawing/2014/main" id="{3E75AF7A-CF02-4A69-E45D-2610C47A2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83" y="522418"/>
            <a:ext cx="1645920" cy="1645920"/>
          </a:xfrm>
          <a:prstGeom prst="rect">
            <a:avLst/>
          </a:prstGeom>
        </p:spPr>
      </p:pic>
    </p:spTree>
    <p:extLst>
      <p:ext uri="{BB962C8B-B14F-4D97-AF65-F5344CB8AC3E}">
        <p14:creationId xmlns:p14="http://schemas.microsoft.com/office/powerpoint/2010/main" val="244549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0B01-13CD-EF59-4144-6DCFA8E445D4}"/>
              </a:ext>
            </a:extLst>
          </p:cNvPr>
          <p:cNvSpPr>
            <a:spLocks noGrp="1"/>
          </p:cNvSpPr>
          <p:nvPr>
            <p:ph type="title"/>
          </p:nvPr>
        </p:nvSpPr>
        <p:spPr/>
        <p:txBody>
          <a:bodyPr/>
          <a:lstStyle/>
          <a:p>
            <a:r>
              <a:rPr lang="en-IN" b="1" u="sng" dirty="0">
                <a:solidFill>
                  <a:schemeClr val="accent3">
                    <a:lumMod val="60000"/>
                    <a:lumOff val="40000"/>
                  </a:schemeClr>
                </a:solidFill>
              </a:rPr>
              <a:t>Detailed description of the rooms:</a:t>
            </a:r>
          </a:p>
        </p:txBody>
      </p:sp>
      <p:pic>
        <p:nvPicPr>
          <p:cNvPr id="9" name="Content Placeholder 8">
            <a:extLst>
              <a:ext uri="{FF2B5EF4-FFF2-40B4-BE49-F238E27FC236}">
                <a16:creationId xmlns:a16="http://schemas.microsoft.com/office/drawing/2014/main" id="{2B083443-8559-52A6-8362-22E03F3CC7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575" y="1650439"/>
            <a:ext cx="7449590" cy="2219635"/>
          </a:xfrm>
        </p:spPr>
      </p:pic>
      <p:pic>
        <p:nvPicPr>
          <p:cNvPr id="11" name="Picture 10">
            <a:extLst>
              <a:ext uri="{FF2B5EF4-FFF2-40B4-BE49-F238E27FC236}">
                <a16:creationId xmlns:a16="http://schemas.microsoft.com/office/drawing/2014/main" id="{C9C8E98C-E2C8-A346-8B93-5CE120E39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562" y="4123313"/>
            <a:ext cx="7038099" cy="2530942"/>
          </a:xfrm>
          <a:prstGeom prst="rect">
            <a:avLst/>
          </a:prstGeom>
        </p:spPr>
      </p:pic>
    </p:spTree>
    <p:extLst>
      <p:ext uri="{BB962C8B-B14F-4D97-AF65-F5344CB8AC3E}">
        <p14:creationId xmlns:p14="http://schemas.microsoft.com/office/powerpoint/2010/main" val="357783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9173-C3E2-1853-17F1-2B4DCA7D347E}"/>
              </a:ext>
            </a:extLst>
          </p:cNvPr>
          <p:cNvSpPr>
            <a:spLocks noGrp="1"/>
          </p:cNvSpPr>
          <p:nvPr>
            <p:ph type="title"/>
          </p:nvPr>
        </p:nvSpPr>
        <p:spPr/>
        <p:txBody>
          <a:bodyPr/>
          <a:lstStyle/>
          <a:p>
            <a:r>
              <a:rPr lang="en-IN" b="1" u="sng" dirty="0">
                <a:solidFill>
                  <a:schemeClr val="accent3">
                    <a:lumMod val="60000"/>
                    <a:lumOff val="40000"/>
                  </a:schemeClr>
                </a:solidFill>
                <a:effectLst>
                  <a:outerShdw blurRad="38100" dist="38100" dir="2700000" algn="tl">
                    <a:srgbClr val="000000">
                      <a:alpha val="43137"/>
                    </a:srgbClr>
                  </a:outerShdw>
                </a:effectLst>
              </a:rPr>
              <a:t>Menu card :</a:t>
            </a:r>
          </a:p>
        </p:txBody>
      </p:sp>
      <p:pic>
        <p:nvPicPr>
          <p:cNvPr id="5" name="Content Placeholder 4">
            <a:extLst>
              <a:ext uri="{FF2B5EF4-FFF2-40B4-BE49-F238E27FC236}">
                <a16:creationId xmlns:a16="http://schemas.microsoft.com/office/drawing/2014/main" id="{D475E4D7-D417-5685-6B88-6003E2AE8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137" y="1950002"/>
            <a:ext cx="6848669" cy="4702725"/>
          </a:xfrm>
        </p:spPr>
      </p:pic>
    </p:spTree>
    <p:extLst>
      <p:ext uri="{BB962C8B-B14F-4D97-AF65-F5344CB8AC3E}">
        <p14:creationId xmlns:p14="http://schemas.microsoft.com/office/powerpoint/2010/main" val="22986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525C-DE39-8192-0F88-3C011A9DB877}"/>
              </a:ext>
            </a:extLst>
          </p:cNvPr>
          <p:cNvSpPr>
            <a:spLocks noGrp="1"/>
          </p:cNvSpPr>
          <p:nvPr>
            <p:ph type="title"/>
          </p:nvPr>
        </p:nvSpPr>
        <p:spPr>
          <a:xfrm>
            <a:off x="1393638" y="652388"/>
            <a:ext cx="9404723" cy="1400530"/>
          </a:xfrm>
        </p:spPr>
        <p:txBody>
          <a:bodyPr/>
          <a:lstStyle/>
          <a:p>
            <a:r>
              <a:rPr lang="en-IN" sz="4800" b="1" dirty="0">
                <a:solidFill>
                  <a:schemeClr val="accent3">
                    <a:lumMod val="75000"/>
                  </a:schemeClr>
                </a:solidFill>
                <a:effectLst>
                  <a:outerShdw blurRad="38100" dist="38100" dir="2700000" algn="tl">
                    <a:srgbClr val="000000">
                      <a:alpha val="43137"/>
                    </a:srgbClr>
                  </a:outerShdw>
                </a:effectLst>
              </a:rPr>
              <a:t>At the end the only thing that can be mentioned is that without the teamwork and guidance of our mentor the simplification of the web based hotel accommodation process could not be possible .</a:t>
            </a:r>
          </a:p>
        </p:txBody>
      </p:sp>
    </p:spTree>
    <p:extLst>
      <p:ext uri="{BB962C8B-B14F-4D97-AF65-F5344CB8AC3E}">
        <p14:creationId xmlns:p14="http://schemas.microsoft.com/office/powerpoint/2010/main" val="9086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Thank You Slide">
            <a:extLst>
              <a:ext uri="{FF2B5EF4-FFF2-40B4-BE49-F238E27FC236}">
                <a16:creationId xmlns:a16="http://schemas.microsoft.com/office/drawing/2014/main" id="{10372BD7-F0C2-1453-14C0-3F0CB5F4A5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2593" y="183454"/>
            <a:ext cx="6109911" cy="3436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7DD4A62-8004-A00F-BAC5-60F5E687E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014" y="4115149"/>
            <a:ext cx="2585366" cy="2559397"/>
          </a:xfrm>
          <a:prstGeom prst="rect">
            <a:avLst/>
          </a:prstGeom>
        </p:spPr>
      </p:pic>
      <p:pic>
        <p:nvPicPr>
          <p:cNvPr id="2052" name="Picture 4" descr="1,328,340 Hotel Stock Photos - Free &amp; Royalty-Free Stock ...">
            <a:extLst>
              <a:ext uri="{FF2B5EF4-FFF2-40B4-BE49-F238E27FC236}">
                <a16:creationId xmlns:a16="http://schemas.microsoft.com/office/drawing/2014/main" id="{4EF960CC-3511-DFA6-4569-106046254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86" y="3860063"/>
            <a:ext cx="4867772" cy="292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08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EDDB-EAB8-0B83-F20B-C657A4180F51}"/>
              </a:ext>
            </a:extLst>
          </p:cNvPr>
          <p:cNvSpPr>
            <a:spLocks noGrp="1"/>
          </p:cNvSpPr>
          <p:nvPr>
            <p:ph type="title"/>
          </p:nvPr>
        </p:nvSpPr>
        <p:spPr>
          <a:xfrm>
            <a:off x="646111" y="424726"/>
            <a:ext cx="9404723" cy="1400530"/>
          </a:xfrm>
        </p:spPr>
        <p:txBody>
          <a:bodyPr/>
          <a:lstStyle/>
          <a:p>
            <a:r>
              <a:rPr lang="en-US" b="1" u="sng" dirty="0">
                <a:solidFill>
                  <a:schemeClr val="accent3">
                    <a:lumMod val="60000"/>
                    <a:lumOff val="40000"/>
                  </a:schemeClr>
                </a:solidFill>
              </a:rPr>
              <a:t>TEAM MEMBERS:-</a:t>
            </a:r>
            <a:endParaRPr lang="en-IN" b="1" u="sng" dirty="0">
              <a:solidFill>
                <a:schemeClr val="accent3">
                  <a:lumMod val="60000"/>
                  <a:lumOff val="40000"/>
                </a:schemeClr>
              </a:solidFill>
            </a:endParaRPr>
          </a:p>
        </p:txBody>
      </p:sp>
      <p:sp>
        <p:nvSpPr>
          <p:cNvPr id="4" name="TextBox 3">
            <a:extLst>
              <a:ext uri="{FF2B5EF4-FFF2-40B4-BE49-F238E27FC236}">
                <a16:creationId xmlns:a16="http://schemas.microsoft.com/office/drawing/2014/main" id="{4394D51F-42C9-B769-F2AD-5346A777846D}"/>
              </a:ext>
            </a:extLst>
          </p:cNvPr>
          <p:cNvSpPr txBox="1"/>
          <p:nvPr/>
        </p:nvSpPr>
        <p:spPr>
          <a:xfrm>
            <a:off x="1229871" y="1607108"/>
            <a:ext cx="2371745" cy="1292662"/>
          </a:xfrm>
          <a:prstGeom prst="rect">
            <a:avLst/>
          </a:prstGeom>
          <a:noFill/>
        </p:spPr>
        <p:txBody>
          <a:bodyPr wrap="square" rtlCol="0">
            <a:spAutoFit/>
          </a:bodyPr>
          <a:lstStyle/>
          <a:p>
            <a:r>
              <a:rPr lang="en-US" sz="2000" b="1" i="1" u="none" strike="noStrike" dirty="0">
                <a:solidFill>
                  <a:srgbClr val="FFFFFF"/>
                </a:solidFill>
                <a:effectLst/>
                <a:latin typeface="YACkoL24Adk 0"/>
              </a:rPr>
              <a:t>TEAM LEADER:</a:t>
            </a:r>
            <a:endParaRPr lang="en-US" sz="2000" dirty="0">
              <a:solidFill>
                <a:srgbClr val="FFFFFF"/>
              </a:solidFill>
              <a:effectLst/>
              <a:latin typeface="YACkoL24Adk 0"/>
            </a:endParaRPr>
          </a:p>
          <a:p>
            <a:r>
              <a:rPr lang="en-US" sz="2000" b="0" i="0" u="none" strike="noStrike" dirty="0">
                <a:solidFill>
                  <a:srgbClr val="FFFFFF"/>
                </a:solidFill>
                <a:effectLst/>
                <a:latin typeface="YACkoL24Adk 0"/>
              </a:rPr>
              <a:t>PARTH GOYAL</a:t>
            </a:r>
            <a:endParaRPr lang="en-US" sz="2000" dirty="0">
              <a:solidFill>
                <a:srgbClr val="FFFFFF"/>
              </a:solidFill>
              <a:effectLst/>
              <a:latin typeface="YACkoL24Adk 0"/>
            </a:endParaRPr>
          </a:p>
          <a:p>
            <a:r>
              <a:rPr lang="en-US" sz="2000" b="0" i="0" u="none" strike="noStrike" dirty="0">
                <a:solidFill>
                  <a:srgbClr val="FFFFFF"/>
                </a:solidFill>
                <a:effectLst/>
                <a:latin typeface="YACkoL24Adk 0"/>
              </a:rPr>
              <a:t>2210992029</a:t>
            </a:r>
            <a:endParaRPr lang="en-US" sz="2000" dirty="0">
              <a:solidFill>
                <a:srgbClr val="FFFFFF"/>
              </a:solidFill>
              <a:effectLst/>
              <a:latin typeface="YACkoL24Adk 0"/>
            </a:endParaRPr>
          </a:p>
          <a:p>
            <a:endParaRPr lang="en-IN" dirty="0"/>
          </a:p>
        </p:txBody>
      </p:sp>
      <p:sp>
        <p:nvSpPr>
          <p:cNvPr id="5" name="TextBox 4">
            <a:extLst>
              <a:ext uri="{FF2B5EF4-FFF2-40B4-BE49-F238E27FC236}">
                <a16:creationId xmlns:a16="http://schemas.microsoft.com/office/drawing/2014/main" id="{4EF2C51C-6550-DB59-0C8D-434AFD93D29D}"/>
              </a:ext>
            </a:extLst>
          </p:cNvPr>
          <p:cNvSpPr txBox="1"/>
          <p:nvPr/>
        </p:nvSpPr>
        <p:spPr>
          <a:xfrm flipH="1">
            <a:off x="4571066" y="3152669"/>
            <a:ext cx="2482877" cy="1292662"/>
          </a:xfrm>
          <a:prstGeom prst="rect">
            <a:avLst/>
          </a:prstGeom>
          <a:noFill/>
        </p:spPr>
        <p:txBody>
          <a:bodyPr wrap="square" rtlCol="0">
            <a:spAutoFit/>
          </a:bodyPr>
          <a:lstStyle/>
          <a:p>
            <a:r>
              <a:rPr lang="en-US" sz="2000" b="1" i="1" u="none" strike="noStrike" dirty="0">
                <a:solidFill>
                  <a:srgbClr val="FFFFFF"/>
                </a:solidFill>
                <a:effectLst/>
                <a:latin typeface="YACkoL24Adk 0"/>
              </a:rPr>
              <a:t>TEAM CO-LEADER:</a:t>
            </a:r>
            <a:endParaRPr lang="en-US" sz="2000" b="1" dirty="0">
              <a:solidFill>
                <a:srgbClr val="FFFFFF"/>
              </a:solidFill>
              <a:effectLst/>
              <a:latin typeface="YACkoL24Adk 0"/>
            </a:endParaRPr>
          </a:p>
          <a:p>
            <a:r>
              <a:rPr lang="en-US" sz="2000" i="0" u="none" strike="noStrike" dirty="0">
                <a:solidFill>
                  <a:srgbClr val="FFFFFF"/>
                </a:solidFill>
                <a:effectLst/>
                <a:latin typeface="YACkoL24Adk 0"/>
              </a:rPr>
              <a:t>PAHUL SHARMA</a:t>
            </a:r>
            <a:endParaRPr lang="en-US" sz="2000" dirty="0">
              <a:solidFill>
                <a:srgbClr val="FFFFFF"/>
              </a:solidFill>
              <a:effectLst/>
              <a:latin typeface="YACkoL24Adk 0"/>
            </a:endParaRPr>
          </a:p>
          <a:p>
            <a:r>
              <a:rPr lang="en-US" sz="2000" i="0" u="none" strike="noStrike" dirty="0">
                <a:solidFill>
                  <a:srgbClr val="FFFFFF"/>
                </a:solidFill>
                <a:effectLst/>
                <a:latin typeface="YACkoL24Adk 0"/>
              </a:rPr>
              <a:t>2210992010</a:t>
            </a:r>
            <a:endParaRPr lang="en-US" sz="2000" dirty="0">
              <a:solidFill>
                <a:srgbClr val="FFFFFF"/>
              </a:solidFill>
              <a:effectLst/>
              <a:latin typeface="YACkoL24Adk 0"/>
            </a:endParaRPr>
          </a:p>
          <a:p>
            <a:endParaRPr lang="en-IN" dirty="0"/>
          </a:p>
        </p:txBody>
      </p:sp>
      <p:sp>
        <p:nvSpPr>
          <p:cNvPr id="7" name="TextBox 6">
            <a:extLst>
              <a:ext uri="{FF2B5EF4-FFF2-40B4-BE49-F238E27FC236}">
                <a16:creationId xmlns:a16="http://schemas.microsoft.com/office/drawing/2014/main" id="{FFF868E8-1203-ABF2-E97B-0F63D5E64AA0}"/>
              </a:ext>
            </a:extLst>
          </p:cNvPr>
          <p:cNvSpPr txBox="1"/>
          <p:nvPr/>
        </p:nvSpPr>
        <p:spPr>
          <a:xfrm>
            <a:off x="8341567" y="4294457"/>
            <a:ext cx="3648270" cy="1200329"/>
          </a:xfrm>
          <a:prstGeom prst="rect">
            <a:avLst/>
          </a:prstGeom>
          <a:noFill/>
        </p:spPr>
        <p:txBody>
          <a:bodyPr wrap="square" rtlCol="0">
            <a:spAutoFit/>
          </a:bodyPr>
          <a:lstStyle/>
          <a:p>
            <a:r>
              <a:rPr lang="en-US" b="1" i="1" u="none" strike="noStrike" dirty="0">
                <a:solidFill>
                  <a:srgbClr val="FFFFFF"/>
                </a:solidFill>
                <a:effectLst/>
                <a:latin typeface="YACkoL24Adk 0"/>
              </a:rPr>
              <a:t>TEAM MEMBER:</a:t>
            </a:r>
            <a:endParaRPr lang="en-US" dirty="0">
              <a:solidFill>
                <a:srgbClr val="FFFFFF"/>
              </a:solidFill>
              <a:effectLst/>
              <a:latin typeface="YACkoL24Adk 0"/>
            </a:endParaRPr>
          </a:p>
          <a:p>
            <a:r>
              <a:rPr lang="en-US" b="0" i="0" u="none" strike="noStrike" dirty="0">
                <a:solidFill>
                  <a:srgbClr val="FFFFFF"/>
                </a:solidFill>
                <a:effectLst/>
                <a:latin typeface="YACkoL24Adk 0"/>
              </a:rPr>
              <a:t>PARMANAND THAKUR</a:t>
            </a:r>
            <a:endParaRPr lang="en-US" dirty="0">
              <a:solidFill>
                <a:srgbClr val="FFFFFF"/>
              </a:solidFill>
              <a:effectLst/>
              <a:latin typeface="YACkoL24Adk 0"/>
            </a:endParaRPr>
          </a:p>
          <a:p>
            <a:r>
              <a:rPr lang="en-US" b="0" i="0" u="none" strike="noStrike" dirty="0">
                <a:solidFill>
                  <a:srgbClr val="FFFFFF"/>
                </a:solidFill>
                <a:effectLst/>
                <a:latin typeface="YACkoL24Adk 0"/>
              </a:rPr>
              <a:t>2210992024</a:t>
            </a:r>
            <a:endParaRPr lang="en-US" dirty="0">
              <a:solidFill>
                <a:srgbClr val="FFFFFF"/>
              </a:solidFill>
              <a:effectLst/>
              <a:latin typeface="YACkoL24Adk 0"/>
            </a:endParaRPr>
          </a:p>
          <a:p>
            <a:endParaRPr lang="en-IN" dirty="0"/>
          </a:p>
        </p:txBody>
      </p:sp>
    </p:spTree>
    <p:extLst>
      <p:ext uri="{BB962C8B-B14F-4D97-AF65-F5344CB8AC3E}">
        <p14:creationId xmlns:p14="http://schemas.microsoft.com/office/powerpoint/2010/main" val="95697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A0EF-C1D3-3632-D036-1E0FB369C173}"/>
              </a:ext>
            </a:extLst>
          </p:cNvPr>
          <p:cNvSpPr>
            <a:spLocks noGrp="1"/>
          </p:cNvSpPr>
          <p:nvPr>
            <p:ph type="title"/>
          </p:nvPr>
        </p:nvSpPr>
        <p:spPr/>
        <p:txBody>
          <a:bodyPr/>
          <a:lstStyle/>
          <a:p>
            <a:r>
              <a:rPr lang="en-US" u="sng" dirty="0">
                <a:solidFill>
                  <a:schemeClr val="accent3">
                    <a:lumMod val="60000"/>
                    <a:lumOff val="40000"/>
                  </a:schemeClr>
                </a:solidFill>
                <a:effectLst>
                  <a:outerShdw blurRad="38100" dist="38100" dir="2700000" algn="tl">
                    <a:srgbClr val="000000">
                      <a:alpha val="43137"/>
                    </a:srgbClr>
                  </a:outerShdw>
                </a:effectLst>
              </a:rPr>
              <a:t>APPROVED BY:-</a:t>
            </a:r>
            <a:endParaRPr lang="en-IN" u="sng" dirty="0">
              <a:solidFill>
                <a:schemeClr val="accent3">
                  <a:lumMod val="60000"/>
                  <a:lumOff val="4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DBB4DB9-B6AA-ED01-582F-C87AFC19E439}"/>
              </a:ext>
            </a:extLst>
          </p:cNvPr>
          <p:cNvSpPr>
            <a:spLocks noGrp="1"/>
          </p:cNvSpPr>
          <p:nvPr>
            <p:ph idx="1"/>
          </p:nvPr>
        </p:nvSpPr>
        <p:spPr/>
        <p:txBody>
          <a:bodyPr>
            <a:normAutofit/>
          </a:bodyPr>
          <a:lstStyle/>
          <a:p>
            <a:pPr marL="0" indent="0">
              <a:buNone/>
            </a:pPr>
            <a:r>
              <a:rPr lang="en-US" sz="6000" u="sng" dirty="0"/>
              <a:t>Dr. AMANDEEP KAUR</a:t>
            </a:r>
          </a:p>
          <a:p>
            <a:pPr marL="0" indent="0">
              <a:buNone/>
            </a:pPr>
            <a:r>
              <a:rPr lang="en-US" sz="2800" dirty="0"/>
              <a:t>A mentor is someone who sees more talent and ability within you , than you see in yourself and helps to bring it out of you.</a:t>
            </a:r>
          </a:p>
          <a:p>
            <a:pPr marL="0" indent="0">
              <a:buNone/>
            </a:pPr>
            <a:endParaRPr lang="en-US" sz="2800" dirty="0"/>
          </a:p>
          <a:p>
            <a:pPr marL="0" indent="0">
              <a:buNone/>
            </a:pPr>
            <a:endParaRPr lang="en-IN" sz="1600" dirty="0"/>
          </a:p>
        </p:txBody>
      </p:sp>
    </p:spTree>
    <p:extLst>
      <p:ext uri="{BB962C8B-B14F-4D97-AF65-F5344CB8AC3E}">
        <p14:creationId xmlns:p14="http://schemas.microsoft.com/office/powerpoint/2010/main" val="140698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26A6-2B08-AB61-81F8-FDE3E8FA9B21}"/>
              </a:ext>
            </a:extLst>
          </p:cNvPr>
          <p:cNvSpPr>
            <a:spLocks noGrp="1"/>
          </p:cNvSpPr>
          <p:nvPr>
            <p:ph type="title"/>
          </p:nvPr>
        </p:nvSpPr>
        <p:spPr>
          <a:xfrm>
            <a:off x="646111" y="452718"/>
            <a:ext cx="9404723" cy="825576"/>
          </a:xfrm>
        </p:spPr>
        <p:txBody>
          <a:bodyPr/>
          <a:lstStyle/>
          <a:p>
            <a:pPr algn="ctr"/>
            <a:r>
              <a:rPr lang="en-US" b="1" u="sng" dirty="0">
                <a:solidFill>
                  <a:schemeClr val="accent3">
                    <a:lumMod val="60000"/>
                    <a:lumOff val="40000"/>
                  </a:schemeClr>
                </a:solidFill>
                <a:effectLst>
                  <a:outerShdw blurRad="38100" dist="38100" dir="2700000" algn="tl">
                    <a:srgbClr val="000000">
                      <a:alpha val="43137"/>
                    </a:srgbClr>
                  </a:outerShdw>
                </a:effectLst>
              </a:rPr>
              <a:t>INTRODUCTION :-</a:t>
            </a:r>
            <a:br>
              <a:rPr lang="en-US" b="1" u="sng" dirty="0">
                <a:effectLst>
                  <a:outerShdw blurRad="38100" dist="38100" dir="2700000" algn="tl">
                    <a:srgbClr val="000000">
                      <a:alpha val="43137"/>
                    </a:srgbClr>
                  </a:outerShdw>
                </a:effectLst>
              </a:rPr>
            </a:br>
            <a:br>
              <a:rPr lang="en-US" dirty="0"/>
            </a:br>
            <a:br>
              <a:rPr lang="en-US" dirty="0"/>
            </a:br>
            <a:br>
              <a:rPr lang="en-US" sz="5400" dirty="0"/>
            </a:br>
            <a:br>
              <a:rPr lang="en-US" sz="5400" dirty="0"/>
            </a:br>
            <a:br>
              <a:rPr lang="en-US" dirty="0"/>
            </a:br>
            <a:br>
              <a:rPr lang="en-US" dirty="0"/>
            </a:br>
            <a:br>
              <a:rPr lang="en-US" dirty="0"/>
            </a:br>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1EF1AFB1-0951-F7B2-0610-F6F90F33CF30}"/>
              </a:ext>
            </a:extLst>
          </p:cNvPr>
          <p:cNvSpPr>
            <a:spLocks noGrp="1"/>
          </p:cNvSpPr>
          <p:nvPr>
            <p:ph idx="1"/>
          </p:nvPr>
        </p:nvSpPr>
        <p:spPr>
          <a:xfrm>
            <a:off x="1104293" y="1443753"/>
            <a:ext cx="8946541" cy="4195481"/>
          </a:xfrm>
        </p:spPr>
        <p:txBody>
          <a:bodyPr>
            <a:normAutofit/>
          </a:bodyPr>
          <a:lstStyle/>
          <a:p>
            <a:pPr marL="0" indent="0">
              <a:buNone/>
            </a:pPr>
            <a:endParaRPr lang="en-US" sz="3600" dirty="0">
              <a:solidFill>
                <a:schemeClr val="tx1">
                  <a:lumMod val="75000"/>
                </a:schemeClr>
              </a:solidFill>
              <a:effectLst/>
              <a:latin typeface="YACkoL24Adk 0"/>
            </a:endParaRPr>
          </a:p>
          <a:p>
            <a:pPr marL="0" indent="0">
              <a:buNone/>
            </a:pPr>
            <a:r>
              <a:rPr lang="en-US" sz="3600" b="1" dirty="0">
                <a:solidFill>
                  <a:schemeClr val="accent2">
                    <a:lumMod val="40000"/>
                    <a:lumOff val="60000"/>
                  </a:schemeClr>
                </a:solidFill>
              </a:rPr>
              <a:t>We have tried our best to simplify the complicated process of Web-Based hotel accommodation.</a:t>
            </a:r>
            <a:br>
              <a:rPr lang="en-US" sz="3600" b="1" dirty="0">
                <a:solidFill>
                  <a:schemeClr val="accent2">
                    <a:lumMod val="40000"/>
                    <a:lumOff val="60000"/>
                  </a:schemeClr>
                </a:solidFill>
              </a:rPr>
            </a:br>
            <a:r>
              <a:rPr lang="en-US" sz="3600" b="1" dirty="0">
                <a:solidFill>
                  <a:schemeClr val="accent2">
                    <a:lumMod val="40000"/>
                    <a:lumOff val="60000"/>
                  </a:schemeClr>
                </a:solidFill>
              </a:rPr>
              <a:t>and in this process we got the help of a computer programming language and that was </a:t>
            </a:r>
            <a:r>
              <a:rPr lang="en-US" sz="3600" b="1" u="sng" dirty="0">
                <a:solidFill>
                  <a:schemeClr val="accent2">
                    <a:lumMod val="40000"/>
                    <a:lumOff val="60000"/>
                  </a:schemeClr>
                </a:solidFill>
              </a:rPr>
              <a:t>‘PYTHON’.</a:t>
            </a:r>
            <a:endParaRPr lang="en-IN" sz="3600" dirty="0"/>
          </a:p>
        </p:txBody>
      </p:sp>
    </p:spTree>
    <p:extLst>
      <p:ext uri="{BB962C8B-B14F-4D97-AF65-F5344CB8AC3E}">
        <p14:creationId xmlns:p14="http://schemas.microsoft.com/office/powerpoint/2010/main" val="174952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1DC7-138E-F4B2-0ED4-6C940DBB4BFE}"/>
              </a:ext>
            </a:extLst>
          </p:cNvPr>
          <p:cNvSpPr>
            <a:spLocks noGrp="1"/>
          </p:cNvSpPr>
          <p:nvPr>
            <p:ph type="title"/>
          </p:nvPr>
        </p:nvSpPr>
        <p:spPr>
          <a:xfrm>
            <a:off x="1103312" y="652388"/>
            <a:ext cx="9404723" cy="1400530"/>
          </a:xfrm>
        </p:spPr>
        <p:txBody>
          <a:bodyPr/>
          <a:lstStyle/>
          <a:p>
            <a:r>
              <a:rPr lang="en-US" b="1" u="sng" dirty="0">
                <a:solidFill>
                  <a:schemeClr val="accent3">
                    <a:lumMod val="60000"/>
                    <a:lumOff val="40000"/>
                  </a:schemeClr>
                </a:solidFill>
                <a:effectLst>
                  <a:outerShdw blurRad="38100" dist="38100" dir="2700000" algn="tl">
                    <a:srgbClr val="000000">
                      <a:alpha val="43137"/>
                    </a:srgbClr>
                  </a:outerShdw>
                </a:effectLst>
              </a:rPr>
              <a:t>Utility of the software:</a:t>
            </a:r>
            <a:endParaRPr lang="en-IN" b="1" u="sng" dirty="0">
              <a:solidFill>
                <a:schemeClr val="accent3">
                  <a:lumMod val="60000"/>
                  <a:lumOff val="4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17F3564-0DAF-4726-0ECD-3A1AD7CFA8E8}"/>
              </a:ext>
            </a:extLst>
          </p:cNvPr>
          <p:cNvSpPr>
            <a:spLocks noGrp="1"/>
          </p:cNvSpPr>
          <p:nvPr>
            <p:ph idx="1"/>
          </p:nvPr>
        </p:nvSpPr>
        <p:spPr/>
        <p:txBody>
          <a:bodyPr/>
          <a:lstStyle/>
          <a:p>
            <a:pPr marL="0" indent="0">
              <a:buNone/>
            </a:pPr>
            <a:r>
              <a:rPr lang="en-US" b="0" i="0" u="none" strike="noStrike" dirty="0">
                <a:solidFill>
                  <a:schemeClr val="accent2">
                    <a:lumMod val="40000"/>
                    <a:lumOff val="60000"/>
                  </a:schemeClr>
                </a:solidFill>
                <a:effectLst/>
                <a:latin typeface="YACkoL24Adk 0"/>
              </a:rPr>
              <a:t> </a:t>
            </a:r>
            <a:r>
              <a:rPr lang="en-US" sz="2800" b="1" i="0" u="sng" strike="noStrike" dirty="0">
                <a:solidFill>
                  <a:schemeClr val="accent3">
                    <a:lumMod val="75000"/>
                  </a:schemeClr>
                </a:solidFill>
                <a:effectLst/>
                <a:latin typeface="YACkoL24Adk 0"/>
              </a:rPr>
              <a:t>By using this software a person can:</a:t>
            </a:r>
            <a:endParaRPr lang="en-US" b="1" u="sng" dirty="0">
              <a:solidFill>
                <a:schemeClr val="accent3">
                  <a:lumMod val="75000"/>
                </a:schemeClr>
              </a:solidFill>
              <a:effectLst/>
              <a:latin typeface="YACkoL24Adk 0"/>
            </a:endParaRPr>
          </a:p>
          <a:p>
            <a:r>
              <a:rPr lang="en-US" b="0" i="0" u="none" strike="noStrike" dirty="0">
                <a:solidFill>
                  <a:schemeClr val="accent2">
                    <a:lumMod val="20000"/>
                    <a:lumOff val="80000"/>
                  </a:schemeClr>
                </a:solidFill>
                <a:effectLst/>
                <a:latin typeface="YACkoL24Adk 0"/>
              </a:rPr>
              <a:t>Book rooms in a Hotel.</a:t>
            </a:r>
            <a:endParaRPr lang="en-US" dirty="0">
              <a:solidFill>
                <a:schemeClr val="accent2">
                  <a:lumMod val="20000"/>
                  <a:lumOff val="80000"/>
                </a:schemeClr>
              </a:solidFill>
              <a:effectLst/>
              <a:latin typeface="YACkoL24Adk 0"/>
            </a:endParaRPr>
          </a:p>
          <a:p>
            <a:r>
              <a:rPr lang="en-US" b="0" i="0" u="none" strike="noStrike" dirty="0">
                <a:solidFill>
                  <a:schemeClr val="accent2">
                    <a:lumMod val="20000"/>
                    <a:lumOff val="80000"/>
                  </a:schemeClr>
                </a:solidFill>
                <a:effectLst/>
                <a:latin typeface="YACkoL24Adk 0"/>
              </a:rPr>
              <a:t> Extract information about the rooms available and the cost of each room.</a:t>
            </a:r>
            <a:endParaRPr lang="en-US" dirty="0">
              <a:solidFill>
                <a:schemeClr val="accent2">
                  <a:lumMod val="20000"/>
                  <a:lumOff val="80000"/>
                </a:schemeClr>
              </a:solidFill>
              <a:effectLst/>
              <a:latin typeface="YACkoL24Adk 0"/>
            </a:endParaRPr>
          </a:p>
          <a:p>
            <a:r>
              <a:rPr lang="en-US" b="0" i="0" u="none" strike="noStrike" dirty="0">
                <a:solidFill>
                  <a:schemeClr val="accent2">
                    <a:lumMod val="20000"/>
                    <a:lumOff val="80000"/>
                  </a:schemeClr>
                </a:solidFill>
                <a:effectLst/>
                <a:latin typeface="YACkoL24Adk 0"/>
              </a:rPr>
              <a:t> The information about the </a:t>
            </a:r>
            <a:r>
              <a:rPr lang="en-US" b="0" i="0" u="none" strike="noStrike" dirty="0" err="1">
                <a:solidFill>
                  <a:schemeClr val="accent2">
                    <a:lumMod val="20000"/>
                    <a:lumOff val="80000"/>
                  </a:schemeClr>
                </a:solidFill>
                <a:effectLst/>
                <a:latin typeface="YACkoL24Adk 0"/>
              </a:rPr>
              <a:t>restraunt</a:t>
            </a:r>
            <a:r>
              <a:rPr lang="en-US" b="0" i="0" u="none" strike="noStrike" dirty="0">
                <a:solidFill>
                  <a:schemeClr val="accent2">
                    <a:lumMod val="20000"/>
                    <a:lumOff val="80000"/>
                  </a:schemeClr>
                </a:solidFill>
                <a:effectLst/>
                <a:latin typeface="YACkoL24Adk 0"/>
              </a:rPr>
              <a:t> and its menu can also be accessed through this software.</a:t>
            </a:r>
            <a:endParaRPr lang="en-US" dirty="0">
              <a:solidFill>
                <a:schemeClr val="accent2">
                  <a:lumMod val="20000"/>
                  <a:lumOff val="80000"/>
                </a:schemeClr>
              </a:solidFill>
              <a:effectLst/>
              <a:latin typeface="YACkoL24Adk 0"/>
            </a:endParaRPr>
          </a:p>
          <a:p>
            <a:r>
              <a:rPr lang="en-US" b="0" i="0" u="none" strike="noStrike" dirty="0">
                <a:solidFill>
                  <a:schemeClr val="accent2">
                    <a:lumMod val="20000"/>
                    <a:lumOff val="80000"/>
                  </a:schemeClr>
                </a:solidFill>
                <a:effectLst/>
                <a:latin typeface="YACkoL24Adk 0"/>
              </a:rPr>
              <a:t> Payments can be made with a lot of options .</a:t>
            </a:r>
            <a:endParaRPr lang="en-US" dirty="0">
              <a:solidFill>
                <a:schemeClr val="accent2">
                  <a:lumMod val="20000"/>
                  <a:lumOff val="80000"/>
                </a:schemeClr>
              </a:solidFill>
              <a:effectLst/>
              <a:latin typeface="YACkoL24Adk 0"/>
            </a:endParaRPr>
          </a:p>
          <a:p>
            <a:r>
              <a:rPr lang="en-US" b="0" i="0" u="none" strike="noStrike" dirty="0">
                <a:solidFill>
                  <a:schemeClr val="accent2">
                    <a:lumMod val="20000"/>
                    <a:lumOff val="80000"/>
                  </a:schemeClr>
                </a:solidFill>
                <a:effectLst/>
                <a:latin typeface="YACkoL24Adk 0"/>
              </a:rPr>
              <a:t> A person can also check his record </a:t>
            </a:r>
            <a:r>
              <a:rPr lang="en-US" b="0" i="0" u="none" strike="noStrike" dirty="0" err="1">
                <a:solidFill>
                  <a:schemeClr val="accent2">
                    <a:lumMod val="20000"/>
                    <a:lumOff val="80000"/>
                  </a:schemeClr>
                </a:solidFill>
                <a:effectLst/>
                <a:latin typeface="YACkoL24Adk 0"/>
              </a:rPr>
              <a:t>i.e.,for</a:t>
            </a:r>
            <a:r>
              <a:rPr lang="en-US" b="0" i="0" u="none" strike="noStrike" dirty="0">
                <a:solidFill>
                  <a:schemeClr val="accent2">
                    <a:lumMod val="20000"/>
                    <a:lumOff val="80000"/>
                  </a:schemeClr>
                </a:solidFill>
                <a:effectLst/>
                <a:latin typeface="YACkoL24Adk 0"/>
              </a:rPr>
              <a:t> how many days the person stayed there and the utilities that were used and the eatables that were ordered from the </a:t>
            </a:r>
            <a:r>
              <a:rPr lang="en-US" b="0" i="0" u="none" strike="noStrike" dirty="0" err="1">
                <a:solidFill>
                  <a:schemeClr val="accent2">
                    <a:lumMod val="20000"/>
                    <a:lumOff val="80000"/>
                  </a:schemeClr>
                </a:solidFill>
                <a:effectLst/>
                <a:latin typeface="YACkoL24Adk 0"/>
              </a:rPr>
              <a:t>restraunt</a:t>
            </a:r>
            <a:r>
              <a:rPr lang="en-US" b="0" i="0" u="none" strike="noStrike" dirty="0">
                <a:solidFill>
                  <a:schemeClr val="accent2">
                    <a:lumMod val="20000"/>
                    <a:lumOff val="80000"/>
                  </a:schemeClr>
                </a:solidFill>
                <a:effectLst/>
                <a:latin typeface="YACkoL24Adk 0"/>
              </a:rPr>
              <a:t>.</a:t>
            </a:r>
            <a:endParaRPr lang="en-IN" dirty="0">
              <a:solidFill>
                <a:schemeClr val="accent2">
                  <a:lumMod val="20000"/>
                  <a:lumOff val="80000"/>
                </a:schemeClr>
              </a:solidFill>
            </a:endParaRPr>
          </a:p>
        </p:txBody>
      </p:sp>
    </p:spTree>
    <p:extLst>
      <p:ext uri="{BB962C8B-B14F-4D97-AF65-F5344CB8AC3E}">
        <p14:creationId xmlns:p14="http://schemas.microsoft.com/office/powerpoint/2010/main" val="401479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4A98-91EE-4EF6-53F2-10D99CCD8AAB}"/>
              </a:ext>
            </a:extLst>
          </p:cNvPr>
          <p:cNvSpPr>
            <a:spLocks noGrp="1"/>
          </p:cNvSpPr>
          <p:nvPr>
            <p:ph type="title"/>
          </p:nvPr>
        </p:nvSpPr>
        <p:spPr/>
        <p:txBody>
          <a:bodyPr/>
          <a:lstStyle/>
          <a:p>
            <a:pPr algn="ctr"/>
            <a:r>
              <a:rPr lang="en-US" b="1" u="sng" dirty="0">
                <a:solidFill>
                  <a:schemeClr val="accent3">
                    <a:lumMod val="60000"/>
                    <a:lumOff val="40000"/>
                  </a:schemeClr>
                </a:solidFill>
                <a:effectLst>
                  <a:outerShdw blurRad="38100" dist="38100" dir="2700000" algn="tl">
                    <a:srgbClr val="000000">
                      <a:alpha val="43137"/>
                    </a:srgbClr>
                  </a:outerShdw>
                </a:effectLst>
              </a:rPr>
              <a:t>HOW THE SOFTWARE WORKS(Technically):</a:t>
            </a:r>
            <a:endParaRPr lang="en-IN" b="1" u="sng" dirty="0">
              <a:solidFill>
                <a:schemeClr val="accent3">
                  <a:lumMod val="60000"/>
                  <a:lumOff val="4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239C4C6-55A9-451C-996C-5C5593C84996}"/>
              </a:ext>
            </a:extLst>
          </p:cNvPr>
          <p:cNvSpPr>
            <a:spLocks noGrp="1"/>
          </p:cNvSpPr>
          <p:nvPr>
            <p:ph idx="1"/>
          </p:nvPr>
        </p:nvSpPr>
        <p:spPr>
          <a:xfrm>
            <a:off x="875201" y="2099571"/>
            <a:ext cx="8946541" cy="4195481"/>
          </a:xfrm>
        </p:spPr>
        <p:txBody>
          <a:bodyPr>
            <a:normAutofit fontScale="92500" lnSpcReduction="20000"/>
          </a:bodyPr>
          <a:lstStyle/>
          <a:p>
            <a:r>
              <a:rPr lang="en-US" sz="2400" dirty="0"/>
              <a:t>First of all , whole code can be accessed using six numbers (0,1,2,3,4,5).</a:t>
            </a:r>
          </a:p>
          <a:p>
            <a:r>
              <a:rPr lang="en-US" sz="2400" dirty="0"/>
              <a:t>By pressing number ‘1’ , a person can book a room.</a:t>
            </a:r>
          </a:p>
          <a:p>
            <a:r>
              <a:rPr lang="en-US" sz="2400" dirty="0"/>
              <a:t>Number ‘2’ will be used to access the information about different types of rooms available in the hotel and the cost of each room can also be inferred by pressing ‘2’ . </a:t>
            </a:r>
          </a:p>
          <a:p>
            <a:r>
              <a:rPr lang="en-US" sz="2400" dirty="0"/>
              <a:t>The number ‘3’ would let the customers access the menu card of the hotel restraint.</a:t>
            </a:r>
          </a:p>
          <a:p>
            <a:r>
              <a:rPr lang="en-US" sz="2400" dirty="0"/>
              <a:t>Number ‘4’ will provide four payment options.</a:t>
            </a:r>
          </a:p>
          <a:p>
            <a:r>
              <a:rPr lang="en-US" sz="2400" dirty="0"/>
              <a:t>Number ‘5’ will print a record or the bill .</a:t>
            </a:r>
          </a:p>
          <a:p>
            <a:r>
              <a:rPr lang="en-US" sz="2400" dirty="0"/>
              <a:t>Number ‘0’ would be used to either go back in the program or exit from the program. </a:t>
            </a:r>
          </a:p>
          <a:p>
            <a:endParaRPr lang="en-US" dirty="0"/>
          </a:p>
          <a:p>
            <a:endParaRPr lang="en-US" dirty="0"/>
          </a:p>
          <a:p>
            <a:endParaRPr lang="en-IN" dirty="0"/>
          </a:p>
        </p:txBody>
      </p:sp>
    </p:spTree>
    <p:extLst>
      <p:ext uri="{BB962C8B-B14F-4D97-AF65-F5344CB8AC3E}">
        <p14:creationId xmlns:p14="http://schemas.microsoft.com/office/powerpoint/2010/main" val="185283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FCB0-1829-6FC4-13D0-85E6F77153DD}"/>
              </a:ext>
            </a:extLst>
          </p:cNvPr>
          <p:cNvSpPr>
            <a:spLocks noGrp="1"/>
          </p:cNvSpPr>
          <p:nvPr>
            <p:ph type="title"/>
          </p:nvPr>
        </p:nvSpPr>
        <p:spPr/>
        <p:txBody>
          <a:bodyPr/>
          <a:lstStyle/>
          <a:p>
            <a:pPr algn="ctr"/>
            <a:r>
              <a:rPr lang="en-US" b="1" u="sng" dirty="0">
                <a:solidFill>
                  <a:schemeClr val="accent3">
                    <a:lumMod val="60000"/>
                    <a:lumOff val="40000"/>
                  </a:schemeClr>
                </a:solidFill>
                <a:effectLst>
                  <a:outerShdw blurRad="38100" dist="38100" dir="2700000" algn="tl">
                    <a:srgbClr val="000000">
                      <a:alpha val="43137"/>
                    </a:srgbClr>
                  </a:outerShdw>
                </a:effectLst>
              </a:rPr>
              <a:t>How the software will look like to the customers:</a:t>
            </a:r>
            <a:endParaRPr lang="en-IN" b="1" u="sng" dirty="0">
              <a:solidFill>
                <a:schemeClr val="accent3">
                  <a:lumMod val="60000"/>
                  <a:lumOff val="4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880E4D0-95BD-0200-98C7-746DCDE59D62}"/>
              </a:ext>
            </a:extLst>
          </p:cNvPr>
          <p:cNvSpPr>
            <a:spLocks noGrp="1"/>
          </p:cNvSpPr>
          <p:nvPr>
            <p:ph idx="1"/>
          </p:nvPr>
        </p:nvSpPr>
        <p:spPr/>
        <p:txBody>
          <a:bodyPr>
            <a:normAutofit lnSpcReduction="10000"/>
          </a:bodyPr>
          <a:lstStyle/>
          <a:p>
            <a:r>
              <a:rPr lang="en-US" dirty="0"/>
              <a:t>Firstly the customer will be asked the his/her name, phone number and address.</a:t>
            </a:r>
          </a:p>
          <a:p>
            <a:r>
              <a:rPr lang="en-US" dirty="0"/>
              <a:t>Then the check-in and check-out date would be asked .</a:t>
            </a:r>
          </a:p>
          <a:p>
            <a:r>
              <a:rPr lang="en-US" dirty="0"/>
              <a:t>Once the above mentioned details are provided by the customer , he/she will be able to get information about the types of rooms available in the hotel and the cost of each room.</a:t>
            </a:r>
          </a:p>
          <a:p>
            <a:r>
              <a:rPr lang="en-US" dirty="0"/>
              <a:t>When the room is booked , Room no. and customer id would be provided to the customer .</a:t>
            </a:r>
          </a:p>
          <a:p>
            <a:r>
              <a:rPr lang="en-US" dirty="0"/>
              <a:t>Then the user will be able to </a:t>
            </a:r>
            <a:r>
              <a:rPr lang="en-US" dirty="0" err="1"/>
              <a:t>to</a:t>
            </a:r>
            <a:r>
              <a:rPr lang="en-US" dirty="0"/>
              <a:t> use the room services and order anything from the hotel restraint’s menu.</a:t>
            </a:r>
          </a:p>
          <a:p>
            <a:r>
              <a:rPr lang="en-US" dirty="0"/>
              <a:t>Before checking-out , the user will get 4 options to pay for the room and the items ordered.</a:t>
            </a:r>
          </a:p>
          <a:p>
            <a:endParaRPr lang="en-US" dirty="0"/>
          </a:p>
          <a:p>
            <a:endParaRPr lang="en-IN" dirty="0"/>
          </a:p>
        </p:txBody>
      </p:sp>
    </p:spTree>
    <p:extLst>
      <p:ext uri="{BB962C8B-B14F-4D97-AF65-F5344CB8AC3E}">
        <p14:creationId xmlns:p14="http://schemas.microsoft.com/office/powerpoint/2010/main" val="160898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14F8-A95E-00E2-1355-6353C266D790}"/>
              </a:ext>
            </a:extLst>
          </p:cNvPr>
          <p:cNvSpPr>
            <a:spLocks noGrp="1"/>
          </p:cNvSpPr>
          <p:nvPr>
            <p:ph type="title"/>
          </p:nvPr>
        </p:nvSpPr>
        <p:spPr/>
        <p:txBody>
          <a:bodyPr/>
          <a:lstStyle/>
          <a:p>
            <a:r>
              <a:rPr lang="en-IN" b="1" u="sng" dirty="0">
                <a:solidFill>
                  <a:schemeClr val="accent3">
                    <a:lumMod val="60000"/>
                    <a:lumOff val="40000"/>
                  </a:schemeClr>
                </a:solidFill>
                <a:effectLst>
                  <a:outerShdw blurRad="38100" dist="38100" dir="2700000" algn="tl">
                    <a:srgbClr val="000000">
                      <a:alpha val="43137"/>
                    </a:srgbClr>
                  </a:outerShdw>
                </a:effectLst>
              </a:rPr>
              <a:t>4 types of rooms available in the Hotel:</a:t>
            </a:r>
          </a:p>
        </p:txBody>
      </p:sp>
      <p:pic>
        <p:nvPicPr>
          <p:cNvPr id="14" name="Content Placeholder 13">
            <a:extLst>
              <a:ext uri="{FF2B5EF4-FFF2-40B4-BE49-F238E27FC236}">
                <a16:creationId xmlns:a16="http://schemas.microsoft.com/office/drawing/2014/main" id="{A334B2AA-3F2B-3C20-3BDD-DBA3E7DEE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355" y="2969254"/>
            <a:ext cx="8095647" cy="2395848"/>
          </a:xfrm>
        </p:spPr>
      </p:pic>
    </p:spTree>
    <p:extLst>
      <p:ext uri="{BB962C8B-B14F-4D97-AF65-F5344CB8AC3E}">
        <p14:creationId xmlns:p14="http://schemas.microsoft.com/office/powerpoint/2010/main" val="421311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DA0F-D473-3105-F045-6C25123811B6}"/>
              </a:ext>
            </a:extLst>
          </p:cNvPr>
          <p:cNvSpPr>
            <a:spLocks noGrp="1"/>
          </p:cNvSpPr>
          <p:nvPr>
            <p:ph type="title"/>
          </p:nvPr>
        </p:nvSpPr>
        <p:spPr/>
        <p:txBody>
          <a:bodyPr/>
          <a:lstStyle/>
          <a:p>
            <a:r>
              <a:rPr lang="en-IN" b="1" u="sng" dirty="0" err="1">
                <a:solidFill>
                  <a:schemeClr val="accent3">
                    <a:lumMod val="60000"/>
                    <a:lumOff val="40000"/>
                  </a:schemeClr>
                </a:solidFill>
                <a:effectLst>
                  <a:outerShdw blurRad="38100" dist="38100" dir="2700000" algn="tl">
                    <a:srgbClr val="000000">
                      <a:alpha val="43137"/>
                    </a:srgbClr>
                  </a:outerShdw>
                </a:effectLst>
              </a:rPr>
              <a:t>Descirption</a:t>
            </a:r>
            <a:r>
              <a:rPr lang="en-IN" b="1" u="sng" dirty="0">
                <a:solidFill>
                  <a:schemeClr val="accent3">
                    <a:lumMod val="60000"/>
                    <a:lumOff val="40000"/>
                  </a:schemeClr>
                </a:solidFill>
                <a:effectLst>
                  <a:outerShdw blurRad="38100" dist="38100" dir="2700000" algn="tl">
                    <a:srgbClr val="000000">
                      <a:alpha val="43137"/>
                    </a:srgbClr>
                  </a:outerShdw>
                </a:effectLst>
              </a:rPr>
              <a:t> of each room in the Hotel:</a:t>
            </a:r>
          </a:p>
        </p:txBody>
      </p:sp>
      <p:pic>
        <p:nvPicPr>
          <p:cNvPr id="5" name="Content Placeholder 4">
            <a:extLst>
              <a:ext uri="{FF2B5EF4-FFF2-40B4-BE49-F238E27FC236}">
                <a16:creationId xmlns:a16="http://schemas.microsoft.com/office/drawing/2014/main" id="{53A94BE2-CFBA-FB1C-CEB8-817D16E0B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021" y="2335453"/>
            <a:ext cx="5924041" cy="1866478"/>
          </a:xfrm>
        </p:spPr>
      </p:pic>
      <p:pic>
        <p:nvPicPr>
          <p:cNvPr id="7" name="Picture 6">
            <a:extLst>
              <a:ext uri="{FF2B5EF4-FFF2-40B4-BE49-F238E27FC236}">
                <a16:creationId xmlns:a16="http://schemas.microsoft.com/office/drawing/2014/main" id="{31D789A1-648F-9239-1A56-615B1F809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114" y="2329284"/>
            <a:ext cx="5342471" cy="1799718"/>
          </a:xfrm>
          <a:prstGeom prst="rect">
            <a:avLst/>
          </a:prstGeom>
        </p:spPr>
      </p:pic>
      <p:pic>
        <p:nvPicPr>
          <p:cNvPr id="9" name="Picture 8">
            <a:extLst>
              <a:ext uri="{FF2B5EF4-FFF2-40B4-BE49-F238E27FC236}">
                <a16:creationId xmlns:a16="http://schemas.microsoft.com/office/drawing/2014/main" id="{7B40FF4C-90CF-CBED-A429-DFEE607C08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81" y="4215017"/>
            <a:ext cx="6083881" cy="1984231"/>
          </a:xfrm>
          <a:prstGeom prst="rect">
            <a:avLst/>
          </a:prstGeom>
        </p:spPr>
      </p:pic>
      <p:pic>
        <p:nvPicPr>
          <p:cNvPr id="11" name="Picture 10">
            <a:extLst>
              <a:ext uri="{FF2B5EF4-FFF2-40B4-BE49-F238E27FC236}">
                <a16:creationId xmlns:a16="http://schemas.microsoft.com/office/drawing/2014/main" id="{4AF45226-BAE2-DDF9-FCC9-365929672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4114" y="4155489"/>
            <a:ext cx="5295935" cy="2043760"/>
          </a:xfrm>
          <a:prstGeom prst="rect">
            <a:avLst/>
          </a:prstGeom>
        </p:spPr>
      </p:pic>
    </p:spTree>
    <p:extLst>
      <p:ext uri="{BB962C8B-B14F-4D97-AF65-F5344CB8AC3E}">
        <p14:creationId xmlns:p14="http://schemas.microsoft.com/office/powerpoint/2010/main" val="1522907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285</TotalTime>
  <Words>533</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 3</vt:lpstr>
      <vt:lpstr>YACkoL24Adk 0</vt:lpstr>
      <vt:lpstr>Ion</vt:lpstr>
      <vt:lpstr>PYTHON PROJECT  FOR  HOTEL ACCOMMODATION</vt:lpstr>
      <vt:lpstr>TEAM MEMBERS:-</vt:lpstr>
      <vt:lpstr>APPROVED BY:-</vt:lpstr>
      <vt:lpstr>INTRODUCTION :-           </vt:lpstr>
      <vt:lpstr>Utility of the software:</vt:lpstr>
      <vt:lpstr>HOW THE SOFTWARE WORKS(Technically):</vt:lpstr>
      <vt:lpstr>How the software will look like to the customers:</vt:lpstr>
      <vt:lpstr>4 types of rooms available in the Hotel:</vt:lpstr>
      <vt:lpstr>Descirption of each room in the Hotel:</vt:lpstr>
      <vt:lpstr>Detailed description of the rooms:</vt:lpstr>
      <vt:lpstr>Menu card :</vt:lpstr>
      <vt:lpstr>At the end the only thing that can be mentioned is that without the teamwork and guidance of our mentor the simplification of the web based hotel accommodation process could not be possible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  FOR  HOTEL ACCOMMODATION</dc:title>
  <dc:creator>Pahul Sharma</dc:creator>
  <cp:lastModifiedBy>Pahul Sharma</cp:lastModifiedBy>
  <cp:revision>1</cp:revision>
  <dcterms:created xsi:type="dcterms:W3CDTF">2022-12-19T04:45:07Z</dcterms:created>
  <dcterms:modified xsi:type="dcterms:W3CDTF">2022-12-23T10:16:38Z</dcterms:modified>
</cp:coreProperties>
</file>