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347913" cy="161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229" d="100"/>
          <a:sy n="229" d="100"/>
        </p:scale>
        <p:origin x="316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94" y="265002"/>
            <a:ext cx="1995726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489" y="850481"/>
            <a:ext cx="1760935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225" y="86210"/>
            <a:ext cx="506269" cy="1372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419" y="86210"/>
            <a:ext cx="1489457" cy="1372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1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96" y="403688"/>
            <a:ext cx="2025075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196" y="1083623"/>
            <a:ext cx="2025075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419" y="431050"/>
            <a:ext cx="997863" cy="1027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631" y="431050"/>
            <a:ext cx="997863" cy="1027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25" y="86211"/>
            <a:ext cx="2025075" cy="31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25" y="396941"/>
            <a:ext cx="993277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725" y="591476"/>
            <a:ext cx="993277" cy="869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8631" y="396941"/>
            <a:ext cx="998169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8631" y="591476"/>
            <a:ext cx="998169" cy="869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25" y="107950"/>
            <a:ext cx="757263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69" y="233142"/>
            <a:ext cx="1188631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725" y="485775"/>
            <a:ext cx="757263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25" y="107950"/>
            <a:ext cx="757263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8169" y="233142"/>
            <a:ext cx="1188631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725" y="485775"/>
            <a:ext cx="757263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419" y="86211"/>
            <a:ext cx="2025075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419" y="431050"/>
            <a:ext cx="2025075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419" y="1500805"/>
            <a:ext cx="528280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A059-1669-8D4D-829F-89B23FB167E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746" y="1500805"/>
            <a:ext cx="792421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8214" y="1500805"/>
            <a:ext cx="528280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EEE8-BB92-7A48-8DF7-5A2EC2F2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0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726C0B-B46D-E345-B2D2-2EB64A41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" y="0"/>
            <a:ext cx="2318786" cy="18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0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Patrick</dc:creator>
  <cp:lastModifiedBy>Matthew Patrick</cp:lastModifiedBy>
  <cp:revision>1</cp:revision>
  <dcterms:created xsi:type="dcterms:W3CDTF">2021-10-16T22:15:36Z</dcterms:created>
  <dcterms:modified xsi:type="dcterms:W3CDTF">2021-10-16T22:17:53Z</dcterms:modified>
</cp:coreProperties>
</file>