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610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80" y="1122363"/>
            <a:ext cx="5066904" cy="2387600"/>
          </a:xfrm>
        </p:spPr>
        <p:txBody>
          <a:bodyPr anchor="b"/>
          <a:lstStyle>
            <a:lvl1pPr algn="ctr"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133" y="3602038"/>
            <a:ext cx="4470797" cy="1655762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049" indent="0" algn="ctr">
              <a:buNone/>
              <a:defRPr sz="1304"/>
            </a:lvl2pPr>
            <a:lvl3pPr marL="596097" indent="0" algn="ctr">
              <a:buNone/>
              <a:defRPr sz="1173"/>
            </a:lvl3pPr>
            <a:lvl4pPr marL="894146" indent="0" algn="ctr">
              <a:buNone/>
              <a:defRPr sz="1043"/>
            </a:lvl4pPr>
            <a:lvl5pPr marL="1192195" indent="0" algn="ctr">
              <a:buNone/>
              <a:defRPr sz="1043"/>
            </a:lvl5pPr>
            <a:lvl6pPr marL="1490243" indent="0" algn="ctr">
              <a:buNone/>
              <a:defRPr sz="1043"/>
            </a:lvl6pPr>
            <a:lvl7pPr marL="1788292" indent="0" algn="ctr">
              <a:buNone/>
              <a:defRPr sz="1043"/>
            </a:lvl7pPr>
            <a:lvl8pPr marL="2086341" indent="0" algn="ctr">
              <a:buNone/>
              <a:defRPr sz="1043"/>
            </a:lvl8pPr>
            <a:lvl9pPr marL="2384389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65886" y="365125"/>
            <a:ext cx="128535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824" y="365125"/>
            <a:ext cx="378154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19" y="1709740"/>
            <a:ext cx="5141417" cy="2852737"/>
          </a:xfrm>
        </p:spPr>
        <p:txBody>
          <a:bodyPr anchor="b"/>
          <a:lstStyle>
            <a:lvl1pPr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719" y="4589465"/>
            <a:ext cx="5141417" cy="1500187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/>
                </a:solidFill>
              </a:defRPr>
            </a:lvl1pPr>
            <a:lvl2pPr marL="298049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097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3pPr>
            <a:lvl4pPr marL="894146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19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24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292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3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4389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23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788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365127"/>
            <a:ext cx="51414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600" y="1681163"/>
            <a:ext cx="2521809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00" y="2505075"/>
            <a:ext cx="25218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7789" y="1681163"/>
            <a:ext cx="2534228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7789" y="2505075"/>
            <a:ext cx="25342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228" y="987427"/>
            <a:ext cx="3017788" cy="4873625"/>
          </a:xfrm>
        </p:spPr>
        <p:txBody>
          <a:bodyPr/>
          <a:lstStyle>
            <a:lvl1pPr>
              <a:defRPr sz="2086"/>
            </a:lvl1pPr>
            <a:lvl2pPr>
              <a:defRPr sz="1825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34228" y="987427"/>
            <a:ext cx="3017788" cy="4873625"/>
          </a:xfrm>
        </p:spPr>
        <p:txBody>
          <a:bodyPr anchor="t"/>
          <a:lstStyle>
            <a:lvl1pPr marL="0" indent="0">
              <a:buNone/>
              <a:defRPr sz="2086"/>
            </a:lvl1pPr>
            <a:lvl2pPr marL="298049" indent="0">
              <a:buNone/>
              <a:defRPr sz="1825"/>
            </a:lvl2pPr>
            <a:lvl3pPr marL="596097" indent="0">
              <a:buNone/>
              <a:defRPr sz="1565"/>
            </a:lvl3pPr>
            <a:lvl4pPr marL="894146" indent="0">
              <a:buNone/>
              <a:defRPr sz="1304"/>
            </a:lvl4pPr>
            <a:lvl5pPr marL="1192195" indent="0">
              <a:buNone/>
              <a:defRPr sz="1304"/>
            </a:lvl5pPr>
            <a:lvl6pPr marL="1490243" indent="0">
              <a:buNone/>
              <a:defRPr sz="1304"/>
            </a:lvl6pPr>
            <a:lvl7pPr marL="1788292" indent="0">
              <a:buNone/>
              <a:defRPr sz="1304"/>
            </a:lvl7pPr>
            <a:lvl8pPr marL="2086341" indent="0">
              <a:buNone/>
              <a:defRPr sz="1304"/>
            </a:lvl8pPr>
            <a:lvl9pPr marL="2384389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823" y="365127"/>
            <a:ext cx="51414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823" y="1825625"/>
            <a:ext cx="51414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823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EA48-6604-C040-92D6-039250DAB41C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4602" y="6356352"/>
            <a:ext cx="2011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0001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6097" rtl="0" eaLnBrk="1" latinLnBrk="0" hangingPunct="1">
        <a:lnSpc>
          <a:spcPct val="90000"/>
        </a:lnSpc>
        <a:spcBef>
          <a:spcPct val="0"/>
        </a:spcBef>
        <a:buNone/>
        <a:defRPr sz="2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24" indent="-149024" algn="l" defTabSz="596097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1pPr>
      <a:lvl2pPr marL="447073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122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170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341219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639268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937316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235365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533414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1pPr>
      <a:lvl2pPr marL="29804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2pPr>
      <a:lvl3pPr marL="596097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894146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192195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490243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788292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086341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38438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DC86B72-5D01-4B4B-A44F-2AB6203F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5" y="1615912"/>
            <a:ext cx="5504051" cy="36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Patrick</dc:creator>
  <cp:lastModifiedBy>Matthew Patrick</cp:lastModifiedBy>
  <cp:revision>5</cp:revision>
  <dcterms:created xsi:type="dcterms:W3CDTF">2021-10-03T02:36:00Z</dcterms:created>
  <dcterms:modified xsi:type="dcterms:W3CDTF">2021-10-25T02:54:18Z</dcterms:modified>
</cp:coreProperties>
</file>