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1141-7537-EE4B-B69D-CCE04E59C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428AD-3EF6-4D47-907E-6740B7036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A0A35-15B5-8244-93DB-CC2C4927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550B-59EE-AC40-B157-E8AC414A58AA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C75E5-A6DD-D542-9C6B-D988BA6C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13C7E-6744-FE4A-8C36-768E0151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63E0-51BC-3D46-8842-1B4E5E3D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9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8B1BF-189F-A944-A208-EA1AA65F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42D3A-D8D9-2447-9DF4-48F2CB33B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3FFE4-BEEA-0C49-9A6C-0BF4473E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550B-59EE-AC40-B157-E8AC414A58AA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DFD28-4F8C-1E4D-8610-D75F3659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98772-223A-BC4F-AE6C-B8089921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63E0-51BC-3D46-8842-1B4E5E3D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5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441CD-83A8-9D40-8417-E12DEB08D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9F3ED-14F5-5A4E-AC36-3B1BBAF8A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73DEF-100B-F94A-A477-4AFF38E2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550B-59EE-AC40-B157-E8AC414A58AA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C71D8-6C6C-5544-B63E-E9DB2908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516A5-1BA8-6A46-A8B3-4161EB35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63E0-51BC-3D46-8842-1B4E5E3D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74CE-4BCD-D94E-A2AF-9C853164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5100D-563F-FE43-8051-E20974917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1EEA4-774E-CA4D-A9CB-F35665E8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550B-59EE-AC40-B157-E8AC414A58AA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F823-3F9C-5943-BE25-BAD11C12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92FA2-561B-4543-BA57-AA56AD5A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63E0-51BC-3D46-8842-1B4E5E3D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4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3A1B-3333-CD47-A56C-A6E13E66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32F0B-257B-054D-9FAA-A22B74625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74F26-24BD-9E42-9461-4F8B064F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550B-59EE-AC40-B157-E8AC414A58AA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FD737-BA5F-6347-A653-2580B713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C498E-0727-6140-BC4D-A875443C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63E0-51BC-3D46-8842-1B4E5E3D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8AE2-BF09-B948-B3CB-2B1155BE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F8A0-3C0E-B646-8A3A-311AAA248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911E3-4269-A846-B842-3BF82FF22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AE858-765E-304F-A9CC-3DDFACAF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550B-59EE-AC40-B157-E8AC414A58AA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6A7F7-46B9-F64F-94C1-59CF9FD8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8E70A-88B3-AC4E-8F2F-2D9B777A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63E0-51BC-3D46-8842-1B4E5E3D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FEC7-18E0-AC4B-A0F4-533FB3E1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0A03A-0AB7-3840-9154-49DB7E81D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8203F-D052-244D-9D3F-C722D32B9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F0A1C-1C7B-764F-80F9-4F7B8B1F1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1806D-226B-D64E-82D9-94833117C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343C2-CF69-F040-BB38-11B2F026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550B-59EE-AC40-B157-E8AC414A58AA}" type="datetimeFigureOut">
              <a:rPr lang="en-US" smtClean="0"/>
              <a:t>9/28/21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B41FC4-397C-1042-AFB4-90C2F3EA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E2B6FE-C0CE-E147-B8C1-DC41A227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63E0-51BC-3D46-8842-1B4E5E3D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1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4CA8-2952-6744-B192-06D684D9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E5DC9-BFEE-D743-98C8-3753063D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550B-59EE-AC40-B157-E8AC414A58AA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E6DDE-F586-A041-9302-038D4713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8520A-06FA-A943-9A73-81E83FA8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63E0-51BC-3D46-8842-1B4E5E3D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5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62E96-5615-1F43-92F6-2216FEFD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550B-59EE-AC40-B157-E8AC414A58AA}" type="datetimeFigureOut">
              <a:rPr lang="en-US" smtClean="0"/>
              <a:t>9/28/21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8D2E85-17BA-A943-81A9-74700CA2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47076-C992-3E4F-97BA-93494BED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63E0-51BC-3D46-8842-1B4E5E3D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5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CD73-C17A-A54E-BA72-84BF52904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5150A-B529-604D-8FDF-99D43E219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B88FB-DFED-6247-99D8-F81A7533F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1D697-AE25-F047-AC24-0F13A5F0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550B-59EE-AC40-B157-E8AC414A58AA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ED5CD-092A-C445-9112-646982D3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F5CBE-CEDD-814A-A6E7-E5ADB3C3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63E0-51BC-3D46-8842-1B4E5E3D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4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4CB1-6C58-DF45-9F49-A4D2F573B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DBB2A3-69A1-9B45-90D9-5703B8B73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DE059-5802-4E4C-BA89-339ACD269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AE28-C00B-AB4A-BB22-CB446CD2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550B-59EE-AC40-B157-E8AC414A58AA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AFE56-9DED-E944-B675-4031F211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474FE-CB28-B244-8278-D000948B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63E0-51BC-3D46-8842-1B4E5E3D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8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C6169-C116-0E4A-8ACA-C53EF84D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27E04-AD97-F34B-B6EC-15AF53A6F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EB341-6260-904C-BE6E-527F759DB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1550B-59EE-AC40-B157-E8AC414A58AA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272A5-1532-844A-AC88-DA10650C3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24A03-0D63-5D4C-91F8-A3F12F3B3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B63E0-51BC-3D46-8842-1B4E5E3D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6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D2A03F-678B-6E4B-9230-DE689E1AE347}"/>
              </a:ext>
            </a:extLst>
          </p:cNvPr>
          <p:cNvSpPr txBox="1"/>
          <p:nvPr/>
        </p:nvSpPr>
        <p:spPr>
          <a:xfrm>
            <a:off x="5593744" y="342300"/>
            <a:ext cx="10045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GEANT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8DD1F-F786-2746-B657-2C54750CE85A}"/>
              </a:ext>
            </a:extLst>
          </p:cNvPr>
          <p:cNvSpPr txBox="1"/>
          <p:nvPr/>
        </p:nvSpPr>
        <p:spPr>
          <a:xfrm>
            <a:off x="4099832" y="1008956"/>
            <a:ext cx="14028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Visualization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8ECF85-ADEB-5846-856C-CFACDDE9FA41}"/>
              </a:ext>
            </a:extLst>
          </p:cNvPr>
          <p:cNvSpPr txBox="1"/>
          <p:nvPr/>
        </p:nvSpPr>
        <p:spPr>
          <a:xfrm>
            <a:off x="5608942" y="983765"/>
            <a:ext cx="9741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Readout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50059-DBD2-F245-B3DD-DAD13B9E483F}"/>
              </a:ext>
            </a:extLst>
          </p:cNvPr>
          <p:cNvSpPr txBox="1"/>
          <p:nvPr/>
        </p:nvSpPr>
        <p:spPr>
          <a:xfrm>
            <a:off x="6693951" y="983764"/>
            <a:ext cx="12337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Persistency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C13B84-3D7C-094E-A3BD-FA079C789FB1}"/>
              </a:ext>
            </a:extLst>
          </p:cNvPr>
          <p:cNvSpPr txBox="1"/>
          <p:nvPr/>
        </p:nvSpPr>
        <p:spPr>
          <a:xfrm>
            <a:off x="5819319" y="1961405"/>
            <a:ext cx="553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Run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1755BA-8A3A-F54B-9491-2B4FC3E2FDC9}"/>
              </a:ext>
            </a:extLst>
          </p:cNvPr>
          <p:cNvSpPr txBox="1"/>
          <p:nvPr/>
        </p:nvSpPr>
        <p:spPr>
          <a:xfrm>
            <a:off x="5743240" y="2602869"/>
            <a:ext cx="7055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B08EB9-30FA-7641-A5F8-D57014BB913A}"/>
              </a:ext>
            </a:extLst>
          </p:cNvPr>
          <p:cNvSpPr txBox="1"/>
          <p:nvPr/>
        </p:nvSpPr>
        <p:spPr>
          <a:xfrm>
            <a:off x="5618847" y="3244334"/>
            <a:ext cx="9543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Tracking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5F691-9B17-1C45-84B4-3AC3B0E1C135}"/>
              </a:ext>
            </a:extLst>
          </p:cNvPr>
          <p:cNvSpPr txBox="1"/>
          <p:nvPr/>
        </p:nvSpPr>
        <p:spPr>
          <a:xfrm>
            <a:off x="5060394" y="3782017"/>
            <a:ext cx="5485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0FAEBE-F116-F045-8C07-5EA7F946444A}"/>
              </a:ext>
            </a:extLst>
          </p:cNvPr>
          <p:cNvSpPr txBox="1"/>
          <p:nvPr/>
        </p:nvSpPr>
        <p:spPr>
          <a:xfrm>
            <a:off x="6573147" y="3782017"/>
            <a:ext cx="10994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691383-8AAB-E44C-9FBE-38FAB26E027B}"/>
              </a:ext>
            </a:extLst>
          </p:cNvPr>
          <p:cNvSpPr txBox="1"/>
          <p:nvPr/>
        </p:nvSpPr>
        <p:spPr>
          <a:xfrm>
            <a:off x="5757403" y="4267257"/>
            <a:ext cx="670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0AB416-8F23-E140-922F-6784E05BD015}"/>
              </a:ext>
            </a:extLst>
          </p:cNvPr>
          <p:cNvSpPr txBox="1"/>
          <p:nvPr/>
        </p:nvSpPr>
        <p:spPr>
          <a:xfrm>
            <a:off x="4614469" y="4850803"/>
            <a:ext cx="11287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Geometry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0E704A-A1FB-D142-9A84-9EA7EA8A24CE}"/>
              </a:ext>
            </a:extLst>
          </p:cNvPr>
          <p:cNvSpPr txBox="1"/>
          <p:nvPr/>
        </p:nvSpPr>
        <p:spPr>
          <a:xfrm>
            <a:off x="6520701" y="4850803"/>
            <a:ext cx="8850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Particle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F529DE-DD02-6649-AD8A-3AB839B7BD3D}"/>
              </a:ext>
            </a:extLst>
          </p:cNvPr>
          <p:cNvSpPr txBox="1"/>
          <p:nvPr/>
        </p:nvSpPr>
        <p:spPr>
          <a:xfrm>
            <a:off x="5608942" y="5555730"/>
            <a:ext cx="9767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Material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0E47CB-C3CB-F441-BA63-F8E8661B5C00}"/>
              </a:ext>
            </a:extLst>
          </p:cNvPr>
          <p:cNvCxnSpPr>
            <a:stCxn id="7" idx="2"/>
          </p:cNvCxnSpPr>
          <p:nvPr/>
        </p:nvCxnSpPr>
        <p:spPr>
          <a:xfrm flipH="1">
            <a:off x="6092687" y="711632"/>
            <a:ext cx="3310" cy="297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7AD604-77BD-764B-8E37-493652563056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4801280" y="711632"/>
            <a:ext cx="1294717" cy="2973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DEA030-EC3A-1949-B939-D49CA81162B0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6095997" y="711632"/>
            <a:ext cx="1214854" cy="27213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5813E2-5D6A-EB45-818B-6C13CBAF8DF4}"/>
              </a:ext>
            </a:extLst>
          </p:cNvPr>
          <p:cNvCxnSpPr/>
          <p:nvPr/>
        </p:nvCxnSpPr>
        <p:spPr>
          <a:xfrm flipH="1">
            <a:off x="6089377" y="1637027"/>
            <a:ext cx="3310" cy="297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0115D6-FE68-1248-A9E3-58D7750FA446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6095997" y="2330737"/>
            <a:ext cx="1" cy="272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B124409-9D5E-704D-AEB3-924227ECACF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095997" y="2972201"/>
            <a:ext cx="0" cy="272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1061A98-656B-EF41-9E32-22C4442F1693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5334668" y="3613666"/>
            <a:ext cx="761329" cy="168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897878F-CBF8-CE48-AA7D-C320FAA544C8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6095997" y="3613666"/>
            <a:ext cx="1026884" cy="168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ABED695-FE93-164E-AE5C-D0D0C6CB4736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334668" y="4151349"/>
            <a:ext cx="758019" cy="115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53ED896-FEDC-7A4B-BBAC-D5AB62EEB7D9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6092687" y="4151349"/>
            <a:ext cx="1030194" cy="115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7AE286E-3C4D-CA4B-9751-5DCF177D6387}"/>
              </a:ext>
            </a:extLst>
          </p:cNvPr>
          <p:cNvCxnSpPr>
            <a:stCxn id="18" idx="0"/>
            <a:endCxn id="17" idx="2"/>
          </p:cNvCxnSpPr>
          <p:nvPr/>
        </p:nvCxnSpPr>
        <p:spPr>
          <a:xfrm flipV="1">
            <a:off x="5178855" y="4636589"/>
            <a:ext cx="913832" cy="214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85C811-6958-7B4D-A75C-FD48EB3B0567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6092687" y="4636589"/>
            <a:ext cx="870539" cy="214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A7EB58D-E592-CD43-B4BC-1A181E868567}"/>
              </a:ext>
            </a:extLst>
          </p:cNvPr>
          <p:cNvCxnSpPr>
            <a:stCxn id="20" idx="0"/>
            <a:endCxn id="19" idx="2"/>
          </p:cNvCxnSpPr>
          <p:nvPr/>
        </p:nvCxnSpPr>
        <p:spPr>
          <a:xfrm flipV="1">
            <a:off x="6097313" y="5220135"/>
            <a:ext cx="865913" cy="335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36620C4-8304-4343-8771-DAAC01B3C442}"/>
              </a:ext>
            </a:extLst>
          </p:cNvPr>
          <p:cNvCxnSpPr>
            <a:stCxn id="20" idx="0"/>
            <a:endCxn id="18" idx="2"/>
          </p:cNvCxnSpPr>
          <p:nvPr/>
        </p:nvCxnSpPr>
        <p:spPr>
          <a:xfrm flipH="1" flipV="1">
            <a:off x="5178855" y="5220135"/>
            <a:ext cx="918458" cy="335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55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Patrick</dc:creator>
  <cp:lastModifiedBy>Matthew Patrick</cp:lastModifiedBy>
  <cp:revision>1</cp:revision>
  <dcterms:created xsi:type="dcterms:W3CDTF">2021-09-28T19:47:28Z</dcterms:created>
  <dcterms:modified xsi:type="dcterms:W3CDTF">2021-09-28T20:05:13Z</dcterms:modified>
</cp:coreProperties>
</file>