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610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80" y="1122363"/>
            <a:ext cx="5066904" cy="2387600"/>
          </a:xfrm>
        </p:spPr>
        <p:txBody>
          <a:bodyPr anchor="b"/>
          <a:lstStyle>
            <a:lvl1pPr algn="ctr">
              <a:defRPr sz="3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133" y="3602038"/>
            <a:ext cx="4470797" cy="1655762"/>
          </a:xfrm>
        </p:spPr>
        <p:txBody>
          <a:bodyPr/>
          <a:lstStyle>
            <a:lvl1pPr marL="0" indent="0" algn="ctr">
              <a:buNone/>
              <a:defRPr sz="1565"/>
            </a:lvl1pPr>
            <a:lvl2pPr marL="298049" indent="0" algn="ctr">
              <a:buNone/>
              <a:defRPr sz="1304"/>
            </a:lvl2pPr>
            <a:lvl3pPr marL="596097" indent="0" algn="ctr">
              <a:buNone/>
              <a:defRPr sz="1173"/>
            </a:lvl3pPr>
            <a:lvl4pPr marL="894146" indent="0" algn="ctr">
              <a:buNone/>
              <a:defRPr sz="1043"/>
            </a:lvl4pPr>
            <a:lvl5pPr marL="1192195" indent="0" algn="ctr">
              <a:buNone/>
              <a:defRPr sz="1043"/>
            </a:lvl5pPr>
            <a:lvl6pPr marL="1490243" indent="0" algn="ctr">
              <a:buNone/>
              <a:defRPr sz="1043"/>
            </a:lvl6pPr>
            <a:lvl7pPr marL="1788292" indent="0" algn="ctr">
              <a:buNone/>
              <a:defRPr sz="1043"/>
            </a:lvl7pPr>
            <a:lvl8pPr marL="2086341" indent="0" algn="ctr">
              <a:buNone/>
              <a:defRPr sz="1043"/>
            </a:lvl8pPr>
            <a:lvl9pPr marL="2384389" indent="0" algn="ctr">
              <a:buNone/>
              <a:defRPr sz="10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65886" y="365125"/>
            <a:ext cx="128535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824" y="365125"/>
            <a:ext cx="378154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19" y="1709740"/>
            <a:ext cx="5141417" cy="2852737"/>
          </a:xfrm>
        </p:spPr>
        <p:txBody>
          <a:bodyPr anchor="b"/>
          <a:lstStyle>
            <a:lvl1pPr>
              <a:defRPr sz="3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719" y="4589465"/>
            <a:ext cx="5141417" cy="1500187"/>
          </a:xfrm>
        </p:spPr>
        <p:txBody>
          <a:bodyPr/>
          <a:lstStyle>
            <a:lvl1pPr marL="0" indent="0">
              <a:buNone/>
              <a:defRPr sz="1565">
                <a:solidFill>
                  <a:schemeClr val="tx1"/>
                </a:solidFill>
              </a:defRPr>
            </a:lvl1pPr>
            <a:lvl2pPr marL="298049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2pPr>
            <a:lvl3pPr marL="596097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3pPr>
            <a:lvl4pPr marL="894146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19219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49024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1788292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08634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384389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23" y="1825625"/>
            <a:ext cx="25334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7788" y="1825625"/>
            <a:ext cx="25334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365127"/>
            <a:ext cx="51414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600" y="1681163"/>
            <a:ext cx="2521809" cy="82391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049" indent="0">
              <a:buNone/>
              <a:defRPr sz="1304" b="1"/>
            </a:lvl2pPr>
            <a:lvl3pPr marL="596097" indent="0">
              <a:buNone/>
              <a:defRPr sz="1173" b="1"/>
            </a:lvl3pPr>
            <a:lvl4pPr marL="894146" indent="0">
              <a:buNone/>
              <a:defRPr sz="1043" b="1"/>
            </a:lvl4pPr>
            <a:lvl5pPr marL="1192195" indent="0">
              <a:buNone/>
              <a:defRPr sz="1043" b="1"/>
            </a:lvl5pPr>
            <a:lvl6pPr marL="1490243" indent="0">
              <a:buNone/>
              <a:defRPr sz="1043" b="1"/>
            </a:lvl6pPr>
            <a:lvl7pPr marL="1788292" indent="0">
              <a:buNone/>
              <a:defRPr sz="1043" b="1"/>
            </a:lvl7pPr>
            <a:lvl8pPr marL="2086341" indent="0">
              <a:buNone/>
              <a:defRPr sz="1043" b="1"/>
            </a:lvl8pPr>
            <a:lvl9pPr marL="2384389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00" y="2505075"/>
            <a:ext cx="25218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7789" y="1681163"/>
            <a:ext cx="2534228" cy="82391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049" indent="0">
              <a:buNone/>
              <a:defRPr sz="1304" b="1"/>
            </a:lvl2pPr>
            <a:lvl3pPr marL="596097" indent="0">
              <a:buNone/>
              <a:defRPr sz="1173" b="1"/>
            </a:lvl3pPr>
            <a:lvl4pPr marL="894146" indent="0">
              <a:buNone/>
              <a:defRPr sz="1043" b="1"/>
            </a:lvl4pPr>
            <a:lvl5pPr marL="1192195" indent="0">
              <a:buNone/>
              <a:defRPr sz="1043" b="1"/>
            </a:lvl5pPr>
            <a:lvl6pPr marL="1490243" indent="0">
              <a:buNone/>
              <a:defRPr sz="1043" b="1"/>
            </a:lvl6pPr>
            <a:lvl7pPr marL="1788292" indent="0">
              <a:buNone/>
              <a:defRPr sz="1043" b="1"/>
            </a:lvl7pPr>
            <a:lvl8pPr marL="2086341" indent="0">
              <a:buNone/>
              <a:defRPr sz="1043" b="1"/>
            </a:lvl8pPr>
            <a:lvl9pPr marL="2384389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7789" y="2505075"/>
            <a:ext cx="25342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457200"/>
            <a:ext cx="1922598" cy="1600200"/>
          </a:xfrm>
        </p:spPr>
        <p:txBody>
          <a:bodyPr anchor="b"/>
          <a:lstStyle>
            <a:lvl1pPr>
              <a:defRPr sz="2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228" y="987427"/>
            <a:ext cx="3017788" cy="4873625"/>
          </a:xfrm>
        </p:spPr>
        <p:txBody>
          <a:bodyPr/>
          <a:lstStyle>
            <a:lvl1pPr>
              <a:defRPr sz="2086"/>
            </a:lvl1pPr>
            <a:lvl2pPr>
              <a:defRPr sz="1825"/>
            </a:lvl2pPr>
            <a:lvl3pPr>
              <a:defRPr sz="1565"/>
            </a:lvl3pPr>
            <a:lvl4pPr>
              <a:defRPr sz="1304"/>
            </a:lvl4pPr>
            <a:lvl5pPr>
              <a:defRPr sz="1304"/>
            </a:lvl5pPr>
            <a:lvl6pPr>
              <a:defRPr sz="1304"/>
            </a:lvl6pPr>
            <a:lvl7pPr>
              <a:defRPr sz="1304"/>
            </a:lvl7pPr>
            <a:lvl8pPr>
              <a:defRPr sz="1304"/>
            </a:lvl8pPr>
            <a:lvl9pPr>
              <a:defRPr sz="13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599" y="2057400"/>
            <a:ext cx="1922598" cy="3811588"/>
          </a:xfrm>
        </p:spPr>
        <p:txBody>
          <a:bodyPr/>
          <a:lstStyle>
            <a:lvl1pPr marL="0" indent="0">
              <a:buNone/>
              <a:defRPr sz="1043"/>
            </a:lvl1pPr>
            <a:lvl2pPr marL="298049" indent="0">
              <a:buNone/>
              <a:defRPr sz="913"/>
            </a:lvl2pPr>
            <a:lvl3pPr marL="596097" indent="0">
              <a:buNone/>
              <a:defRPr sz="782"/>
            </a:lvl3pPr>
            <a:lvl4pPr marL="894146" indent="0">
              <a:buNone/>
              <a:defRPr sz="652"/>
            </a:lvl4pPr>
            <a:lvl5pPr marL="1192195" indent="0">
              <a:buNone/>
              <a:defRPr sz="652"/>
            </a:lvl5pPr>
            <a:lvl6pPr marL="1490243" indent="0">
              <a:buNone/>
              <a:defRPr sz="652"/>
            </a:lvl6pPr>
            <a:lvl7pPr marL="1788292" indent="0">
              <a:buNone/>
              <a:defRPr sz="652"/>
            </a:lvl7pPr>
            <a:lvl8pPr marL="2086341" indent="0">
              <a:buNone/>
              <a:defRPr sz="652"/>
            </a:lvl8pPr>
            <a:lvl9pPr marL="2384389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457200"/>
            <a:ext cx="1922598" cy="1600200"/>
          </a:xfrm>
        </p:spPr>
        <p:txBody>
          <a:bodyPr anchor="b"/>
          <a:lstStyle>
            <a:lvl1pPr>
              <a:defRPr sz="2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34228" y="987427"/>
            <a:ext cx="3017788" cy="4873625"/>
          </a:xfrm>
        </p:spPr>
        <p:txBody>
          <a:bodyPr anchor="t"/>
          <a:lstStyle>
            <a:lvl1pPr marL="0" indent="0">
              <a:buNone/>
              <a:defRPr sz="2086"/>
            </a:lvl1pPr>
            <a:lvl2pPr marL="298049" indent="0">
              <a:buNone/>
              <a:defRPr sz="1825"/>
            </a:lvl2pPr>
            <a:lvl3pPr marL="596097" indent="0">
              <a:buNone/>
              <a:defRPr sz="1565"/>
            </a:lvl3pPr>
            <a:lvl4pPr marL="894146" indent="0">
              <a:buNone/>
              <a:defRPr sz="1304"/>
            </a:lvl4pPr>
            <a:lvl5pPr marL="1192195" indent="0">
              <a:buNone/>
              <a:defRPr sz="1304"/>
            </a:lvl5pPr>
            <a:lvl6pPr marL="1490243" indent="0">
              <a:buNone/>
              <a:defRPr sz="1304"/>
            </a:lvl6pPr>
            <a:lvl7pPr marL="1788292" indent="0">
              <a:buNone/>
              <a:defRPr sz="1304"/>
            </a:lvl7pPr>
            <a:lvl8pPr marL="2086341" indent="0">
              <a:buNone/>
              <a:defRPr sz="1304"/>
            </a:lvl8pPr>
            <a:lvl9pPr marL="2384389" indent="0">
              <a:buNone/>
              <a:defRPr sz="13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599" y="2057400"/>
            <a:ext cx="1922598" cy="3811588"/>
          </a:xfrm>
        </p:spPr>
        <p:txBody>
          <a:bodyPr/>
          <a:lstStyle>
            <a:lvl1pPr marL="0" indent="0">
              <a:buNone/>
              <a:defRPr sz="1043"/>
            </a:lvl1pPr>
            <a:lvl2pPr marL="298049" indent="0">
              <a:buNone/>
              <a:defRPr sz="913"/>
            </a:lvl2pPr>
            <a:lvl3pPr marL="596097" indent="0">
              <a:buNone/>
              <a:defRPr sz="782"/>
            </a:lvl3pPr>
            <a:lvl4pPr marL="894146" indent="0">
              <a:buNone/>
              <a:defRPr sz="652"/>
            </a:lvl4pPr>
            <a:lvl5pPr marL="1192195" indent="0">
              <a:buNone/>
              <a:defRPr sz="652"/>
            </a:lvl5pPr>
            <a:lvl6pPr marL="1490243" indent="0">
              <a:buNone/>
              <a:defRPr sz="652"/>
            </a:lvl6pPr>
            <a:lvl7pPr marL="1788292" indent="0">
              <a:buNone/>
              <a:defRPr sz="652"/>
            </a:lvl7pPr>
            <a:lvl8pPr marL="2086341" indent="0">
              <a:buNone/>
              <a:defRPr sz="652"/>
            </a:lvl8pPr>
            <a:lvl9pPr marL="2384389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823" y="365127"/>
            <a:ext cx="51414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823" y="1825625"/>
            <a:ext cx="51414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823" y="6356352"/>
            <a:ext cx="1341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EA48-6604-C040-92D6-039250DAB41C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4602" y="6356352"/>
            <a:ext cx="2011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0001" y="6356352"/>
            <a:ext cx="1341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6097" rtl="0" eaLnBrk="1" latinLnBrk="0" hangingPunct="1">
        <a:lnSpc>
          <a:spcPct val="90000"/>
        </a:lnSpc>
        <a:spcBef>
          <a:spcPct val="0"/>
        </a:spcBef>
        <a:buNone/>
        <a:defRPr sz="2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024" indent="-149024" algn="l" defTabSz="596097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1pPr>
      <a:lvl2pPr marL="447073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2pPr>
      <a:lvl3pPr marL="745122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1043170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4pPr>
      <a:lvl5pPr marL="1341219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5pPr>
      <a:lvl6pPr marL="1639268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6pPr>
      <a:lvl7pPr marL="1937316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7pPr>
      <a:lvl8pPr marL="2235365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8pPr>
      <a:lvl9pPr marL="2533414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1pPr>
      <a:lvl2pPr marL="298049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2pPr>
      <a:lvl3pPr marL="596097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894146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4pPr>
      <a:lvl5pPr marL="1192195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5pPr>
      <a:lvl6pPr marL="1490243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6pPr>
      <a:lvl7pPr marL="1788292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7pPr>
      <a:lvl8pPr marL="2086341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8pPr>
      <a:lvl9pPr marL="2384389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5A235-FEDE-BE48-AE03-E17436F5FA8A}"/>
              </a:ext>
            </a:extLst>
          </p:cNvPr>
          <p:cNvSpPr txBox="1"/>
          <p:nvPr/>
        </p:nvSpPr>
        <p:spPr>
          <a:xfrm>
            <a:off x="3180157" y="2226138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GEANT4 Simulation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68DA8-0622-D147-A158-2DF0C86E612B}"/>
              </a:ext>
            </a:extLst>
          </p:cNvPr>
          <p:cNvSpPr txBox="1"/>
          <p:nvPr/>
        </p:nvSpPr>
        <p:spPr>
          <a:xfrm>
            <a:off x="1738188" y="2215252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MSIS Model Atmosphere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70427-DECF-7840-9E1E-738683AF1411}"/>
              </a:ext>
            </a:extLst>
          </p:cNvPr>
          <p:cNvSpPr txBox="1"/>
          <p:nvPr/>
        </p:nvSpPr>
        <p:spPr>
          <a:xfrm>
            <a:off x="296221" y="1707812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Altitude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3454D-B933-6843-B418-856FE0014B13}"/>
              </a:ext>
            </a:extLst>
          </p:cNvPr>
          <p:cNvSpPr txBox="1"/>
          <p:nvPr/>
        </p:nvSpPr>
        <p:spPr>
          <a:xfrm>
            <a:off x="296220" y="2223412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Geographic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DEA34-564D-B048-BDC8-B9BC7C493648}"/>
              </a:ext>
            </a:extLst>
          </p:cNvPr>
          <p:cNvSpPr txBox="1"/>
          <p:nvPr/>
        </p:nvSpPr>
        <p:spPr>
          <a:xfrm>
            <a:off x="296220" y="2739012"/>
            <a:ext cx="111171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Incident Electron Energy Spectrum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EBEB7-233B-3F44-B302-EB439033B2CE}"/>
              </a:ext>
            </a:extLst>
          </p:cNvPr>
          <p:cNvSpPr txBox="1"/>
          <p:nvPr/>
        </p:nvSpPr>
        <p:spPr>
          <a:xfrm>
            <a:off x="296220" y="3623944"/>
            <a:ext cx="111171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Incident Electron Angular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2756A-4A19-534A-BA4B-B5E32EFD69E0}"/>
              </a:ext>
            </a:extLst>
          </p:cNvPr>
          <p:cNvSpPr txBox="1"/>
          <p:nvPr/>
        </p:nvSpPr>
        <p:spPr>
          <a:xfrm>
            <a:off x="296220" y="4508876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Total Incident Electron Flux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5FD30-EFCB-874E-A90F-C3CD61224FF6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1407936" y="1938645"/>
            <a:ext cx="886110" cy="2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8432D4-D8CD-4749-9BB6-DF79692C482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1407935" y="2446085"/>
            <a:ext cx="330253" cy="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42C5DF-EFB6-4C47-88E0-87EE239DBE5D}"/>
              </a:ext>
            </a:extLst>
          </p:cNvPr>
          <p:cNvCxnSpPr>
            <a:cxnSpLocks/>
          </p:cNvCxnSpPr>
          <p:nvPr/>
        </p:nvCxnSpPr>
        <p:spPr>
          <a:xfrm flipV="1">
            <a:off x="1407935" y="2697720"/>
            <a:ext cx="2328080" cy="46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1891-4671-9A49-9535-E4E901CB475C}"/>
              </a:ext>
            </a:extLst>
          </p:cNvPr>
          <p:cNvCxnSpPr>
            <a:cxnSpLocks/>
          </p:cNvCxnSpPr>
          <p:nvPr/>
        </p:nvCxnSpPr>
        <p:spPr>
          <a:xfrm flipV="1">
            <a:off x="2849902" y="2446084"/>
            <a:ext cx="330253" cy="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2B217D-74B7-AB42-AC05-AD7F5A5351D5}"/>
              </a:ext>
            </a:extLst>
          </p:cNvPr>
          <p:cNvCxnSpPr>
            <a:cxnSpLocks/>
          </p:cNvCxnSpPr>
          <p:nvPr/>
        </p:nvCxnSpPr>
        <p:spPr>
          <a:xfrm flipV="1">
            <a:off x="1407935" y="2701397"/>
            <a:ext cx="2503722" cy="148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CFE963-D74B-6E40-8F11-799623CBA12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07935" y="2693237"/>
            <a:ext cx="2745358" cy="204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85644C-AED5-F94B-B4B0-B9C64E60B92A}"/>
              </a:ext>
            </a:extLst>
          </p:cNvPr>
          <p:cNvSpPr txBox="1"/>
          <p:nvPr/>
        </p:nvSpPr>
        <p:spPr>
          <a:xfrm>
            <a:off x="4617075" y="2131078"/>
            <a:ext cx="11117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X-ray Photon Energy Spectrum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ADBD5E-961C-1646-8BE2-9CDE33B4D3C2}"/>
              </a:ext>
            </a:extLst>
          </p:cNvPr>
          <p:cNvSpPr txBox="1"/>
          <p:nvPr/>
        </p:nvSpPr>
        <p:spPr>
          <a:xfrm>
            <a:off x="4612022" y="2931447"/>
            <a:ext cx="11117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X-ray Photon Angular Distribution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544D5-9ACA-7C43-9B45-99D9B928FD9B}"/>
              </a:ext>
            </a:extLst>
          </p:cNvPr>
          <p:cNvSpPr txBox="1"/>
          <p:nvPr/>
        </p:nvSpPr>
        <p:spPr>
          <a:xfrm>
            <a:off x="4612022" y="3725668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X-ray Photon Total Flux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3A2C14-2359-8646-8A56-1F4A6D43EB04}"/>
              </a:ext>
            </a:extLst>
          </p:cNvPr>
          <p:cNvCxnSpPr>
            <a:cxnSpLocks/>
          </p:cNvCxnSpPr>
          <p:nvPr/>
        </p:nvCxnSpPr>
        <p:spPr>
          <a:xfrm flipV="1">
            <a:off x="4286822" y="2454243"/>
            <a:ext cx="330253" cy="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68039D-3679-624C-8F81-83132B3CE29F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4291872" y="2456971"/>
            <a:ext cx="320150" cy="7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2A6455-86CF-DC41-9BF4-A40BEAC91D7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81767" y="2363142"/>
            <a:ext cx="330255" cy="159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Patrick</dc:creator>
  <cp:lastModifiedBy>Matthew Patrick</cp:lastModifiedBy>
  <cp:revision>2</cp:revision>
  <dcterms:created xsi:type="dcterms:W3CDTF">2021-10-03T02:36:00Z</dcterms:created>
  <dcterms:modified xsi:type="dcterms:W3CDTF">2021-10-03T02:54:35Z</dcterms:modified>
</cp:coreProperties>
</file>