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9610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80" y="1122363"/>
            <a:ext cx="5066904" cy="2387600"/>
          </a:xfrm>
        </p:spPr>
        <p:txBody>
          <a:bodyPr anchor="b"/>
          <a:lstStyle>
            <a:lvl1pPr algn="ctr">
              <a:defRPr sz="3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133" y="3602038"/>
            <a:ext cx="4470797" cy="1655762"/>
          </a:xfrm>
        </p:spPr>
        <p:txBody>
          <a:bodyPr/>
          <a:lstStyle>
            <a:lvl1pPr marL="0" indent="0" algn="ctr">
              <a:buNone/>
              <a:defRPr sz="1565"/>
            </a:lvl1pPr>
            <a:lvl2pPr marL="298049" indent="0" algn="ctr">
              <a:buNone/>
              <a:defRPr sz="1304"/>
            </a:lvl2pPr>
            <a:lvl3pPr marL="596097" indent="0" algn="ctr">
              <a:buNone/>
              <a:defRPr sz="1173"/>
            </a:lvl3pPr>
            <a:lvl4pPr marL="894146" indent="0" algn="ctr">
              <a:buNone/>
              <a:defRPr sz="1043"/>
            </a:lvl4pPr>
            <a:lvl5pPr marL="1192195" indent="0" algn="ctr">
              <a:buNone/>
              <a:defRPr sz="1043"/>
            </a:lvl5pPr>
            <a:lvl6pPr marL="1490243" indent="0" algn="ctr">
              <a:buNone/>
              <a:defRPr sz="1043"/>
            </a:lvl6pPr>
            <a:lvl7pPr marL="1788292" indent="0" algn="ctr">
              <a:buNone/>
              <a:defRPr sz="1043"/>
            </a:lvl7pPr>
            <a:lvl8pPr marL="2086341" indent="0" algn="ctr">
              <a:buNone/>
              <a:defRPr sz="1043"/>
            </a:lvl8pPr>
            <a:lvl9pPr marL="2384389" indent="0" algn="ctr">
              <a:buNone/>
              <a:defRPr sz="10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2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65886" y="365125"/>
            <a:ext cx="128535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824" y="365125"/>
            <a:ext cx="378154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4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2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19" y="1709740"/>
            <a:ext cx="5141417" cy="2852737"/>
          </a:xfrm>
        </p:spPr>
        <p:txBody>
          <a:bodyPr anchor="b"/>
          <a:lstStyle>
            <a:lvl1pPr>
              <a:defRPr sz="3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719" y="4589465"/>
            <a:ext cx="5141417" cy="1500187"/>
          </a:xfrm>
        </p:spPr>
        <p:txBody>
          <a:bodyPr/>
          <a:lstStyle>
            <a:lvl1pPr marL="0" indent="0">
              <a:buNone/>
              <a:defRPr sz="1565">
                <a:solidFill>
                  <a:schemeClr val="tx1"/>
                </a:solidFill>
              </a:defRPr>
            </a:lvl1pPr>
            <a:lvl2pPr marL="298049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2pPr>
            <a:lvl3pPr marL="596097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3pPr>
            <a:lvl4pPr marL="894146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4pPr>
            <a:lvl5pPr marL="1192195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5pPr>
            <a:lvl6pPr marL="1490243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6pPr>
            <a:lvl7pPr marL="1788292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7pPr>
            <a:lvl8pPr marL="2086341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8pPr>
            <a:lvl9pPr marL="2384389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1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23" y="1825625"/>
            <a:ext cx="253345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7788" y="1825625"/>
            <a:ext cx="253345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99" y="365127"/>
            <a:ext cx="514141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600" y="1681163"/>
            <a:ext cx="2521809" cy="823912"/>
          </a:xfrm>
        </p:spPr>
        <p:txBody>
          <a:bodyPr anchor="b"/>
          <a:lstStyle>
            <a:lvl1pPr marL="0" indent="0">
              <a:buNone/>
              <a:defRPr sz="1565" b="1"/>
            </a:lvl1pPr>
            <a:lvl2pPr marL="298049" indent="0">
              <a:buNone/>
              <a:defRPr sz="1304" b="1"/>
            </a:lvl2pPr>
            <a:lvl3pPr marL="596097" indent="0">
              <a:buNone/>
              <a:defRPr sz="1173" b="1"/>
            </a:lvl3pPr>
            <a:lvl4pPr marL="894146" indent="0">
              <a:buNone/>
              <a:defRPr sz="1043" b="1"/>
            </a:lvl4pPr>
            <a:lvl5pPr marL="1192195" indent="0">
              <a:buNone/>
              <a:defRPr sz="1043" b="1"/>
            </a:lvl5pPr>
            <a:lvl6pPr marL="1490243" indent="0">
              <a:buNone/>
              <a:defRPr sz="1043" b="1"/>
            </a:lvl6pPr>
            <a:lvl7pPr marL="1788292" indent="0">
              <a:buNone/>
              <a:defRPr sz="1043" b="1"/>
            </a:lvl7pPr>
            <a:lvl8pPr marL="2086341" indent="0">
              <a:buNone/>
              <a:defRPr sz="1043" b="1"/>
            </a:lvl8pPr>
            <a:lvl9pPr marL="2384389" indent="0">
              <a:buNone/>
              <a:defRPr sz="10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600" y="2505075"/>
            <a:ext cx="25218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7789" y="1681163"/>
            <a:ext cx="2534228" cy="823912"/>
          </a:xfrm>
        </p:spPr>
        <p:txBody>
          <a:bodyPr anchor="b"/>
          <a:lstStyle>
            <a:lvl1pPr marL="0" indent="0">
              <a:buNone/>
              <a:defRPr sz="1565" b="1"/>
            </a:lvl1pPr>
            <a:lvl2pPr marL="298049" indent="0">
              <a:buNone/>
              <a:defRPr sz="1304" b="1"/>
            </a:lvl2pPr>
            <a:lvl3pPr marL="596097" indent="0">
              <a:buNone/>
              <a:defRPr sz="1173" b="1"/>
            </a:lvl3pPr>
            <a:lvl4pPr marL="894146" indent="0">
              <a:buNone/>
              <a:defRPr sz="1043" b="1"/>
            </a:lvl4pPr>
            <a:lvl5pPr marL="1192195" indent="0">
              <a:buNone/>
              <a:defRPr sz="1043" b="1"/>
            </a:lvl5pPr>
            <a:lvl6pPr marL="1490243" indent="0">
              <a:buNone/>
              <a:defRPr sz="1043" b="1"/>
            </a:lvl6pPr>
            <a:lvl7pPr marL="1788292" indent="0">
              <a:buNone/>
              <a:defRPr sz="1043" b="1"/>
            </a:lvl7pPr>
            <a:lvl8pPr marL="2086341" indent="0">
              <a:buNone/>
              <a:defRPr sz="1043" b="1"/>
            </a:lvl8pPr>
            <a:lvl9pPr marL="2384389" indent="0">
              <a:buNone/>
              <a:defRPr sz="10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7789" y="2505075"/>
            <a:ext cx="25342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0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99" y="457200"/>
            <a:ext cx="1922598" cy="1600200"/>
          </a:xfrm>
        </p:spPr>
        <p:txBody>
          <a:bodyPr anchor="b"/>
          <a:lstStyle>
            <a:lvl1pPr>
              <a:defRPr sz="2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228" y="987427"/>
            <a:ext cx="3017788" cy="4873625"/>
          </a:xfrm>
        </p:spPr>
        <p:txBody>
          <a:bodyPr/>
          <a:lstStyle>
            <a:lvl1pPr>
              <a:defRPr sz="2086"/>
            </a:lvl1pPr>
            <a:lvl2pPr>
              <a:defRPr sz="1825"/>
            </a:lvl2pPr>
            <a:lvl3pPr>
              <a:defRPr sz="1565"/>
            </a:lvl3pPr>
            <a:lvl4pPr>
              <a:defRPr sz="1304"/>
            </a:lvl4pPr>
            <a:lvl5pPr>
              <a:defRPr sz="1304"/>
            </a:lvl5pPr>
            <a:lvl6pPr>
              <a:defRPr sz="1304"/>
            </a:lvl6pPr>
            <a:lvl7pPr>
              <a:defRPr sz="1304"/>
            </a:lvl7pPr>
            <a:lvl8pPr>
              <a:defRPr sz="1304"/>
            </a:lvl8pPr>
            <a:lvl9pPr>
              <a:defRPr sz="13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599" y="2057400"/>
            <a:ext cx="1922598" cy="3811588"/>
          </a:xfrm>
        </p:spPr>
        <p:txBody>
          <a:bodyPr/>
          <a:lstStyle>
            <a:lvl1pPr marL="0" indent="0">
              <a:buNone/>
              <a:defRPr sz="1043"/>
            </a:lvl1pPr>
            <a:lvl2pPr marL="298049" indent="0">
              <a:buNone/>
              <a:defRPr sz="913"/>
            </a:lvl2pPr>
            <a:lvl3pPr marL="596097" indent="0">
              <a:buNone/>
              <a:defRPr sz="782"/>
            </a:lvl3pPr>
            <a:lvl4pPr marL="894146" indent="0">
              <a:buNone/>
              <a:defRPr sz="652"/>
            </a:lvl4pPr>
            <a:lvl5pPr marL="1192195" indent="0">
              <a:buNone/>
              <a:defRPr sz="652"/>
            </a:lvl5pPr>
            <a:lvl6pPr marL="1490243" indent="0">
              <a:buNone/>
              <a:defRPr sz="652"/>
            </a:lvl6pPr>
            <a:lvl7pPr marL="1788292" indent="0">
              <a:buNone/>
              <a:defRPr sz="652"/>
            </a:lvl7pPr>
            <a:lvl8pPr marL="2086341" indent="0">
              <a:buNone/>
              <a:defRPr sz="652"/>
            </a:lvl8pPr>
            <a:lvl9pPr marL="2384389" indent="0">
              <a:buNone/>
              <a:defRPr sz="6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3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99" y="457200"/>
            <a:ext cx="1922598" cy="1600200"/>
          </a:xfrm>
        </p:spPr>
        <p:txBody>
          <a:bodyPr anchor="b"/>
          <a:lstStyle>
            <a:lvl1pPr>
              <a:defRPr sz="2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34228" y="987427"/>
            <a:ext cx="3017788" cy="4873625"/>
          </a:xfrm>
        </p:spPr>
        <p:txBody>
          <a:bodyPr anchor="t"/>
          <a:lstStyle>
            <a:lvl1pPr marL="0" indent="0">
              <a:buNone/>
              <a:defRPr sz="2086"/>
            </a:lvl1pPr>
            <a:lvl2pPr marL="298049" indent="0">
              <a:buNone/>
              <a:defRPr sz="1825"/>
            </a:lvl2pPr>
            <a:lvl3pPr marL="596097" indent="0">
              <a:buNone/>
              <a:defRPr sz="1565"/>
            </a:lvl3pPr>
            <a:lvl4pPr marL="894146" indent="0">
              <a:buNone/>
              <a:defRPr sz="1304"/>
            </a:lvl4pPr>
            <a:lvl5pPr marL="1192195" indent="0">
              <a:buNone/>
              <a:defRPr sz="1304"/>
            </a:lvl5pPr>
            <a:lvl6pPr marL="1490243" indent="0">
              <a:buNone/>
              <a:defRPr sz="1304"/>
            </a:lvl6pPr>
            <a:lvl7pPr marL="1788292" indent="0">
              <a:buNone/>
              <a:defRPr sz="1304"/>
            </a:lvl7pPr>
            <a:lvl8pPr marL="2086341" indent="0">
              <a:buNone/>
              <a:defRPr sz="1304"/>
            </a:lvl8pPr>
            <a:lvl9pPr marL="2384389" indent="0">
              <a:buNone/>
              <a:defRPr sz="13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599" y="2057400"/>
            <a:ext cx="1922598" cy="3811588"/>
          </a:xfrm>
        </p:spPr>
        <p:txBody>
          <a:bodyPr/>
          <a:lstStyle>
            <a:lvl1pPr marL="0" indent="0">
              <a:buNone/>
              <a:defRPr sz="1043"/>
            </a:lvl1pPr>
            <a:lvl2pPr marL="298049" indent="0">
              <a:buNone/>
              <a:defRPr sz="913"/>
            </a:lvl2pPr>
            <a:lvl3pPr marL="596097" indent="0">
              <a:buNone/>
              <a:defRPr sz="782"/>
            </a:lvl3pPr>
            <a:lvl4pPr marL="894146" indent="0">
              <a:buNone/>
              <a:defRPr sz="652"/>
            </a:lvl4pPr>
            <a:lvl5pPr marL="1192195" indent="0">
              <a:buNone/>
              <a:defRPr sz="652"/>
            </a:lvl5pPr>
            <a:lvl6pPr marL="1490243" indent="0">
              <a:buNone/>
              <a:defRPr sz="652"/>
            </a:lvl6pPr>
            <a:lvl7pPr marL="1788292" indent="0">
              <a:buNone/>
              <a:defRPr sz="652"/>
            </a:lvl7pPr>
            <a:lvl8pPr marL="2086341" indent="0">
              <a:buNone/>
              <a:defRPr sz="652"/>
            </a:lvl8pPr>
            <a:lvl9pPr marL="2384389" indent="0">
              <a:buNone/>
              <a:defRPr sz="6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EA48-6604-C040-92D6-039250DAB41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823" y="365127"/>
            <a:ext cx="51414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823" y="1825625"/>
            <a:ext cx="51414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9823" y="6356352"/>
            <a:ext cx="1341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5EA48-6604-C040-92D6-039250DAB41C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4602" y="6356352"/>
            <a:ext cx="2011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10001" y="6356352"/>
            <a:ext cx="1341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980B-0C28-0F4E-9677-9DBCEDC24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0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6097" rtl="0" eaLnBrk="1" latinLnBrk="0" hangingPunct="1">
        <a:lnSpc>
          <a:spcPct val="90000"/>
        </a:lnSpc>
        <a:spcBef>
          <a:spcPct val="0"/>
        </a:spcBef>
        <a:buNone/>
        <a:defRPr sz="2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024" indent="-149024" algn="l" defTabSz="596097" rtl="0" eaLnBrk="1" latinLnBrk="0" hangingPunct="1">
        <a:lnSpc>
          <a:spcPct val="90000"/>
        </a:lnSpc>
        <a:spcBef>
          <a:spcPts val="652"/>
        </a:spcBef>
        <a:buFont typeface="Arial" panose="020B0604020202020204" pitchFamily="34" charset="0"/>
        <a:buChar char="•"/>
        <a:defRPr sz="1825" kern="1200">
          <a:solidFill>
            <a:schemeClr val="tx1"/>
          </a:solidFill>
          <a:latin typeface="+mn-lt"/>
          <a:ea typeface="+mn-ea"/>
          <a:cs typeface="+mn-cs"/>
        </a:defRPr>
      </a:lvl1pPr>
      <a:lvl2pPr marL="447073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2pPr>
      <a:lvl3pPr marL="745122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3pPr>
      <a:lvl4pPr marL="1043170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4pPr>
      <a:lvl5pPr marL="1341219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5pPr>
      <a:lvl6pPr marL="1639268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6pPr>
      <a:lvl7pPr marL="1937316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7pPr>
      <a:lvl8pPr marL="2235365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8pPr>
      <a:lvl9pPr marL="2533414" indent="-149024" algn="l" defTabSz="596097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1pPr>
      <a:lvl2pPr marL="298049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2pPr>
      <a:lvl3pPr marL="596097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894146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4pPr>
      <a:lvl5pPr marL="1192195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5pPr>
      <a:lvl6pPr marL="1490243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6pPr>
      <a:lvl7pPr marL="1788292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7pPr>
      <a:lvl8pPr marL="2086341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8pPr>
      <a:lvl9pPr marL="2384389" algn="l" defTabSz="596097" rtl="0" eaLnBrk="1" latinLnBrk="0" hangingPunct="1">
        <a:defRPr sz="1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A2756A-4A19-534A-BA4B-B5E32EFD69E0}"/>
              </a:ext>
            </a:extLst>
          </p:cNvPr>
          <p:cNvSpPr txBox="1"/>
          <p:nvPr/>
        </p:nvSpPr>
        <p:spPr>
          <a:xfrm>
            <a:off x="997748" y="827316"/>
            <a:ext cx="3592285" cy="1423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5EE2AF-ECD3-0B42-865E-4744EFA7CB6D}"/>
              </a:ext>
            </a:extLst>
          </p:cNvPr>
          <p:cNvSpPr txBox="1"/>
          <p:nvPr/>
        </p:nvSpPr>
        <p:spPr>
          <a:xfrm>
            <a:off x="1123266" y="1050773"/>
            <a:ext cx="1111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HV Power Supply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09081D-2E4B-4C49-A985-8B6DBF41E28F}"/>
              </a:ext>
            </a:extLst>
          </p:cNvPr>
          <p:cNvSpPr txBox="1"/>
          <p:nvPr/>
        </p:nvSpPr>
        <p:spPr>
          <a:xfrm>
            <a:off x="1123266" y="1673210"/>
            <a:ext cx="11117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X-ray sensor (PMT + crystal)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8CAD18-5AA0-FD4A-8E54-503326D74024}"/>
              </a:ext>
            </a:extLst>
          </p:cNvPr>
          <p:cNvCxnSpPr>
            <a:cxnSpLocks/>
          </p:cNvCxnSpPr>
          <p:nvPr/>
        </p:nvCxnSpPr>
        <p:spPr>
          <a:xfrm>
            <a:off x="2234981" y="1266899"/>
            <a:ext cx="5735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6977B1-7500-B34E-9887-4263D787D89D}"/>
              </a:ext>
            </a:extLst>
          </p:cNvPr>
          <p:cNvCxnSpPr>
            <a:cxnSpLocks/>
          </p:cNvCxnSpPr>
          <p:nvPr/>
        </p:nvCxnSpPr>
        <p:spPr>
          <a:xfrm>
            <a:off x="2220357" y="1908198"/>
            <a:ext cx="5735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F15766-AFF4-184B-987A-5E353E51FF6A}"/>
              </a:ext>
            </a:extLst>
          </p:cNvPr>
          <p:cNvCxnSpPr>
            <a:cxnSpLocks/>
          </p:cNvCxnSpPr>
          <p:nvPr/>
        </p:nvCxnSpPr>
        <p:spPr>
          <a:xfrm>
            <a:off x="2793891" y="1266899"/>
            <a:ext cx="14624" cy="63714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A09D6B-1BD7-914D-B032-06337AB90147}"/>
              </a:ext>
            </a:extLst>
          </p:cNvPr>
          <p:cNvCxnSpPr>
            <a:cxnSpLocks/>
          </p:cNvCxnSpPr>
          <p:nvPr/>
        </p:nvCxnSpPr>
        <p:spPr>
          <a:xfrm>
            <a:off x="2793891" y="1904042"/>
            <a:ext cx="19968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C53078-DC77-6C4C-837C-6E08504B90CF}"/>
              </a:ext>
            </a:extLst>
          </p:cNvPr>
          <p:cNvCxnSpPr>
            <a:cxnSpLocks/>
          </p:cNvCxnSpPr>
          <p:nvPr/>
        </p:nvCxnSpPr>
        <p:spPr>
          <a:xfrm>
            <a:off x="3060923" y="1912055"/>
            <a:ext cx="270106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04C99E-ADD3-2843-922F-D4CE68F6C4BC}"/>
              </a:ext>
            </a:extLst>
          </p:cNvPr>
          <p:cNvCxnSpPr>
            <a:cxnSpLocks/>
          </p:cNvCxnSpPr>
          <p:nvPr/>
        </p:nvCxnSpPr>
        <p:spPr>
          <a:xfrm>
            <a:off x="3007677" y="1779335"/>
            <a:ext cx="0" cy="2494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8B9344-6968-8B4C-8FE9-BD07AF23F7AD}"/>
              </a:ext>
            </a:extLst>
          </p:cNvPr>
          <p:cNvCxnSpPr>
            <a:cxnSpLocks/>
          </p:cNvCxnSpPr>
          <p:nvPr/>
        </p:nvCxnSpPr>
        <p:spPr>
          <a:xfrm>
            <a:off x="3056166" y="1779335"/>
            <a:ext cx="0" cy="2494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9F412F-EE6D-5A42-AF23-413C5FDBCE4A}"/>
              </a:ext>
            </a:extLst>
          </p:cNvPr>
          <p:cNvSpPr txBox="1"/>
          <p:nvPr/>
        </p:nvSpPr>
        <p:spPr>
          <a:xfrm>
            <a:off x="3331029" y="1752786"/>
            <a:ext cx="1111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CSA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2DDB95-5028-994B-906B-F39B22B2D2BC}"/>
              </a:ext>
            </a:extLst>
          </p:cNvPr>
          <p:cNvSpPr txBox="1"/>
          <p:nvPr/>
        </p:nvSpPr>
        <p:spPr>
          <a:xfrm>
            <a:off x="2661939" y="5270190"/>
            <a:ext cx="1111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Backplane Bus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2AFE07-380A-4448-8130-5CB9B3841735}"/>
              </a:ext>
            </a:extLst>
          </p:cNvPr>
          <p:cNvCxnSpPr>
            <a:cxnSpLocks/>
          </p:cNvCxnSpPr>
          <p:nvPr/>
        </p:nvCxnSpPr>
        <p:spPr>
          <a:xfrm>
            <a:off x="4442744" y="1891285"/>
            <a:ext cx="5735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F16FF95-9B3E-5847-A6AA-BF2A05D7769F}"/>
              </a:ext>
            </a:extLst>
          </p:cNvPr>
          <p:cNvSpPr txBox="1"/>
          <p:nvPr/>
        </p:nvSpPr>
        <p:spPr>
          <a:xfrm>
            <a:off x="2252657" y="2299705"/>
            <a:ext cx="1111715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Detector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397099-640E-5942-914B-58D59A284B97}"/>
              </a:ext>
            </a:extLst>
          </p:cNvPr>
          <p:cNvCxnSpPr>
            <a:cxnSpLocks/>
          </p:cNvCxnSpPr>
          <p:nvPr/>
        </p:nvCxnSpPr>
        <p:spPr>
          <a:xfrm>
            <a:off x="5016278" y="1891285"/>
            <a:ext cx="0" cy="155761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6104925-94EE-5141-BE54-62A472D4E40B}"/>
              </a:ext>
            </a:extLst>
          </p:cNvPr>
          <p:cNvSpPr txBox="1"/>
          <p:nvPr/>
        </p:nvSpPr>
        <p:spPr>
          <a:xfrm>
            <a:off x="3970829" y="3323157"/>
            <a:ext cx="47903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715AB4-8378-A746-894B-88F93DD3174F}"/>
              </a:ext>
            </a:extLst>
          </p:cNvPr>
          <p:cNvSpPr txBox="1"/>
          <p:nvPr/>
        </p:nvSpPr>
        <p:spPr>
          <a:xfrm>
            <a:off x="3254769" y="3334044"/>
            <a:ext cx="47903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BDF317-DC2D-0440-8907-BDBC826494C2}"/>
              </a:ext>
            </a:extLst>
          </p:cNvPr>
          <p:cNvSpPr txBox="1"/>
          <p:nvPr/>
        </p:nvSpPr>
        <p:spPr>
          <a:xfrm>
            <a:off x="2656790" y="3821606"/>
            <a:ext cx="107837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Comparators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FACABF-A085-2C46-B176-B43E2A0B90CF}"/>
              </a:ext>
            </a:extLst>
          </p:cNvPr>
          <p:cNvSpPr txBox="1"/>
          <p:nvPr/>
        </p:nvSpPr>
        <p:spPr>
          <a:xfrm>
            <a:off x="2655428" y="4335362"/>
            <a:ext cx="107837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Logic and Counters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01FF3E-D897-FD4E-AA23-C573EF410671}"/>
              </a:ext>
            </a:extLst>
          </p:cNvPr>
          <p:cNvCxnSpPr>
            <a:cxnSpLocks/>
          </p:cNvCxnSpPr>
          <p:nvPr/>
        </p:nvCxnSpPr>
        <p:spPr>
          <a:xfrm>
            <a:off x="4442744" y="3448900"/>
            <a:ext cx="5735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41720A-D605-A94E-889A-06170E49941F}"/>
              </a:ext>
            </a:extLst>
          </p:cNvPr>
          <p:cNvCxnSpPr>
            <a:cxnSpLocks/>
          </p:cNvCxnSpPr>
          <p:nvPr/>
        </p:nvCxnSpPr>
        <p:spPr>
          <a:xfrm>
            <a:off x="3733800" y="3461656"/>
            <a:ext cx="23702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2D4E02-8EA3-C843-8626-19940A4F0616}"/>
              </a:ext>
            </a:extLst>
          </p:cNvPr>
          <p:cNvCxnSpPr>
            <a:cxnSpLocks/>
          </p:cNvCxnSpPr>
          <p:nvPr/>
        </p:nvCxnSpPr>
        <p:spPr>
          <a:xfrm flipV="1">
            <a:off x="4186116" y="3600157"/>
            <a:ext cx="0" cy="37083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17467DD-C7DA-AF44-8066-E9289136DB80}"/>
              </a:ext>
            </a:extLst>
          </p:cNvPr>
          <p:cNvCxnSpPr>
            <a:cxnSpLocks/>
          </p:cNvCxnSpPr>
          <p:nvPr/>
        </p:nvCxnSpPr>
        <p:spPr>
          <a:xfrm flipV="1">
            <a:off x="3733800" y="3960105"/>
            <a:ext cx="452316" cy="1088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E07AC4-5B46-584D-9B18-B0D584B803CF}"/>
              </a:ext>
            </a:extLst>
          </p:cNvPr>
          <p:cNvCxnSpPr>
            <a:cxnSpLocks/>
          </p:cNvCxnSpPr>
          <p:nvPr/>
        </p:nvCxnSpPr>
        <p:spPr>
          <a:xfrm flipH="1" flipV="1">
            <a:off x="4181232" y="3970993"/>
            <a:ext cx="4884" cy="59520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06CFC5-117E-FF49-B422-A79949AFCEAC}"/>
              </a:ext>
            </a:extLst>
          </p:cNvPr>
          <p:cNvCxnSpPr>
            <a:cxnSpLocks/>
          </p:cNvCxnSpPr>
          <p:nvPr/>
        </p:nvCxnSpPr>
        <p:spPr>
          <a:xfrm flipV="1">
            <a:off x="3733800" y="4571768"/>
            <a:ext cx="452316" cy="1088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8C9B5CD-5967-A349-AB75-8D89F4DBC550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3194614" y="4098605"/>
            <a:ext cx="1362" cy="24808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5052DF-AB7A-8C4E-9646-AAFAFB37F125}"/>
              </a:ext>
            </a:extLst>
          </p:cNvPr>
          <p:cNvCxnSpPr>
            <a:cxnSpLocks/>
          </p:cNvCxnSpPr>
          <p:nvPr/>
        </p:nvCxnSpPr>
        <p:spPr>
          <a:xfrm>
            <a:off x="2079172" y="3472543"/>
            <a:ext cx="11655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6FEC4D-072A-674E-9A71-FF003D856841}"/>
              </a:ext>
            </a:extLst>
          </p:cNvPr>
          <p:cNvCxnSpPr>
            <a:cxnSpLocks/>
          </p:cNvCxnSpPr>
          <p:nvPr/>
        </p:nvCxnSpPr>
        <p:spPr>
          <a:xfrm flipV="1">
            <a:off x="2085173" y="3472544"/>
            <a:ext cx="0" cy="11046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F04F6-2700-CF48-B02F-0D94C9E1D465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2079172" y="4566195"/>
            <a:ext cx="576256" cy="54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4CD5192-F3DC-1943-9B4B-6504E540DC89}"/>
              </a:ext>
            </a:extLst>
          </p:cNvPr>
          <p:cNvCxnSpPr>
            <a:cxnSpLocks/>
          </p:cNvCxnSpPr>
          <p:nvPr/>
        </p:nvCxnSpPr>
        <p:spPr>
          <a:xfrm flipV="1">
            <a:off x="3183728" y="4797027"/>
            <a:ext cx="0" cy="47316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A7838FD-9AF1-1143-A5B1-103AB28A8F40}"/>
              </a:ext>
            </a:extLst>
          </p:cNvPr>
          <p:cNvSpPr txBox="1"/>
          <p:nvPr/>
        </p:nvSpPr>
        <p:spPr>
          <a:xfrm>
            <a:off x="1883228" y="2983437"/>
            <a:ext cx="2731297" cy="28345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5B5FBA-E7A4-0949-AAB3-8FDDB6645541}"/>
              </a:ext>
            </a:extLst>
          </p:cNvPr>
          <p:cNvSpPr txBox="1"/>
          <p:nvPr/>
        </p:nvSpPr>
        <p:spPr>
          <a:xfrm>
            <a:off x="2103380" y="6026747"/>
            <a:ext cx="2077852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Pulse Height Analyzer Board</a:t>
            </a:r>
          </a:p>
        </p:txBody>
      </p:sp>
    </p:spTree>
    <p:extLst>
      <p:ext uri="{BB962C8B-B14F-4D97-AF65-F5344CB8AC3E}">
        <p14:creationId xmlns:p14="http://schemas.microsoft.com/office/powerpoint/2010/main" val="352205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Patrick</dc:creator>
  <cp:lastModifiedBy>Matthew Patrick</cp:lastModifiedBy>
  <cp:revision>4</cp:revision>
  <dcterms:created xsi:type="dcterms:W3CDTF">2021-10-03T02:36:00Z</dcterms:created>
  <dcterms:modified xsi:type="dcterms:W3CDTF">2021-10-24T04:00:21Z</dcterms:modified>
</cp:coreProperties>
</file>