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302" r:id="rId4"/>
    <p:sldId id="274" r:id="rId5"/>
    <p:sldId id="300" r:id="rId6"/>
    <p:sldId id="288" r:id="rId7"/>
    <p:sldId id="290" r:id="rId8"/>
    <p:sldId id="301" r:id="rId9"/>
    <p:sldId id="272" r:id="rId10"/>
    <p:sldId id="297" r:id="rId11"/>
    <p:sldId id="271" r:id="rId12"/>
    <p:sldId id="273" r:id="rId13"/>
    <p:sldId id="299" r:id="rId14"/>
    <p:sldId id="275" r:id="rId15"/>
    <p:sldId id="276" r:id="rId16"/>
    <p:sldId id="294" r:id="rId17"/>
    <p:sldId id="304" r:id="rId18"/>
    <p:sldId id="282" r:id="rId19"/>
    <p:sldId id="283" r:id="rId20"/>
    <p:sldId id="298" r:id="rId21"/>
    <p:sldId id="278" r:id="rId22"/>
    <p:sldId id="284" r:id="rId23"/>
    <p:sldId id="285" r:id="rId24"/>
    <p:sldId id="279" r:id="rId25"/>
    <p:sldId id="281" r:id="rId26"/>
    <p:sldId id="289" r:id="rId27"/>
    <p:sldId id="280" r:id="rId28"/>
    <p:sldId id="295" r:id="rId29"/>
    <p:sldId id="286" r:id="rId30"/>
    <p:sldId id="287" r:id="rId31"/>
    <p:sldId id="291" r:id="rId32"/>
    <p:sldId id="303" r:id="rId33"/>
    <p:sldId id="296" r:id="rId34"/>
    <p:sldId id="266" r:id="rId35"/>
    <p:sldId id="293" r:id="rId36"/>
    <p:sldId id="26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D68D-A6D8-4A66-B305-73516C5CD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C72CE-395B-470B-BCA4-6AC77B4E9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86139-EA0D-4616-8DD4-C738E33C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07/11/2019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6C88-7C2E-4732-B35B-227CAE82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3AB62-0B7F-4084-B057-A9FFCACB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77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46A3-E242-4C74-B43F-4D462BEA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43493-3D61-42D9-B752-0A18FF915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28740-E1D6-4C46-8555-EBF90427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07/11/2019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E4F28-0E02-40D2-A59C-936F7900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4E01-BE1E-45BA-9A54-198382F8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1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9AACA-73B3-4023-B7AD-55A87804D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27E7C-6259-41A7-83AB-30F7BF137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2C54-CEF9-4E12-A61D-831476FA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07/11/2019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4747B-FD9E-433D-A593-047FBE5B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D3267-62C5-4D1F-85B0-BBB9121A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66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FABB-4702-4F17-9B05-EFF202B4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51B-518C-4D90-837E-2E9A5295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07A86-39CB-4280-A19B-844143B0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07/11/2019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561B-0F51-4A39-89E1-8A6343ED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EDB18-C4AE-4EF3-9F14-B0BB0A81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25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BC8B-2AD6-45BB-8983-584AD8A6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48C66-BE5F-43E2-A7FA-415FED013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B917-85DB-4F07-9AB1-CDFB4325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07/11/2019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1717-4767-41DD-BF53-43016D94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0DAB-1220-4B5C-8B18-EC1F0856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5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D143-BFC6-4A66-94BB-3FF5E683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D63C-FA2B-4B4D-BDF1-603E55A35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5D8CD-801C-43C8-A5CA-37AD6451A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AF881-D7E2-4E9F-85E0-46D1AA52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07/11/2019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1936B-E630-4C25-A192-7E4B6084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BBDA0-B86C-4971-B0E3-A9D57466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26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2085-C03E-4F1E-8092-6C497ADA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3A82-222A-4395-8D73-93722250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0275D-3904-4278-8F02-34D8F2E73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F1D76-B3FF-4D5B-A7C2-EAFBDE3C1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B4A0D-9743-40B4-A0E4-3A4B7C767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EA605-F9C0-422D-ACE3-4F7E16DA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07/11/2019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61003-0EE1-49A0-9A6E-DC6E7462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2D90-8115-46B5-8AB1-AC5118D1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17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B019-B233-4B23-93BA-A1FD8387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B4CDA-E786-4221-8DB4-826DB80A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07/11/2019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F2066-AC2A-4664-893F-765139DE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9B73C-0FA4-4862-B556-0CF87F7E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93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16AEC-55D9-43AD-8F53-D1E99A36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07/11/2019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38BF8-0B6C-41B3-908B-FC1E7E3F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3EAE7-64D7-4EA0-88B8-E518666F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03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1077-1B59-4B20-B0D5-6C08A391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519E-8008-49F1-B6EB-7B6CB17F0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B6C2D-EA65-47CF-AA65-CDA5AA7C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A6937-DC33-4C2B-8E83-330B5759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07/11/2019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796BE-EB46-4E15-9FBF-7CE02FD6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C73D1-4748-4E94-9AC8-AABCC176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15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98D9-5770-4EFD-8E5C-537C6D1F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630F0-8F34-4D89-95C7-73A02C89D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91F2F-8EC4-4853-A796-CAB428001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7E0F0-9762-4310-BBB3-D9C96CB0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07/11/2019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05985-E58D-4953-9242-82D5DC90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74795-FF1E-4D5D-A75C-47D5E516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10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53379-CDAF-40C1-B375-9C83749F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46142-0549-401D-A082-6A5D59097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95F48-4252-422E-B3B8-4F0485922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9E07E-FA0D-404F-8FFA-F4C9C459F055}" type="datetimeFigureOut">
              <a:rPr lang="en-GB" smtClean="0"/>
              <a:t>07/11/2019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5EB5B-3322-4F1C-B997-69C7557F6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4E9B-C4DE-430C-BE01-49226E778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79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gb/download/details.aspx?id=41937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rpaulandrew/ContentCollatera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69902-4B9B-4E07-8E56-2CDE55B6B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7F331DE-8299-4C61-9F2E-944CAB2DF461}"/>
              </a:ext>
            </a:extLst>
          </p:cNvPr>
          <p:cNvSpPr txBox="1">
            <a:spLocks/>
          </p:cNvSpPr>
          <p:nvPr/>
        </p:nvSpPr>
        <p:spPr>
          <a:xfrm>
            <a:off x="0" y="2833180"/>
            <a:ext cx="12191999" cy="1191639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The Azure Icon Game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B15A433-C558-491E-BD03-E71F67E304B1}"/>
              </a:ext>
            </a:extLst>
          </p:cNvPr>
          <p:cNvSpPr txBox="1">
            <a:spLocks/>
          </p:cNvSpPr>
          <p:nvPr/>
        </p:nvSpPr>
        <p:spPr>
          <a:xfrm>
            <a:off x="389107" y="621759"/>
            <a:ext cx="603115" cy="6236241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0369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977E48-CC7E-41E7-8A92-76D1AC757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887" y="590133"/>
            <a:ext cx="7668226" cy="5677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Azure Kubernetes Service</a:t>
            </a:r>
          </a:p>
        </p:txBody>
      </p:sp>
    </p:spTree>
    <p:extLst>
      <p:ext uri="{BB962C8B-B14F-4D97-AF65-F5344CB8AC3E}">
        <p14:creationId xmlns:p14="http://schemas.microsoft.com/office/powerpoint/2010/main" val="78913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99171C-6DDA-4CB5-A423-1200CB994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405" y="0"/>
            <a:ext cx="8161190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Resource Group</a:t>
            </a:r>
          </a:p>
        </p:txBody>
      </p:sp>
    </p:spTree>
    <p:extLst>
      <p:ext uri="{BB962C8B-B14F-4D97-AF65-F5344CB8AC3E}">
        <p14:creationId xmlns:p14="http://schemas.microsoft.com/office/powerpoint/2010/main" val="229561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CBF99B-DEED-4980-8C79-B1BD2293E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059" y="717733"/>
            <a:ext cx="9399882" cy="54225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Virtual Network</a:t>
            </a:r>
          </a:p>
        </p:txBody>
      </p:sp>
    </p:spTree>
    <p:extLst>
      <p:ext uri="{BB962C8B-B14F-4D97-AF65-F5344CB8AC3E}">
        <p14:creationId xmlns:p14="http://schemas.microsoft.com/office/powerpoint/2010/main" val="21565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4ECF83-CB4A-48DF-B28A-22C464AD1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61" y="289932"/>
            <a:ext cx="10377706" cy="633279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Express Route</a:t>
            </a:r>
          </a:p>
        </p:txBody>
      </p:sp>
    </p:spTree>
    <p:extLst>
      <p:ext uri="{BB962C8B-B14F-4D97-AF65-F5344CB8AC3E}">
        <p14:creationId xmlns:p14="http://schemas.microsoft.com/office/powerpoint/2010/main" val="215115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0A27D3-8F20-4E32-B406-30C2DA12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824" y="61133"/>
            <a:ext cx="6940351" cy="6735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SQL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310894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CF1A64-DE82-4D5B-A0C9-0B9D87E96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531" y="632866"/>
            <a:ext cx="9390938" cy="55922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Cognitive Services</a:t>
            </a:r>
          </a:p>
        </p:txBody>
      </p:sp>
    </p:spTree>
    <p:extLst>
      <p:ext uri="{BB962C8B-B14F-4D97-AF65-F5344CB8AC3E}">
        <p14:creationId xmlns:p14="http://schemas.microsoft.com/office/powerpoint/2010/main" val="412154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013A8F-952A-4745-853A-9AE64F6AF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420" y="0"/>
            <a:ext cx="6463160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Databricks</a:t>
            </a:r>
          </a:p>
        </p:txBody>
      </p:sp>
    </p:spTree>
    <p:extLst>
      <p:ext uri="{BB962C8B-B14F-4D97-AF65-F5344CB8AC3E}">
        <p14:creationId xmlns:p14="http://schemas.microsoft.com/office/powerpoint/2010/main" val="247165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CAA769-89D0-4606-8AA3-50B36A515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615" y="0"/>
            <a:ext cx="8146770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Redis Cache</a:t>
            </a:r>
          </a:p>
        </p:txBody>
      </p:sp>
    </p:spTree>
    <p:extLst>
      <p:ext uri="{BB962C8B-B14F-4D97-AF65-F5344CB8AC3E}">
        <p14:creationId xmlns:p14="http://schemas.microsoft.com/office/powerpoint/2010/main" val="199977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6CFE51-372B-434A-A678-C469BF8E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284" y="61133"/>
            <a:ext cx="6609432" cy="6735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5446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905101-6B8F-40C3-B498-71B7702E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52" y="96866"/>
            <a:ext cx="7807895" cy="66642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340952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C073C6-6F1F-4C9A-80BD-3D31CFED3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11" y="58368"/>
            <a:ext cx="8720157" cy="67446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205342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0D2694-C425-43CB-95ED-D322D0079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223" y="0"/>
            <a:ext cx="5205553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1A332A1-A5CF-4183-96C1-700A13D37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7" y="5334903"/>
            <a:ext cx="1840604" cy="144738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Lake Store</a:t>
            </a:r>
          </a:p>
        </p:txBody>
      </p:sp>
    </p:spTree>
    <p:extLst>
      <p:ext uri="{BB962C8B-B14F-4D97-AF65-F5344CB8AC3E}">
        <p14:creationId xmlns:p14="http://schemas.microsoft.com/office/powerpoint/2010/main" val="163067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BD379-1125-454D-884C-BE0C71819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149" y="70066"/>
            <a:ext cx="6725701" cy="67178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Lake Analytics</a:t>
            </a:r>
          </a:p>
        </p:txBody>
      </p:sp>
    </p:spTree>
    <p:extLst>
      <p:ext uri="{BB962C8B-B14F-4D97-AF65-F5344CB8AC3E}">
        <p14:creationId xmlns:p14="http://schemas.microsoft.com/office/powerpoint/2010/main" val="212080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8964DD-8EC1-45F2-B3F2-C3FCC300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34" y="61133"/>
            <a:ext cx="6752532" cy="6735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Factory</a:t>
            </a:r>
          </a:p>
        </p:txBody>
      </p:sp>
    </p:spTree>
    <p:extLst>
      <p:ext uri="{BB962C8B-B14F-4D97-AF65-F5344CB8AC3E}">
        <p14:creationId xmlns:p14="http://schemas.microsoft.com/office/powerpoint/2010/main" val="326963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C316C0-0397-4BD6-9718-EDAB2D852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93" y="52199"/>
            <a:ext cx="7280213" cy="67536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Batch Service</a:t>
            </a:r>
          </a:p>
        </p:txBody>
      </p:sp>
    </p:spTree>
    <p:extLst>
      <p:ext uri="{BB962C8B-B14F-4D97-AF65-F5344CB8AC3E}">
        <p14:creationId xmlns:p14="http://schemas.microsoft.com/office/powerpoint/2010/main" val="365390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DC9F19-C808-496C-8907-5BBC0E85F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062" y="110266"/>
            <a:ext cx="7333876" cy="66374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51738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F73E81-00C0-4B00-A50D-7B25324ED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837" y="87933"/>
            <a:ext cx="7262326" cy="66821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38703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37B186-89CD-4244-8408-C10B6BBB6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359" y="105799"/>
            <a:ext cx="8541282" cy="66464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Logic Apps</a:t>
            </a:r>
          </a:p>
        </p:txBody>
      </p:sp>
    </p:spTree>
    <p:extLst>
      <p:ext uri="{BB962C8B-B14F-4D97-AF65-F5344CB8AC3E}">
        <p14:creationId xmlns:p14="http://schemas.microsoft.com/office/powerpoint/2010/main" val="303482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6642D8-39F1-456B-ACFF-1B354DDC3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12" y="43266"/>
            <a:ext cx="8335576" cy="67714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Analysis Services</a:t>
            </a:r>
          </a:p>
        </p:txBody>
      </p:sp>
    </p:spTree>
    <p:extLst>
      <p:ext uri="{BB962C8B-B14F-4D97-AF65-F5344CB8AC3E}">
        <p14:creationId xmlns:p14="http://schemas.microsoft.com/office/powerpoint/2010/main" val="79476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1AE970-1F0D-4B30-B185-B22186BFF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318" y="47733"/>
            <a:ext cx="6779363" cy="67625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Event Grid</a:t>
            </a:r>
          </a:p>
        </p:txBody>
      </p:sp>
    </p:spTree>
    <p:extLst>
      <p:ext uri="{BB962C8B-B14F-4D97-AF65-F5344CB8AC3E}">
        <p14:creationId xmlns:p14="http://schemas.microsoft.com/office/powerpoint/2010/main" val="344795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C88D3A-6239-40E7-92AE-B028AF9AB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474" y="87933"/>
            <a:ext cx="6511051" cy="66821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Event Hub</a:t>
            </a:r>
          </a:p>
        </p:txBody>
      </p:sp>
    </p:spTree>
    <p:extLst>
      <p:ext uri="{BB962C8B-B14F-4D97-AF65-F5344CB8AC3E}">
        <p14:creationId xmlns:p14="http://schemas.microsoft.com/office/powerpoint/2010/main" val="238892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AB261B-5B38-4005-AD8F-7C6BE257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530" y="0"/>
            <a:ext cx="8044939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Azure Portal</a:t>
            </a:r>
          </a:p>
        </p:txBody>
      </p:sp>
    </p:spTree>
    <p:extLst>
      <p:ext uri="{BB962C8B-B14F-4D97-AF65-F5344CB8AC3E}">
        <p14:creationId xmlns:p14="http://schemas.microsoft.com/office/powerpoint/2010/main" val="53130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952FD6-013B-4B15-A3E1-35E28832E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09" y="52199"/>
            <a:ext cx="8684382" cy="67536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Stream Analytics</a:t>
            </a:r>
          </a:p>
        </p:txBody>
      </p:sp>
    </p:spTree>
    <p:extLst>
      <p:ext uri="{BB962C8B-B14F-4D97-AF65-F5344CB8AC3E}">
        <p14:creationId xmlns:p14="http://schemas.microsoft.com/office/powerpoint/2010/main" val="203174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4ACD74-D39D-4621-81F3-565B9AEE8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69" y="0"/>
            <a:ext cx="9154662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206756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00F877-62D4-4191-A1C0-BCA26D3A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440" y="52199"/>
            <a:ext cx="6341119" cy="67536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Catalogue</a:t>
            </a:r>
          </a:p>
        </p:txBody>
      </p:sp>
    </p:spTree>
    <p:extLst>
      <p:ext uri="{BB962C8B-B14F-4D97-AF65-F5344CB8AC3E}">
        <p14:creationId xmlns:p14="http://schemas.microsoft.com/office/powerpoint/2010/main" val="401408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5ADA2A-281E-4FD1-B782-E3CA3666A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39" y="0"/>
            <a:ext cx="6155721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Key Vault</a:t>
            </a:r>
          </a:p>
        </p:txBody>
      </p:sp>
    </p:spTree>
    <p:extLst>
      <p:ext uri="{BB962C8B-B14F-4D97-AF65-F5344CB8AC3E}">
        <p14:creationId xmlns:p14="http://schemas.microsoft.com/office/powerpoint/2010/main" val="138461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973D8E-18EE-4246-87CE-C4094D70B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60" y="9828"/>
            <a:ext cx="8337994" cy="68580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E2398736-2F8F-40B5-8F1C-75F0EE40E1F1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Caffeine</a:t>
            </a:r>
          </a:p>
        </p:txBody>
      </p:sp>
    </p:spTree>
    <p:extLst>
      <p:ext uri="{BB962C8B-B14F-4D97-AF65-F5344CB8AC3E}">
        <p14:creationId xmlns:p14="http://schemas.microsoft.com/office/powerpoint/2010/main" val="396754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69902-4B9B-4E07-8E56-2CDE55B6B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7F331DE-8299-4C61-9F2E-944CAB2DF461}"/>
              </a:ext>
            </a:extLst>
          </p:cNvPr>
          <p:cNvSpPr txBox="1">
            <a:spLocks/>
          </p:cNvSpPr>
          <p:nvPr/>
        </p:nvSpPr>
        <p:spPr>
          <a:xfrm>
            <a:off x="0" y="2833180"/>
            <a:ext cx="12191999" cy="1191639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The Azure Icon Game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B15A433-C558-491E-BD03-E71F67E304B1}"/>
              </a:ext>
            </a:extLst>
          </p:cNvPr>
          <p:cNvSpPr txBox="1">
            <a:spLocks/>
          </p:cNvSpPr>
          <p:nvPr/>
        </p:nvSpPr>
        <p:spPr>
          <a:xfrm>
            <a:off x="389107" y="621759"/>
            <a:ext cx="603115" cy="6236241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92887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13AB21-6598-4C97-809C-8827E0A056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42" r="703" b="922"/>
          <a:stretch/>
        </p:blipFill>
        <p:spPr>
          <a:xfrm>
            <a:off x="48126" y="43217"/>
            <a:ext cx="12106275" cy="65821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33DAEC-5F17-4FF8-97B6-4D83BEFB4B73}"/>
              </a:ext>
            </a:extLst>
          </p:cNvPr>
          <p:cNvSpPr/>
          <p:nvPr/>
        </p:nvSpPr>
        <p:spPr>
          <a:xfrm>
            <a:off x="5696787" y="5160549"/>
            <a:ext cx="6031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hlinkClick r:id="rId3"/>
              </a:rPr>
              <a:t>https://www.microsoft.com/en-gb/download/details.aspx?id=41937</a:t>
            </a:r>
            <a:endParaRPr lang="en-GB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C17B20-9564-4368-90E8-AF59C91EFFDD}"/>
              </a:ext>
            </a:extLst>
          </p:cNvPr>
          <p:cNvSpPr/>
          <p:nvPr/>
        </p:nvSpPr>
        <p:spPr>
          <a:xfrm>
            <a:off x="5696787" y="5499103"/>
            <a:ext cx="5169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https://github.com/mrpaulandrew/ContentCollateral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16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A89D36-E1D9-4FD8-8869-059B5189D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559" y="61133"/>
            <a:ext cx="5106882" cy="6735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SQL Database</a:t>
            </a:r>
          </a:p>
        </p:txBody>
      </p:sp>
    </p:spTree>
    <p:extLst>
      <p:ext uri="{BB962C8B-B14F-4D97-AF65-F5344CB8AC3E}">
        <p14:creationId xmlns:p14="http://schemas.microsoft.com/office/powerpoint/2010/main" val="324488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F47EB0-1734-4A88-BFFA-40950BEAC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234" y="0"/>
            <a:ext cx="5231531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258425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A6EE47-A84B-4C5E-87E7-8103FE610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837" y="78999"/>
            <a:ext cx="7262326" cy="67000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398073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22FAD6-D41E-4384-9708-1EB110A61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390" y="0"/>
            <a:ext cx="7453220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Cosmos DB</a:t>
            </a:r>
          </a:p>
        </p:txBody>
      </p:sp>
    </p:spTree>
    <p:extLst>
      <p:ext uri="{BB962C8B-B14F-4D97-AF65-F5344CB8AC3E}">
        <p14:creationId xmlns:p14="http://schemas.microsoft.com/office/powerpoint/2010/main" val="268048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BCAE1B-13BF-4A38-9C19-FCFC3FCC9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692" y="0"/>
            <a:ext cx="6222616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22FAD6-D41E-4384-9708-1EB110A61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66361"/>
            <a:ext cx="1295064" cy="119163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Gremlin API for </a:t>
            </a:r>
            <a:r>
              <a:rPr lang="en-GB" sz="7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CosmosDB</a:t>
            </a:r>
            <a:endParaRPr lang="en-GB" sz="7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2273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68ECC0-C578-4F42-8AD2-063ED47D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34" y="56666"/>
            <a:ext cx="6752532" cy="67446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Azure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247071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114</Words>
  <Application>Microsoft Office PowerPoint</Application>
  <PresentationFormat>Widescreen</PresentationFormat>
  <Paragraphs>47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57</cp:revision>
  <dcterms:created xsi:type="dcterms:W3CDTF">2017-11-01T14:31:43Z</dcterms:created>
  <dcterms:modified xsi:type="dcterms:W3CDTF">2019-11-07T16:44:24Z</dcterms:modified>
</cp:coreProperties>
</file>