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8" r:id="rId4"/>
    <p:sldId id="290" r:id="rId5"/>
    <p:sldId id="272" r:id="rId6"/>
    <p:sldId id="297" r:id="rId7"/>
    <p:sldId id="274" r:id="rId8"/>
    <p:sldId id="271" r:id="rId9"/>
    <p:sldId id="273" r:id="rId10"/>
    <p:sldId id="275" r:id="rId11"/>
    <p:sldId id="276" r:id="rId12"/>
    <p:sldId id="294" r:id="rId13"/>
    <p:sldId id="282" r:id="rId14"/>
    <p:sldId id="283" r:id="rId15"/>
    <p:sldId id="277" r:id="rId16"/>
    <p:sldId id="278" r:id="rId17"/>
    <p:sldId id="284" r:id="rId18"/>
    <p:sldId id="285" r:id="rId19"/>
    <p:sldId id="279" r:id="rId20"/>
    <p:sldId id="281" r:id="rId21"/>
    <p:sldId id="289" r:id="rId22"/>
    <p:sldId id="280" r:id="rId23"/>
    <p:sldId id="286" r:id="rId24"/>
    <p:sldId id="295" r:id="rId25"/>
    <p:sldId id="287" r:id="rId26"/>
    <p:sldId id="291" r:id="rId27"/>
    <p:sldId id="296" r:id="rId28"/>
    <p:sldId id="266" r:id="rId29"/>
    <p:sldId id="293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A27D3-8F20-4E32-B406-30C2DA12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24" y="61133"/>
            <a:ext cx="6940351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108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1A64-DE82-4D5B-A0C9-0B9D87E9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1" y="632866"/>
            <a:ext cx="9390938" cy="5592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95006A-8967-423E-81D0-E19F92DB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96" y="0"/>
            <a:ext cx="7053407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6CFE51-372B-434A-A678-C469BF8E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84" y="61133"/>
            <a:ext cx="66094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05101-6B8F-40C3-B498-71B7702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2" y="96866"/>
            <a:ext cx="7807895" cy="6664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A332A1-A5CF-4183-96C1-700A13D3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71" y="56666"/>
            <a:ext cx="85770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12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BD379-1125-454D-884C-BE0C7181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49" y="70066"/>
            <a:ext cx="6725701" cy="67178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964DD-8EC1-45F2-B3F2-C3FCC300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61133"/>
            <a:ext cx="67525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316C0-0397-4BD6-9718-EDAB2D85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93" y="52199"/>
            <a:ext cx="7280213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Batch Service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C9F19-C808-496C-8907-5BBC0E85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62" y="110266"/>
            <a:ext cx="7333876" cy="6637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073C6-6F1F-4C9A-80BD-3D31CFED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1" y="58368"/>
            <a:ext cx="87201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73E81-00C0-4B00-A50D-7B25324E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87933"/>
            <a:ext cx="7262326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7B186-89CD-4244-8408-C10B6BBB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59" y="105799"/>
            <a:ext cx="8541282" cy="66464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642D8-39F1-456B-ACFF-1B354DDC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12" y="43266"/>
            <a:ext cx="8335576" cy="6771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88D3A-6239-40E7-92AE-B028AF9A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74" y="87933"/>
            <a:ext cx="6511051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AE970-1F0D-4B30-B185-B22186BF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8" y="47733"/>
            <a:ext cx="6779363" cy="676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52FD6-013B-4B15-A3E1-35E2883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09" y="52199"/>
            <a:ext cx="8684382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0F877-62D4-4191-A1C0-BCA26D3A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40" y="52199"/>
            <a:ext cx="6341119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Catalogue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ADA2A-281E-4FD1-B782-E3CA3666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39" y="0"/>
            <a:ext cx="6155721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288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A6EE47-A84B-4C5E-87E7-8103FE61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78999"/>
            <a:ext cx="7262326" cy="67000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3AB21-6598-4C97-809C-8827E0A0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703" b="922"/>
          <a:stretch/>
        </p:blipFill>
        <p:spPr>
          <a:xfrm>
            <a:off x="48126" y="43217"/>
            <a:ext cx="12106275" cy="6582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5654842" y="549610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3B7-6122-4AB9-9EA6-7B249A3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42" y="0"/>
            <a:ext cx="8131915" cy="684701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8ECC0-C578-4F42-8AD2-063ED47D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56666"/>
            <a:ext cx="6752532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77E48-CC7E-41E7-8A92-76D1AC75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87" y="590133"/>
            <a:ext cx="7668226" cy="5677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Kubernetes Service</a:t>
            </a:r>
          </a:p>
        </p:txBody>
      </p:sp>
    </p:spTree>
    <p:extLst>
      <p:ext uri="{BB962C8B-B14F-4D97-AF65-F5344CB8AC3E}">
        <p14:creationId xmlns:p14="http://schemas.microsoft.com/office/powerpoint/2010/main" val="7891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89D36-E1D9-4FD8-8869-059B5189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59" y="61133"/>
            <a:ext cx="510688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2D992-2472-4487-8078-00C72B65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53" y="101333"/>
            <a:ext cx="6663094" cy="66553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BF99B-DEED-4980-8C79-B1BD2293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59" y="717733"/>
            <a:ext cx="9399882" cy="542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91</Words>
  <Application>Microsoft Office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43</cp:revision>
  <dcterms:created xsi:type="dcterms:W3CDTF">2017-11-01T14:31:43Z</dcterms:created>
  <dcterms:modified xsi:type="dcterms:W3CDTF">2019-05-09T17:07:39Z</dcterms:modified>
</cp:coreProperties>
</file>