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709" r:id="rId6"/>
    <p:sldMasterId id="2147483726" r:id="rId7"/>
  </p:sldMasterIdLst>
  <p:sldIdLst>
    <p:sldId id="257" r:id="rId8"/>
    <p:sldId id="258" r:id="rId9"/>
    <p:sldId id="259" r:id="rId10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76916-66EA-44FB-A968-66FED10FBF23}" v="19" dt="2021-12-14T13:58:13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0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ew" userId="348f494b-6e82-4928-bba0-085a4d98e280" providerId="ADAL" clId="{E1A65733-E025-4E88-A0DB-7209A24BD70C}"/>
    <pc:docChg chg="undo custSel addSld delSld modSld sldOrd">
      <pc:chgData name="Paul Andrew" userId="348f494b-6e82-4928-bba0-085a4d98e280" providerId="ADAL" clId="{E1A65733-E025-4E88-A0DB-7209A24BD70C}" dt="2021-08-25T10:41:31.545" v="270" actId="20577"/>
      <pc:docMkLst>
        <pc:docMk/>
      </pc:docMkLst>
      <pc:sldChg chg="addSp delSp modSp mod modAnim">
        <pc:chgData name="Paul Andrew" userId="348f494b-6e82-4928-bba0-085a4d98e280" providerId="ADAL" clId="{E1A65733-E025-4E88-A0DB-7209A24BD70C}" dt="2021-08-25T10:29:23.166" v="200"/>
        <pc:sldMkLst>
          <pc:docMk/>
          <pc:sldMk cId="2876835173" sldId="272"/>
        </pc:sldMkLst>
        <pc:spChg chg="add mod">
          <ac:chgData name="Paul Andrew" userId="348f494b-6e82-4928-bba0-085a4d98e280" providerId="ADAL" clId="{E1A65733-E025-4E88-A0DB-7209A24BD70C}" dt="2021-08-25T10:28:03.846" v="193" actId="1076"/>
          <ac:spMkLst>
            <pc:docMk/>
            <pc:sldMk cId="2876835173" sldId="272"/>
            <ac:spMk id="3" creationId="{1F6EBF14-6588-4C99-AD78-B01C2B28104D}"/>
          </ac:spMkLst>
        </pc:spChg>
        <pc:spChg chg="add del mod">
          <ac:chgData name="Paul Andrew" userId="348f494b-6e82-4928-bba0-085a4d98e280" providerId="ADAL" clId="{E1A65733-E025-4E88-A0DB-7209A24BD70C}" dt="2021-08-25T10:28:07.419" v="194" actId="21"/>
          <ac:spMkLst>
            <pc:docMk/>
            <pc:sldMk cId="2876835173" sldId="272"/>
            <ac:spMk id="9" creationId="{6299BB57-2401-4F58-9FA0-0A87322C0790}"/>
          </ac:spMkLst>
        </pc:spChg>
      </pc:sldChg>
      <pc:sldChg chg="addSp modSp mod">
        <pc:chgData name="Paul Andrew" userId="348f494b-6e82-4928-bba0-085a4d98e280" providerId="ADAL" clId="{E1A65733-E025-4E88-A0DB-7209A24BD70C}" dt="2021-08-25T10:28:20.577" v="197" actId="114"/>
        <pc:sldMkLst>
          <pc:docMk/>
          <pc:sldMk cId="110733697" sldId="274"/>
        </pc:sldMkLst>
        <pc:spChg chg="add mod">
          <ac:chgData name="Paul Andrew" userId="348f494b-6e82-4928-bba0-085a4d98e280" providerId="ADAL" clId="{E1A65733-E025-4E88-A0DB-7209A24BD70C}" dt="2021-08-25T10:28:20.577" v="197" actId="114"/>
          <ac:spMkLst>
            <pc:docMk/>
            <pc:sldMk cId="110733697" sldId="274"/>
            <ac:spMk id="10" creationId="{BE62D04C-067D-4B1E-A9E4-B43BAC6E2573}"/>
          </ac:spMkLst>
        </pc:spChg>
      </pc:sldChg>
      <pc:sldChg chg="addSp delSp modSp mod">
        <pc:chgData name="Paul Andrew" userId="348f494b-6e82-4928-bba0-085a4d98e280" providerId="ADAL" clId="{E1A65733-E025-4E88-A0DB-7209A24BD70C}" dt="2021-08-25T10:27:21.921" v="190" actId="20577"/>
        <pc:sldMkLst>
          <pc:docMk/>
          <pc:sldMk cId="3049541187" sldId="294"/>
        </pc:sldMkLst>
        <pc:spChg chg="mod">
          <ac:chgData name="Paul Andrew" userId="348f494b-6e82-4928-bba0-085a4d98e280" providerId="ADAL" clId="{E1A65733-E025-4E88-A0DB-7209A24BD70C}" dt="2021-08-25T10:26:55.863" v="180" actId="20577"/>
          <ac:spMkLst>
            <pc:docMk/>
            <pc:sldMk cId="3049541187" sldId="294"/>
            <ac:spMk id="2" creationId="{B6DD1705-623A-4DCC-98D7-BEB3DCBDBC70}"/>
          </ac:spMkLst>
        </pc:spChg>
        <pc:spChg chg="mod">
          <ac:chgData name="Paul Andrew" userId="348f494b-6e82-4928-bba0-085a4d98e280" providerId="ADAL" clId="{E1A65733-E025-4E88-A0DB-7209A24BD70C}" dt="2021-08-25T10:25:27.355" v="80"/>
          <ac:spMkLst>
            <pc:docMk/>
            <pc:sldMk cId="3049541187" sldId="294"/>
            <ac:spMk id="7" creationId="{464A47C1-CE0F-4C90-846F-9827BED17787}"/>
          </ac:spMkLst>
        </pc:spChg>
        <pc:spChg chg="add del mod">
          <ac:chgData name="Paul Andrew" userId="348f494b-6e82-4928-bba0-085a4d98e280" providerId="ADAL" clId="{E1A65733-E025-4E88-A0DB-7209A24BD70C}" dt="2021-08-25T10:26:39.641" v="158"/>
          <ac:spMkLst>
            <pc:docMk/>
            <pc:sldMk cId="3049541187" sldId="294"/>
            <ac:spMk id="11" creationId="{DB956B88-C5B7-4B2F-B9A9-CDA4789A51CE}"/>
          </ac:spMkLst>
        </pc:spChg>
        <pc:spChg chg="add mod">
          <ac:chgData name="Paul Andrew" userId="348f494b-6e82-4928-bba0-085a4d98e280" providerId="ADAL" clId="{E1A65733-E025-4E88-A0DB-7209A24BD70C}" dt="2021-08-25T10:27:21.921" v="190" actId="20577"/>
          <ac:spMkLst>
            <pc:docMk/>
            <pc:sldMk cId="3049541187" sldId="294"/>
            <ac:spMk id="13" creationId="{8EFC1A53-78E0-43C2-B550-711C730E2FB7}"/>
          </ac:spMkLst>
        </pc:spChg>
      </pc:sldChg>
      <pc:sldChg chg="addSp delSp modSp mod delAnim modAnim">
        <pc:chgData name="Paul Andrew" userId="348f494b-6e82-4928-bba0-085a4d98e280" providerId="ADAL" clId="{E1A65733-E025-4E88-A0DB-7209A24BD70C}" dt="2021-08-25T10:34:50.836" v="224" actId="478"/>
        <pc:sldMkLst>
          <pc:docMk/>
          <pc:sldMk cId="3337781899" sldId="300"/>
        </pc:sldMkLst>
        <pc:spChg chg="add del mod">
          <ac:chgData name="Paul Andrew" userId="348f494b-6e82-4928-bba0-085a4d98e280" providerId="ADAL" clId="{E1A65733-E025-4E88-A0DB-7209A24BD70C}" dt="2021-08-25T10:34:50.836" v="224" actId="478"/>
          <ac:spMkLst>
            <pc:docMk/>
            <pc:sldMk cId="3337781899" sldId="300"/>
            <ac:spMk id="18" creationId="{AA5F1273-B25F-4122-9CAA-DBE6C1C02619}"/>
          </ac:spMkLst>
        </pc:spChg>
        <pc:picChg chg="mod">
          <ac:chgData name="Paul Andrew" userId="348f494b-6e82-4928-bba0-085a4d98e280" providerId="ADAL" clId="{E1A65733-E025-4E88-A0DB-7209A24BD70C}" dt="2021-08-25T10:31:20.740" v="202" actId="1440"/>
          <ac:picMkLst>
            <pc:docMk/>
            <pc:sldMk cId="3337781899" sldId="300"/>
            <ac:picMk id="11" creationId="{1EB9F83C-F917-403E-8D35-432FA8B1167D}"/>
          </ac:picMkLst>
        </pc:picChg>
      </pc:sldChg>
      <pc:sldChg chg="addSp delSp modSp mod modAnim">
        <pc:chgData name="Paul Andrew" userId="348f494b-6e82-4928-bba0-085a4d98e280" providerId="ADAL" clId="{E1A65733-E025-4E88-A0DB-7209A24BD70C}" dt="2021-08-25T10:35:20.573" v="225"/>
        <pc:sldMkLst>
          <pc:docMk/>
          <pc:sldMk cId="903808140" sldId="301"/>
        </pc:sldMkLst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2" creationId="{A31F887F-7A9F-415E-BA05-9FE66DADB1F9}"/>
          </ac:spMkLst>
        </pc:spChg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15" creationId="{DEEFEE34-3F81-4205-9D57-8FA84A077010}"/>
          </ac:spMkLst>
        </pc:spChg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16" creationId="{7B11B739-AFB7-4F68-9AE1-4CE6738F0056}"/>
          </ac:spMkLst>
        </pc:spChg>
        <pc:spChg chg="add del mod">
          <ac:chgData name="Paul Andrew" userId="348f494b-6e82-4928-bba0-085a4d98e280" providerId="ADAL" clId="{E1A65733-E025-4E88-A0DB-7209A24BD70C}" dt="2021-08-25T10:34:04.404" v="222" actId="478"/>
          <ac:spMkLst>
            <pc:docMk/>
            <pc:sldMk cId="903808140" sldId="301"/>
            <ac:spMk id="17" creationId="{6CD6CEC8-9CD2-4BB6-9938-8D212261ABEC}"/>
          </ac:spMkLst>
        </pc:spChg>
        <pc:picChg chg="mod">
          <ac:chgData name="Paul Andrew" userId="348f494b-6e82-4928-bba0-085a4d98e280" providerId="ADAL" clId="{E1A65733-E025-4E88-A0DB-7209A24BD70C}" dt="2021-08-25T10:31:15.939" v="201" actId="1440"/>
          <ac:picMkLst>
            <pc:docMk/>
            <pc:sldMk cId="903808140" sldId="301"/>
            <ac:picMk id="13" creationId="{2F4563F7-17DB-4347-8667-DEFC91287923}"/>
          </ac:picMkLst>
        </pc:picChg>
      </pc:sldChg>
      <pc:sldChg chg="ord">
        <pc:chgData name="Paul Andrew" userId="348f494b-6e82-4928-bba0-085a4d98e280" providerId="ADAL" clId="{E1A65733-E025-4E88-A0DB-7209A24BD70C}" dt="2021-08-25T10:41:11.106" v="240"/>
        <pc:sldMkLst>
          <pc:docMk/>
          <pc:sldMk cId="3010552023" sldId="302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3807009559" sldId="306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296818774" sldId="308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513065242" sldId="309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053506400" sldId="310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3955800685" sldId="311"/>
        </pc:sldMkLst>
      </pc:sldChg>
      <pc:sldChg chg="addSp delSp modSp mod modAnim">
        <pc:chgData name="Paul Andrew" userId="348f494b-6e82-4928-bba0-085a4d98e280" providerId="ADAL" clId="{E1A65733-E025-4E88-A0DB-7209A24BD70C}" dt="2021-08-25T10:40:10.690" v="236"/>
        <pc:sldMkLst>
          <pc:docMk/>
          <pc:sldMk cId="55404722" sldId="312"/>
        </pc:sldMkLst>
        <pc:picChg chg="add del mod">
          <ac:chgData name="Paul Andrew" userId="348f494b-6e82-4928-bba0-085a4d98e280" providerId="ADAL" clId="{E1A65733-E025-4E88-A0DB-7209A24BD70C}" dt="2021-08-25T10:38:22.532" v="228" actId="478"/>
          <ac:picMkLst>
            <pc:docMk/>
            <pc:sldMk cId="55404722" sldId="312"/>
            <ac:picMk id="5" creationId="{F4C1D544-B825-4A2B-9F18-1F43EFD94661}"/>
          </ac:picMkLst>
        </pc:picChg>
        <pc:picChg chg="add del mod">
          <ac:chgData name="Paul Andrew" userId="348f494b-6e82-4928-bba0-085a4d98e280" providerId="ADAL" clId="{E1A65733-E025-4E88-A0DB-7209A24BD70C}" dt="2021-08-25T10:38:35.509" v="231" actId="478"/>
          <ac:picMkLst>
            <pc:docMk/>
            <pc:sldMk cId="55404722" sldId="312"/>
            <ac:picMk id="7" creationId="{6C7AD8B8-14BE-440F-AB57-ABBCA1D98611}"/>
          </ac:picMkLst>
        </pc:picChg>
        <pc:picChg chg="add mod">
          <ac:chgData name="Paul Andrew" userId="348f494b-6e82-4928-bba0-085a4d98e280" providerId="ADAL" clId="{E1A65733-E025-4E88-A0DB-7209A24BD70C}" dt="2021-08-25T10:39:09.177" v="235" actId="1076"/>
          <ac:picMkLst>
            <pc:docMk/>
            <pc:sldMk cId="55404722" sldId="312"/>
            <ac:picMk id="9" creationId="{21BC6E00-0550-4C62-BB2F-D967FC04F462}"/>
          </ac:picMkLst>
        </pc:picChg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2948590384" sldId="315"/>
        </pc:sldMkLst>
      </pc:sldChg>
      <pc:sldChg chg="modAnim">
        <pc:chgData name="Paul Andrew" userId="348f494b-6e82-4928-bba0-085a4d98e280" providerId="ADAL" clId="{E1A65733-E025-4E88-A0DB-7209A24BD70C}" dt="2021-08-24T13:10:17.572" v="48"/>
        <pc:sldMkLst>
          <pc:docMk/>
          <pc:sldMk cId="4108854308" sldId="316"/>
        </pc:sldMkLst>
      </pc:sldChg>
      <pc:sldChg chg="modSp mod">
        <pc:chgData name="Paul Andrew" userId="348f494b-6e82-4928-bba0-085a4d98e280" providerId="ADAL" clId="{E1A65733-E025-4E88-A0DB-7209A24BD70C}" dt="2021-08-25T10:41:31.545" v="270" actId="20577"/>
        <pc:sldMkLst>
          <pc:docMk/>
          <pc:sldMk cId="457111941" sldId="317"/>
        </pc:sldMkLst>
        <pc:spChg chg="mod">
          <ac:chgData name="Paul Andrew" userId="348f494b-6e82-4928-bba0-085a4d98e280" providerId="ADAL" clId="{E1A65733-E025-4E88-A0DB-7209A24BD70C}" dt="2021-08-25T10:41:31.545" v="270" actId="20577"/>
          <ac:spMkLst>
            <pc:docMk/>
            <pc:sldMk cId="457111941" sldId="317"/>
            <ac:spMk id="2" creationId="{B1F9A1EB-2FDE-4C25-9077-A57C9B69F3B3}"/>
          </ac:spMkLst>
        </pc:spChg>
        <pc:spChg chg="mod">
          <ac:chgData name="Paul Andrew" userId="348f494b-6e82-4928-bba0-085a4d98e280" providerId="ADAL" clId="{E1A65733-E025-4E88-A0DB-7209A24BD70C}" dt="2021-08-24T13:09:41.414" v="44" actId="1076"/>
          <ac:spMkLst>
            <pc:docMk/>
            <pc:sldMk cId="457111941" sldId="317"/>
            <ac:spMk id="4" creationId="{61904633-8315-47B9-94AD-65847B0490D1}"/>
          </ac:spMkLst>
        </pc:spChg>
      </pc:sldChg>
    </pc:docChg>
  </pc:docChgLst>
  <pc:docChgLst>
    <pc:chgData name="Paul Andrew" userId="348f494b-6e82-4928-bba0-085a4d98e280" providerId="ADAL" clId="{F1A76916-66EA-44FB-A968-66FED10FBF23}"/>
    <pc:docChg chg="custSel addSld modSld">
      <pc:chgData name="Paul Andrew" userId="348f494b-6e82-4928-bba0-085a4d98e280" providerId="ADAL" clId="{F1A76916-66EA-44FB-A968-66FED10FBF23}" dt="2021-12-14T14:00:32.142" v="105" actId="1038"/>
      <pc:docMkLst>
        <pc:docMk/>
      </pc:docMkLst>
      <pc:sldChg chg="addSp delSp modSp new mod">
        <pc:chgData name="Paul Andrew" userId="348f494b-6e82-4928-bba0-085a4d98e280" providerId="ADAL" clId="{F1A76916-66EA-44FB-A968-66FED10FBF23}" dt="2021-12-14T14:00:32.142" v="105" actId="1038"/>
        <pc:sldMkLst>
          <pc:docMk/>
          <pc:sldMk cId="4220768395" sldId="321"/>
        </pc:sldMkLst>
        <pc:spChg chg="mod">
          <ac:chgData name="Paul Andrew" userId="348f494b-6e82-4928-bba0-085a4d98e280" providerId="ADAL" clId="{F1A76916-66EA-44FB-A968-66FED10FBF23}" dt="2021-12-14T13:28:53.692" v="33" actId="20577"/>
          <ac:spMkLst>
            <pc:docMk/>
            <pc:sldMk cId="4220768395" sldId="321"/>
            <ac:spMk id="2" creationId="{34CF58BD-1FA8-4DC0-AAD2-72FEB3AEC8BE}"/>
          </ac:spMkLst>
        </pc:spChg>
        <pc:spChg chg="add del">
          <ac:chgData name="Paul Andrew" userId="348f494b-6e82-4928-bba0-085a4d98e280" providerId="ADAL" clId="{F1A76916-66EA-44FB-A968-66FED10FBF23}" dt="2021-12-14T13:37:32.573" v="57" actId="478"/>
          <ac:spMkLst>
            <pc:docMk/>
            <pc:sldMk cId="4220768395" sldId="321"/>
            <ac:spMk id="11" creationId="{5A722D36-07FC-4497-956C-30CB684C4E6C}"/>
          </ac:spMkLst>
        </pc:spChg>
        <pc:spChg chg="add mod">
          <ac:chgData name="Paul Andrew" userId="348f494b-6e82-4928-bba0-085a4d98e280" providerId="ADAL" clId="{F1A76916-66EA-44FB-A968-66FED10FBF23}" dt="2021-12-14T14:00:28.621" v="102" actId="1035"/>
          <ac:spMkLst>
            <pc:docMk/>
            <pc:sldMk cId="4220768395" sldId="321"/>
            <ac:spMk id="16" creationId="{DF14F746-6F43-40B5-A65F-E2601811F79B}"/>
          </ac:spMkLst>
        </pc:spChg>
        <pc:spChg chg="add del mod">
          <ac:chgData name="Paul Andrew" userId="348f494b-6e82-4928-bba0-085a4d98e280" providerId="ADAL" clId="{F1A76916-66EA-44FB-A968-66FED10FBF23}" dt="2021-12-14T13:58:20.973" v="85" actId="478"/>
          <ac:spMkLst>
            <pc:docMk/>
            <pc:sldMk cId="4220768395" sldId="321"/>
            <ac:spMk id="18" creationId="{7793B287-8F16-4999-A9B0-FA4C35DED8AF}"/>
          </ac:spMkLst>
        </pc:sp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4" creationId="{A2948CC4-CDE5-4617-93C1-F904BEF4D329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6" creationId="{D80436AF-E802-437E-B3AF-674405D15F2A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8" creationId="{969EA6EA-4E6A-4245-A206-369160371700}"/>
          </ac:picMkLst>
        </pc:picChg>
        <pc:picChg chg="add del">
          <ac:chgData name="Paul Andrew" userId="348f494b-6e82-4928-bba0-085a4d98e280" providerId="ADAL" clId="{F1A76916-66EA-44FB-A968-66FED10FBF23}" dt="2021-12-14T13:37:18.812" v="55" actId="478"/>
          <ac:picMkLst>
            <pc:docMk/>
            <pc:sldMk cId="4220768395" sldId="321"/>
            <ac:picMk id="10" creationId="{104B0F0D-AF6E-4FA8-B1D3-A8B867CF4DCA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3" creationId="{54CE6A83-2860-4BA1-A7E8-C9D9BF1779F0}"/>
          </ac:picMkLst>
        </pc:picChg>
        <pc:picChg chg="add mod ord">
          <ac:chgData name="Paul Andrew" userId="348f494b-6e82-4928-bba0-085a4d98e280" providerId="ADAL" clId="{F1A76916-66EA-44FB-A968-66FED10FBF23}" dt="2021-12-14T14:00:32.142" v="105" actId="1038"/>
          <ac:picMkLst>
            <pc:docMk/>
            <pc:sldMk cId="4220768395" sldId="321"/>
            <ac:picMk id="15" creationId="{AEAE68D8-C3EE-4331-AF09-A87CBCB1A416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026" creationId="{94294FF2-A960-4B25-8233-9FBFC59BD934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030" creationId="{97EB1FE7-50BA-4C2A-BACE-B9671A6C4FF3}"/>
          </ac:picMkLst>
        </pc:picChg>
      </pc:sldChg>
    </pc:docChg>
  </pc:docChgLst>
  <pc:docChgLst>
    <pc:chgData name="Paul Andrew" userId="348f494b-6e82-4928-bba0-085a4d98e280" providerId="ADAL" clId="{9F6FCD20-85BE-46F2-AEB3-24D7BA2F4B0C}"/>
    <pc:docChg chg="undo custSel addSld modSld">
      <pc:chgData name="Paul Andrew" userId="348f494b-6e82-4928-bba0-085a4d98e280" providerId="ADAL" clId="{9F6FCD20-85BE-46F2-AEB3-24D7BA2F4B0C}" dt="2021-12-03T12:04:02.807" v="353" actId="1076"/>
      <pc:docMkLst>
        <pc:docMk/>
      </pc:docMkLst>
      <pc:sldChg chg="addSp delSp modSp new mod modClrScheme chgLayout">
        <pc:chgData name="Paul Andrew" userId="348f494b-6e82-4928-bba0-085a4d98e280" providerId="ADAL" clId="{9F6FCD20-85BE-46F2-AEB3-24D7BA2F4B0C}" dt="2021-12-03T12:04:02.807" v="353" actId="1076"/>
        <pc:sldMkLst>
          <pc:docMk/>
          <pc:sldMk cId="1550222994" sldId="320"/>
        </pc:sldMkLst>
        <pc:spChg chg="del mod ord">
          <ac:chgData name="Paul Andrew" userId="348f494b-6e82-4928-bba0-085a4d98e280" providerId="ADAL" clId="{9F6FCD20-85BE-46F2-AEB3-24D7BA2F4B0C}" dt="2021-12-03T11:46:08.006" v="1" actId="700"/>
          <ac:spMkLst>
            <pc:docMk/>
            <pc:sldMk cId="1550222994" sldId="320"/>
            <ac:spMk id="2" creationId="{B55F6624-19AD-433E-8074-932F5312AB87}"/>
          </ac:spMkLst>
        </pc:spChg>
        <pc:spChg chg="del">
          <ac:chgData name="Paul Andrew" userId="348f494b-6e82-4928-bba0-085a4d98e280" providerId="ADAL" clId="{9F6FCD20-85BE-46F2-AEB3-24D7BA2F4B0C}" dt="2021-12-03T11:46:08.006" v="1" actId="700"/>
          <ac:spMkLst>
            <pc:docMk/>
            <pc:sldMk cId="1550222994" sldId="320"/>
            <ac:spMk id="3" creationId="{0FA625CA-EAB1-44F0-85C6-424A1E0F4385}"/>
          </ac:spMkLst>
        </pc:spChg>
        <pc:spChg chg="add mod ord">
          <ac:chgData name="Paul Andrew" userId="348f494b-6e82-4928-bba0-085a4d98e280" providerId="ADAL" clId="{9F6FCD20-85BE-46F2-AEB3-24D7BA2F4B0C}" dt="2021-12-03T12:02:50.364" v="343" actId="20577"/>
          <ac:spMkLst>
            <pc:docMk/>
            <pc:sldMk cId="1550222994" sldId="320"/>
            <ac:spMk id="4" creationId="{D2A51A62-3FE2-495E-B310-8453089A4408}"/>
          </ac:spMkLst>
        </pc:spChg>
        <pc:spChg chg="add mod">
          <ac:chgData name="Paul Andrew" userId="348f494b-6e82-4928-bba0-085a4d98e280" providerId="ADAL" clId="{9F6FCD20-85BE-46F2-AEB3-24D7BA2F4B0C}" dt="2021-12-03T12:02:45.622" v="341" actId="1076"/>
          <ac:spMkLst>
            <pc:docMk/>
            <pc:sldMk cId="1550222994" sldId="320"/>
            <ac:spMk id="12" creationId="{D298454D-BE4D-45AA-9D79-B2A8E0A956BE}"/>
          </ac:spMkLst>
        </pc:spChg>
        <pc:spChg chg="add mod">
          <ac:chgData name="Paul Andrew" userId="348f494b-6e82-4928-bba0-085a4d98e280" providerId="ADAL" clId="{9F6FCD20-85BE-46F2-AEB3-24D7BA2F4B0C}" dt="2021-12-03T12:02:45.622" v="341" actId="1076"/>
          <ac:spMkLst>
            <pc:docMk/>
            <pc:sldMk cId="1550222994" sldId="320"/>
            <ac:spMk id="13" creationId="{4233C10A-705C-402B-9794-4EFA842E21BA}"/>
          </ac:spMkLst>
        </pc:spChg>
        <pc:graphicFrameChg chg="add del mod modGraphic">
          <ac:chgData name="Paul Andrew" userId="348f494b-6e82-4928-bba0-085a4d98e280" providerId="ADAL" clId="{9F6FCD20-85BE-46F2-AEB3-24D7BA2F4B0C}" dt="2021-12-03T11:51:31.511" v="46" actId="478"/>
          <ac:graphicFrameMkLst>
            <pc:docMk/>
            <pc:sldMk cId="1550222994" sldId="320"/>
            <ac:graphicFrameMk id="5" creationId="{5C294B11-56C2-48CF-8E87-F7E4729FE60B}"/>
          </ac:graphicFrameMkLst>
        </pc:graphicFrameChg>
        <pc:graphicFrameChg chg="add del modGraphic">
          <ac:chgData name="Paul Andrew" userId="348f494b-6e82-4928-bba0-085a4d98e280" providerId="ADAL" clId="{9F6FCD20-85BE-46F2-AEB3-24D7BA2F4B0C}" dt="2021-12-03T11:52:37.605" v="50" actId="478"/>
          <ac:graphicFrameMkLst>
            <pc:docMk/>
            <pc:sldMk cId="1550222994" sldId="320"/>
            <ac:graphicFrameMk id="6" creationId="{58C07576-61C5-4DB2-968A-FE66023052F6}"/>
          </ac:graphicFrameMkLst>
        </pc:graphicFrameChg>
        <pc:graphicFrameChg chg="add del modGraphic">
          <ac:chgData name="Paul Andrew" userId="348f494b-6e82-4928-bba0-085a4d98e280" providerId="ADAL" clId="{9F6FCD20-85BE-46F2-AEB3-24D7BA2F4B0C}" dt="2021-12-03T11:52:34.717" v="49" actId="478"/>
          <ac:graphicFrameMkLst>
            <pc:docMk/>
            <pc:sldMk cId="1550222994" sldId="320"/>
            <ac:graphicFrameMk id="7" creationId="{76D08B1E-DB63-4BC9-B70E-902394A1BBA5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2:54.909" v="65" actId="478"/>
          <ac:graphicFrameMkLst>
            <pc:docMk/>
            <pc:sldMk cId="1550222994" sldId="320"/>
            <ac:graphicFrameMk id="8" creationId="{C95FD4A2-FB1C-43B6-8F10-C88FA558A79A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4:43.374" v="156" actId="478"/>
          <ac:graphicFrameMkLst>
            <pc:docMk/>
            <pc:sldMk cId="1550222994" sldId="320"/>
            <ac:graphicFrameMk id="9" creationId="{92A8FAC3-8E19-4F6D-8E0F-91B66B60D9AA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5:16.774" v="160" actId="478"/>
          <ac:graphicFrameMkLst>
            <pc:docMk/>
            <pc:sldMk cId="1550222994" sldId="320"/>
            <ac:graphicFrameMk id="10" creationId="{B7725499-B9C1-4772-9EF3-650A42966F3A}"/>
          </ac:graphicFrameMkLst>
        </pc:graphicFrameChg>
        <pc:graphicFrameChg chg="add mod modGraphic">
          <ac:chgData name="Paul Andrew" userId="348f494b-6e82-4928-bba0-085a4d98e280" providerId="ADAL" clId="{9F6FCD20-85BE-46F2-AEB3-24D7BA2F4B0C}" dt="2021-12-03T12:02:45.622" v="341" actId="1076"/>
          <ac:graphicFrameMkLst>
            <pc:docMk/>
            <pc:sldMk cId="1550222994" sldId="320"/>
            <ac:graphicFrameMk id="11" creationId="{695EDA22-667E-4FCE-8106-2F6BA2A3129F}"/>
          </ac:graphicFrameMkLst>
        </pc:graphicFrameChg>
        <pc:picChg chg="add mod">
          <ac:chgData name="Paul Andrew" userId="348f494b-6e82-4928-bba0-085a4d98e280" providerId="ADAL" clId="{9F6FCD20-85BE-46F2-AEB3-24D7BA2F4B0C}" dt="2021-12-03T12:02:45.622" v="341" actId="1076"/>
          <ac:picMkLst>
            <pc:docMk/>
            <pc:sldMk cId="1550222994" sldId="320"/>
            <ac:picMk id="17" creationId="{1538A459-43FA-48BB-A60A-1623D0CFCC40}"/>
          </ac:picMkLst>
        </pc:picChg>
        <pc:picChg chg="add mod">
          <ac:chgData name="Paul Andrew" userId="348f494b-6e82-4928-bba0-085a4d98e280" providerId="ADAL" clId="{9F6FCD20-85BE-46F2-AEB3-24D7BA2F4B0C}" dt="2021-12-03T12:03:28.107" v="348" actId="1076"/>
          <ac:picMkLst>
            <pc:docMk/>
            <pc:sldMk cId="1550222994" sldId="320"/>
            <ac:picMk id="18" creationId="{B295F858-F226-4B15-A3BD-61AC4D5B7CC1}"/>
          </ac:picMkLst>
        </pc:picChg>
        <pc:picChg chg="add mod">
          <ac:chgData name="Paul Andrew" userId="348f494b-6e82-4928-bba0-085a4d98e280" providerId="ADAL" clId="{9F6FCD20-85BE-46F2-AEB3-24D7BA2F4B0C}" dt="2021-12-03T12:04:02.807" v="353" actId="1076"/>
          <ac:picMkLst>
            <pc:docMk/>
            <pc:sldMk cId="1550222994" sldId="320"/>
            <ac:picMk id="19" creationId="{D2D23C5E-84C7-4787-B0D2-69EC074F7FCE}"/>
          </ac:picMkLst>
        </pc:picChg>
        <pc:cxnChg chg="add del mod">
          <ac:chgData name="Paul Andrew" userId="348f494b-6e82-4928-bba0-085a4d98e280" providerId="ADAL" clId="{9F6FCD20-85BE-46F2-AEB3-24D7BA2F4B0C}" dt="2021-12-03T12:01:12.232" v="337" actId="478"/>
          <ac:cxnSpMkLst>
            <pc:docMk/>
            <pc:sldMk cId="1550222994" sldId="320"/>
            <ac:cxnSpMk id="15" creationId="{E33D6646-1B06-4869-947C-1A2F1D53F76E}"/>
          </ac:cxnSpMkLst>
        </pc:cxnChg>
      </pc:sldChg>
    </pc:docChg>
  </pc:docChgLst>
  <pc:docChgLst>
    <pc:chgData name="Paul Andrew" userId="348f494b-6e82-4928-bba0-085a4d98e280" providerId="ADAL" clId="{3315EFCB-9319-4B87-985F-28E8C241F720}"/>
    <pc:docChg chg="custSel addSld delSld modSld">
      <pc:chgData name="Paul Andrew" userId="348f494b-6e82-4928-bba0-085a4d98e280" providerId="ADAL" clId="{3315EFCB-9319-4B87-985F-28E8C241F720}" dt="2021-09-08T14:40:50.456" v="17" actId="2696"/>
      <pc:docMkLst>
        <pc:docMk/>
      </pc:docMkLst>
      <pc:sldChg chg="addSp delSp modSp add del">
        <pc:chgData name="Paul Andrew" userId="348f494b-6e82-4928-bba0-085a4d98e280" providerId="ADAL" clId="{3315EFCB-9319-4B87-985F-28E8C241F720}" dt="2021-09-08T14:40:50.456" v="17" actId="2696"/>
        <pc:sldMkLst>
          <pc:docMk/>
          <pc:sldMk cId="359810737" sldId="320"/>
        </pc:sldMkLst>
        <pc:spChg chg="add del mod">
          <ac:chgData name="Paul Andrew" userId="348f494b-6e82-4928-bba0-085a4d98e280" providerId="ADAL" clId="{3315EFCB-9319-4B87-985F-28E8C241F720}" dt="2021-09-08T14:25:50.851" v="4" actId="478"/>
          <ac:spMkLst>
            <pc:docMk/>
            <pc:sldMk cId="359810737" sldId="320"/>
            <ac:spMk id="3" creationId="{D0E30E75-EC71-4539-B023-7D3BB56E5E47}"/>
          </ac:spMkLst>
        </pc:spChg>
        <pc:spChg chg="del">
          <ac:chgData name="Paul Andrew" userId="348f494b-6e82-4928-bba0-085a4d98e280" providerId="ADAL" clId="{3315EFCB-9319-4B87-985F-28E8C241F720}" dt="2021-09-08T14:25:47.759" v="1" actId="478"/>
          <ac:spMkLst>
            <pc:docMk/>
            <pc:sldMk cId="359810737" sldId="320"/>
            <ac:spMk id="4" creationId="{FA53192C-25AA-4452-9830-F859C51C61E4}"/>
          </ac:spMkLst>
        </pc:spChg>
        <pc:spChg chg="del">
          <ac:chgData name="Paul Andrew" userId="348f494b-6e82-4928-bba0-085a4d98e280" providerId="ADAL" clId="{3315EFCB-9319-4B87-985F-28E8C241F720}" dt="2021-09-08T14:25:49.054" v="2" actId="478"/>
          <ac:spMkLst>
            <pc:docMk/>
            <pc:sldMk cId="359810737" sldId="320"/>
            <ac:spMk id="5" creationId="{8ED134BC-6E14-4A99-8E7A-B5447B335227}"/>
          </ac:spMkLst>
        </pc:spChg>
        <pc:spChg chg="add del mod">
          <ac:chgData name="Paul Andrew" userId="348f494b-6e82-4928-bba0-085a4d98e280" providerId="ADAL" clId="{3315EFCB-9319-4B87-985F-28E8C241F720}" dt="2021-09-08T14:25:50.162" v="3" actId="478"/>
          <ac:spMkLst>
            <pc:docMk/>
            <pc:sldMk cId="359810737" sldId="320"/>
            <ac:spMk id="7" creationId="{0D8E1C7B-6494-4407-AA47-6A6C076B45FF}"/>
          </ac:spMkLst>
        </pc:spChg>
        <pc:spChg chg="add del mod">
          <ac:chgData name="Paul Andrew" userId="348f494b-6e82-4928-bba0-085a4d98e280" providerId="ADAL" clId="{3315EFCB-9319-4B87-985F-28E8C241F720}" dt="2021-09-08T14:25:59.978" v="6" actId="478"/>
          <ac:spMkLst>
            <pc:docMk/>
            <pc:sldMk cId="359810737" sldId="320"/>
            <ac:spMk id="8" creationId="{3B2CCEA8-BC74-4E70-886E-ABCFA6B45F28}"/>
          </ac:spMkLst>
        </pc:spChg>
        <pc:picChg chg="add mod">
          <ac:chgData name="Paul Andrew" userId="348f494b-6e82-4928-bba0-085a4d98e280" providerId="ADAL" clId="{3315EFCB-9319-4B87-985F-28E8C241F720}" dt="2021-09-08T14:27:07.596" v="16" actId="1076"/>
          <ac:picMkLst>
            <pc:docMk/>
            <pc:sldMk cId="359810737" sldId="320"/>
            <ac:picMk id="10" creationId="{40E4B8CF-C1DF-4AC0-80D2-48E492F3F2DC}"/>
          </ac:picMkLst>
        </pc:picChg>
        <pc:picChg chg="add mod">
          <ac:chgData name="Paul Andrew" userId="348f494b-6e82-4928-bba0-085a4d98e280" providerId="ADAL" clId="{3315EFCB-9319-4B87-985F-28E8C241F720}" dt="2021-09-08T14:27:00.079" v="15" actId="1076"/>
          <ac:picMkLst>
            <pc:docMk/>
            <pc:sldMk cId="359810737" sldId="320"/>
            <ac:picMk id="12" creationId="{2C0582CF-B062-445A-AABB-25C3ABA08A71}"/>
          </ac:picMkLst>
        </pc:picChg>
      </pc:sldChg>
    </pc:docChg>
  </pc:docChgLst>
  <pc:docChgLst>
    <pc:chgData name="Paul Andrew" userId="348f494b-6e82-4928-bba0-085a4d98e280" providerId="ADAL" clId="{73E7FAB3-E449-4518-B869-B1877E3D3E83}"/>
    <pc:docChg chg="undo redo custSel addSld delSld modSld sldOrd modMainMaster">
      <pc:chgData name="Paul Andrew" userId="348f494b-6e82-4928-bba0-085a4d98e280" providerId="ADAL" clId="{73E7FAB3-E449-4518-B869-B1877E3D3E83}" dt="2021-08-19T21:32:02.037" v="7156" actId="20577"/>
      <pc:docMkLst>
        <pc:docMk/>
      </pc:docMkLst>
      <pc:sldChg chg="modSp mod modTransition">
        <pc:chgData name="Paul Andrew" userId="348f494b-6e82-4928-bba0-085a4d98e280" providerId="ADAL" clId="{73E7FAB3-E449-4518-B869-B1877E3D3E83}" dt="2021-08-10T15:34:47.371" v="5232"/>
        <pc:sldMkLst>
          <pc:docMk/>
          <pc:sldMk cId="2008345272" sldId="257"/>
        </pc:sldMkLst>
        <pc:spChg chg="mod">
          <ac:chgData name="Paul Andrew" userId="348f494b-6e82-4928-bba0-085a4d98e280" providerId="ADAL" clId="{73E7FAB3-E449-4518-B869-B1877E3D3E83}" dt="2021-07-28T10:19:26" v="1451" actId="207"/>
          <ac:spMkLst>
            <pc:docMk/>
            <pc:sldMk cId="2008345272" sldId="257"/>
            <ac:spMk id="4" creationId="{FA53192C-25AA-4452-9830-F859C51C61E4}"/>
          </ac:spMkLst>
        </pc:spChg>
      </pc:sldChg>
      <pc:sldChg chg="addSp modSp mod modTransition modAnim">
        <pc:chgData name="Paul Andrew" userId="348f494b-6e82-4928-bba0-085a4d98e280" providerId="ADAL" clId="{73E7FAB3-E449-4518-B869-B1877E3D3E83}" dt="2021-08-19T14:28:00.928" v="6555"/>
        <pc:sldMkLst>
          <pc:docMk/>
          <pc:sldMk cId="4263848764" sldId="258"/>
        </pc:sldMkLst>
        <pc:spChg chg="add mod">
          <ac:chgData name="Paul Andrew" userId="348f494b-6e82-4928-bba0-085a4d98e280" providerId="ADAL" clId="{73E7FAB3-E449-4518-B869-B1877E3D3E83}" dt="2021-08-19T14:27:43.999" v="6553" actId="1076"/>
          <ac:spMkLst>
            <pc:docMk/>
            <pc:sldMk cId="4263848764" sldId="258"/>
            <ac:spMk id="7" creationId="{2FF2D84C-0C78-4489-AB4A-32E1E52B80E7}"/>
          </ac:spMkLst>
        </pc:spChg>
      </pc:sldChg>
      <pc:sldChg chg="addSp delSp modSp mod modTransition modAnim">
        <pc:chgData name="Paul Andrew" userId="348f494b-6e82-4928-bba0-085a4d98e280" providerId="ADAL" clId="{73E7FAB3-E449-4518-B869-B1877E3D3E83}" dt="2021-08-19T08:26:54.426" v="5536" actId="21"/>
        <pc:sldMkLst>
          <pc:docMk/>
          <pc:sldMk cId="2074527211" sldId="259"/>
        </pc:sldMkLst>
        <pc:spChg chg="mod">
          <ac:chgData name="Paul Andrew" userId="348f494b-6e82-4928-bba0-085a4d98e280" providerId="ADAL" clId="{73E7FAB3-E449-4518-B869-B1877E3D3E83}" dt="2021-08-19T08:19:26.418" v="5500" actId="115"/>
          <ac:spMkLst>
            <pc:docMk/>
            <pc:sldMk cId="2074527211" sldId="259"/>
            <ac:spMk id="9" creationId="{7133B4CF-01EA-4655-A03E-94586E84E303}"/>
          </ac:spMkLst>
        </pc:spChg>
        <pc:picChg chg="add del mod">
          <ac:chgData name="Paul Andrew" userId="348f494b-6e82-4928-bba0-085a4d98e280" providerId="ADAL" clId="{73E7FAB3-E449-4518-B869-B1877E3D3E83}" dt="2021-08-19T08:26:54.426" v="5536" actId="21"/>
          <ac:picMkLst>
            <pc:docMk/>
            <pc:sldMk cId="2074527211" sldId="259"/>
            <ac:picMk id="5" creationId="{985B0EDE-23FB-423C-A757-5BD4CA0241E2}"/>
          </ac:picMkLst>
        </pc:picChg>
      </pc:sldChg>
      <pc:sldChg chg="modTransition">
        <pc:chgData name="Paul Andrew" userId="348f494b-6e82-4928-bba0-085a4d98e280" providerId="ADAL" clId="{73E7FAB3-E449-4518-B869-B1877E3D3E83}" dt="2021-08-10T15:34:47.371" v="5232"/>
        <pc:sldMkLst>
          <pc:docMk/>
          <pc:sldMk cId="448138186" sldId="260"/>
        </pc:sldMkLst>
      </pc:sldChg>
      <pc:sldChg chg="addSp delSp modSp mod modTransition modAnim">
        <pc:chgData name="Paul Andrew" userId="348f494b-6e82-4928-bba0-085a4d98e280" providerId="ADAL" clId="{73E7FAB3-E449-4518-B869-B1877E3D3E83}" dt="2021-08-19T08:25:15.164" v="5533"/>
        <pc:sldMkLst>
          <pc:docMk/>
          <pc:sldMk cId="81991354" sldId="261"/>
        </pc:sldMkLst>
        <pc:spChg chg="mod">
          <ac:chgData name="Paul Andrew" userId="348f494b-6e82-4928-bba0-085a4d98e280" providerId="ADAL" clId="{73E7FAB3-E449-4518-B869-B1877E3D3E83}" dt="2021-08-10T09:30:16.009" v="3915" actId="6549"/>
          <ac:spMkLst>
            <pc:docMk/>
            <pc:sldMk cId="81991354" sldId="261"/>
            <ac:spMk id="2" creationId="{F3A1ACEC-9F88-46B4-9730-6B1BE98B1AAB}"/>
          </ac:spMkLst>
        </pc:spChg>
        <pc:spChg chg="add del mod">
          <ac:chgData name="Paul Andrew" userId="348f494b-6e82-4928-bba0-085a4d98e280" providerId="ADAL" clId="{73E7FAB3-E449-4518-B869-B1877E3D3E83}" dt="2021-07-28T08:34:59.160" v="608" actId="478"/>
          <ac:spMkLst>
            <pc:docMk/>
            <pc:sldMk cId="81991354" sldId="261"/>
            <ac:spMk id="4" creationId="{AEC856AB-25B3-41C1-9925-79FC00FB1B1F}"/>
          </ac:spMkLst>
        </pc:spChg>
        <pc:spChg chg="add mod">
          <ac:chgData name="Paul Andrew" userId="348f494b-6e82-4928-bba0-085a4d98e280" providerId="ADAL" clId="{73E7FAB3-E449-4518-B869-B1877E3D3E83}" dt="2021-08-10T09:31:33.136" v="4008" actId="20577"/>
          <ac:spMkLst>
            <pc:docMk/>
            <pc:sldMk cId="81991354" sldId="261"/>
            <ac:spMk id="5" creationId="{40098161-F45E-4899-B8D5-A61BD9C1FE8E}"/>
          </ac:spMkLst>
        </pc:spChg>
        <pc:spChg chg="add del mod">
          <ac:chgData name="Paul Andrew" userId="348f494b-6e82-4928-bba0-085a4d98e280" providerId="ADAL" clId="{73E7FAB3-E449-4518-B869-B1877E3D3E83}" dt="2021-08-10T09:31:18.760" v="3982" actId="478"/>
          <ac:spMkLst>
            <pc:docMk/>
            <pc:sldMk cId="81991354" sldId="261"/>
            <ac:spMk id="7" creationId="{0C2AA46B-7CA3-4C20-B2BD-46D5003AB1AE}"/>
          </ac:spMkLst>
        </pc:spChg>
        <pc:spChg chg="add mod">
          <ac:chgData name="Paul Andrew" userId="348f494b-6e82-4928-bba0-085a4d98e280" providerId="ADAL" clId="{73E7FAB3-E449-4518-B869-B1877E3D3E83}" dt="2021-08-10T09:31:23.600" v="4005" actId="1035"/>
          <ac:spMkLst>
            <pc:docMk/>
            <pc:sldMk cId="81991354" sldId="261"/>
            <ac:spMk id="8" creationId="{B90219B0-AD26-4324-B23F-EB5706E74350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8" creationId="{F131FB26-CF68-4469-B7A1-B35313293542}"/>
          </ac:spMkLst>
        </pc:spChg>
        <pc:spChg chg="add mod">
          <ac:chgData name="Paul Andrew" userId="348f494b-6e82-4928-bba0-085a4d98e280" providerId="ADAL" clId="{73E7FAB3-E449-4518-B869-B1877E3D3E83}" dt="2021-08-10T09:31:23.600" v="4005" actId="1035"/>
          <ac:spMkLst>
            <pc:docMk/>
            <pc:sldMk cId="81991354" sldId="261"/>
            <ac:spMk id="9" creationId="{51290E78-6AFD-4361-B80C-0F6E4036E6D3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0" creationId="{A02E4DAF-06CA-4AE5-9386-DFEE787D4DD2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2" creationId="{7D4D6CF5-9497-4539-8013-5F1CAD429356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4" creationId="{542C24C1-C24F-4792-9EA2-5C5F346C634E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6" creationId="{822E65B2-4FAB-4989-9D3A-B89260BE8227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8" creationId="{AD72EA58-FA62-4F38-957C-8274BC16276B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0" creationId="{82DD5F35-BC77-4E37-BD4F-448A46C068E0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1" creationId="{F571F86A-22F8-40D6-8219-F2BEFDF07505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2" creationId="{6C41E0B4-3B5D-4316-9F0F-2511DCA6DBF3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3" creationId="{9FBD6C14-1C4A-44A3-877F-6EC9E960E672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4" creationId="{41B39DAF-83BD-44A8-A2E5-8E618554135A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5" creationId="{D6173AA9-52C0-419A-B148-9A80D461636C}"/>
          </ac:spMkLst>
        </pc:spChg>
        <pc:graphicFrameChg chg="add mod modGraphic">
          <ac:chgData name="Paul Andrew" userId="348f494b-6e82-4928-bba0-085a4d98e280" providerId="ADAL" clId="{73E7FAB3-E449-4518-B869-B1877E3D3E83}" dt="2021-07-28T10:45:01.769" v="2008" actId="167"/>
          <ac:graphicFrameMkLst>
            <pc:docMk/>
            <pc:sldMk cId="81991354" sldId="261"/>
            <ac:graphicFrameMk id="32" creationId="{D3AE4979-00B6-4598-9E4B-BC4149E7E434}"/>
          </ac:graphicFrameMkLst>
        </pc:graphicFrameChg>
        <pc:picChg chg="add del mod">
          <ac:chgData name="Paul Andrew" userId="348f494b-6e82-4928-bba0-085a4d98e280" providerId="ADAL" clId="{73E7FAB3-E449-4518-B869-B1877E3D3E83}" dt="2021-07-28T08:32:18.015" v="595" actId="478"/>
          <ac:picMkLst>
            <pc:docMk/>
            <pc:sldMk cId="81991354" sldId="261"/>
            <ac:picMk id="3" creationId="{8C737C1B-8B83-469C-8DB2-A7DE4CD0294A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3" creationId="{D47B0CDF-6DE1-4584-9D6B-5C6474393A7A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4" creationId="{D31C818E-1498-4E7C-A082-A53BF2717DC3}"/>
          </ac:picMkLst>
        </pc:picChg>
        <pc:picChg chg="add mod">
          <ac:chgData name="Paul Andrew" userId="348f494b-6e82-4928-bba0-085a4d98e280" providerId="ADAL" clId="{73E7FAB3-E449-4518-B869-B1877E3D3E83}" dt="2021-07-28T08:46:41.236" v="923" actId="1076"/>
          <ac:picMkLst>
            <pc:docMk/>
            <pc:sldMk cId="81991354" sldId="261"/>
            <ac:picMk id="6" creationId="{081558B9-45B7-442D-8347-3CFBA9A8C06E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7" creationId="{0D49AE25-31DB-47EE-9CBB-D3451D4DAA7E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10" creationId="{8453D7CB-E190-4CDA-A385-173FA243CFCD}"/>
          </ac:picMkLst>
        </pc:picChg>
        <pc:picChg chg="add del mod">
          <ac:chgData name="Paul Andrew" userId="348f494b-6e82-4928-bba0-085a4d98e280" providerId="ADAL" clId="{73E7FAB3-E449-4518-B869-B1877E3D3E83}" dt="2021-07-28T08:50:25.154" v="1006" actId="21"/>
          <ac:picMkLst>
            <pc:docMk/>
            <pc:sldMk cId="81991354" sldId="261"/>
            <ac:picMk id="27" creationId="{BA697211-DC83-4753-9C86-3A51C85B2433}"/>
          </ac:picMkLst>
        </pc:picChg>
        <pc:picChg chg="add del mod">
          <ac:chgData name="Paul Andrew" userId="348f494b-6e82-4928-bba0-085a4d98e280" providerId="ADAL" clId="{73E7FAB3-E449-4518-B869-B1877E3D3E83}" dt="2021-07-28T08:51:35.862" v="1016" actId="478"/>
          <ac:picMkLst>
            <pc:docMk/>
            <pc:sldMk cId="81991354" sldId="261"/>
            <ac:picMk id="31" creationId="{6D5EB313-C924-40C5-8D43-32F248BEE6EC}"/>
          </ac:picMkLst>
        </pc:picChg>
        <pc:cxnChg chg="add del mod">
          <ac:chgData name="Paul Andrew" userId="348f494b-6e82-4928-bba0-085a4d98e280" providerId="ADAL" clId="{73E7FAB3-E449-4518-B869-B1877E3D3E83}" dt="2021-07-28T08:51:23.646" v="1013" actId="478"/>
          <ac:cxnSpMkLst>
            <pc:docMk/>
            <pc:sldMk cId="81991354" sldId="261"/>
            <ac:cxnSpMk id="28" creationId="{F4400DEB-8C11-4306-87B9-014C18C86591}"/>
          </ac:cxnSpMkLst>
        </pc:cxnChg>
      </pc:sldChg>
      <pc:sldChg chg="addSp delSp modSp mod or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050288850" sldId="262"/>
        </pc:sldMkLst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4" creationId="{DE20A684-EB64-4900-9B55-5ECD5E19474B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5" creationId="{C4EA3D32-5A60-43FB-A462-BAACC5FC2B1D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6" creationId="{86F8C49D-0FB8-447E-ACD4-DA39D0D639CC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7" creationId="{36889674-F811-4A4D-BFC6-1C9C67ACD7E6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8" creationId="{C1DF788C-9CC6-4D89-92B0-DA430086951E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9" creationId="{2C7C210A-4B8E-4E21-856F-C5B55EAF49ED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0" creationId="{9846F35E-FB82-4C7F-B9BD-E71E4301EF87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1" creationId="{A591E87C-AD6D-46F9-9C9B-D48EBFA65773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2" creationId="{CC3157E0-3C03-4193-B0BF-22244EA7811F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3" creationId="{00206EA5-BA0B-493E-A6B0-9CD24A49D4F6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4" creationId="{B0AC89D5-7C17-4F5B-82CA-395C13796A30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5" creationId="{879C82C5-D94F-402C-A765-4590362CCE99}"/>
          </ac:spMkLst>
        </pc:spChg>
        <pc:spChg chg="add del mod">
          <ac:chgData name="Paul Andrew" userId="348f494b-6e82-4928-bba0-085a4d98e280" providerId="ADAL" clId="{73E7FAB3-E449-4518-B869-B1877E3D3E83}" dt="2021-07-28T10:49:50.432" v="2114" actId="478"/>
          <ac:spMkLst>
            <pc:docMk/>
            <pc:sldMk cId="2050288850" sldId="262"/>
            <ac:spMk id="25" creationId="{73D49D9D-DEF3-4E4C-9AAB-10DC61708D08}"/>
          </ac:spMkLst>
        </pc:spChg>
        <pc:spChg chg="add del mod">
          <ac:chgData name="Paul Andrew" userId="348f494b-6e82-4928-bba0-085a4d98e280" providerId="ADAL" clId="{73E7FAB3-E449-4518-B869-B1877E3D3E83}" dt="2021-07-28T10:49:26.756" v="2090" actId="478"/>
          <ac:spMkLst>
            <pc:docMk/>
            <pc:sldMk cId="2050288850" sldId="262"/>
            <ac:spMk id="26" creationId="{6D10B903-0FA0-4A76-8F0E-81202B26395D}"/>
          </ac:spMkLst>
        </pc:spChg>
        <pc:spChg chg="add del mod">
          <ac:chgData name="Paul Andrew" userId="348f494b-6e82-4928-bba0-085a4d98e280" providerId="ADAL" clId="{73E7FAB3-E449-4518-B869-B1877E3D3E83}" dt="2021-07-28T10:49:48.250" v="2113" actId="478"/>
          <ac:spMkLst>
            <pc:docMk/>
            <pc:sldMk cId="2050288850" sldId="262"/>
            <ac:spMk id="27" creationId="{FF10B4C4-B5B3-4577-9130-CE9BE2CB10BD}"/>
          </ac:spMkLst>
        </pc:spChg>
        <pc:spChg chg="add del mod">
          <ac:chgData name="Paul Andrew" userId="348f494b-6e82-4928-bba0-085a4d98e280" providerId="ADAL" clId="{73E7FAB3-E449-4518-B869-B1877E3D3E83}" dt="2021-07-28T10:48:34.594" v="2060" actId="478"/>
          <ac:spMkLst>
            <pc:docMk/>
            <pc:sldMk cId="2050288850" sldId="262"/>
            <ac:spMk id="28" creationId="{4A6D47BB-1F56-47EB-A59D-4BC470CF1515}"/>
          </ac:spMkLst>
        </pc:spChg>
        <pc:spChg chg="add mod">
          <ac:chgData name="Paul Andrew" userId="348f494b-6e82-4928-bba0-085a4d98e280" providerId="ADAL" clId="{73E7FAB3-E449-4518-B869-B1877E3D3E83}" dt="2021-07-28T10:48:09.270" v="2030"/>
          <ac:spMkLst>
            <pc:docMk/>
            <pc:sldMk cId="2050288850" sldId="262"/>
            <ac:spMk id="32" creationId="{C60B9DC1-1F25-41C0-8EA9-CA374E9FE315}"/>
          </ac:spMkLst>
        </pc:spChg>
        <pc:spChg chg="add mod">
          <ac:chgData name="Paul Andrew" userId="348f494b-6e82-4928-bba0-085a4d98e280" providerId="ADAL" clId="{73E7FAB3-E449-4518-B869-B1877E3D3E83}" dt="2021-07-28T10:53:05.080" v="2194" actId="313"/>
          <ac:spMkLst>
            <pc:docMk/>
            <pc:sldMk cId="2050288850" sldId="262"/>
            <ac:spMk id="33" creationId="{9BF40BDA-6CDF-4A38-ADB3-CF16BA7B35DB}"/>
          </ac:spMkLst>
        </pc:spChg>
        <pc:spChg chg="mod">
          <ac:chgData name="Paul Andrew" userId="348f494b-6e82-4928-bba0-085a4d98e280" providerId="ADAL" clId="{73E7FAB3-E449-4518-B869-B1877E3D3E83}" dt="2021-07-28T10:49:06.238" v="2064"/>
          <ac:spMkLst>
            <pc:docMk/>
            <pc:sldMk cId="2050288850" sldId="262"/>
            <ac:spMk id="35" creationId="{BA908C15-D661-4347-9F9F-45A147EC32CB}"/>
          </ac:spMkLst>
        </pc:spChg>
        <pc:spChg chg="mod">
          <ac:chgData name="Paul Andrew" userId="348f494b-6e82-4928-bba0-085a4d98e280" providerId="ADAL" clId="{73E7FAB3-E449-4518-B869-B1877E3D3E83}" dt="2021-07-28T10:53:36.649" v="2201" actId="20577"/>
          <ac:spMkLst>
            <pc:docMk/>
            <pc:sldMk cId="2050288850" sldId="262"/>
            <ac:spMk id="36" creationId="{1983776A-FD56-418A-9330-92204D2AA21D}"/>
          </ac:spMkLst>
        </pc:spChg>
        <pc:spChg chg="mod">
          <ac:chgData name="Paul Andrew" userId="348f494b-6e82-4928-bba0-085a4d98e280" providerId="ADAL" clId="{73E7FAB3-E449-4518-B869-B1877E3D3E83}" dt="2021-07-28T10:49:31.672" v="2091"/>
          <ac:spMkLst>
            <pc:docMk/>
            <pc:sldMk cId="2050288850" sldId="262"/>
            <ac:spMk id="38" creationId="{940D7961-9909-48FD-A0FE-C8BD35224CA7}"/>
          </ac:spMkLst>
        </pc:spChg>
        <pc:spChg chg="mod">
          <ac:chgData name="Paul Andrew" userId="348f494b-6e82-4928-bba0-085a4d98e280" providerId="ADAL" clId="{73E7FAB3-E449-4518-B869-B1877E3D3E83}" dt="2021-07-28T10:49:45.091" v="2112" actId="20577"/>
          <ac:spMkLst>
            <pc:docMk/>
            <pc:sldMk cId="2050288850" sldId="262"/>
            <ac:spMk id="39" creationId="{DE79781F-5601-4D1B-9D87-F48275C80190}"/>
          </ac:spMkLst>
        </pc:spChg>
        <pc:spChg chg="mod">
          <ac:chgData name="Paul Andrew" userId="348f494b-6e82-4928-bba0-085a4d98e280" providerId="ADAL" clId="{73E7FAB3-E449-4518-B869-B1877E3D3E83}" dt="2021-07-28T10:49:55.885" v="2115"/>
          <ac:spMkLst>
            <pc:docMk/>
            <pc:sldMk cId="2050288850" sldId="262"/>
            <ac:spMk id="41" creationId="{08C8AFA3-C816-4EB8-895A-AC8D717E2388}"/>
          </ac:spMkLst>
        </pc:spChg>
        <pc:spChg chg="mod">
          <ac:chgData name="Paul Andrew" userId="348f494b-6e82-4928-bba0-085a4d98e280" providerId="ADAL" clId="{73E7FAB3-E449-4518-B869-B1877E3D3E83}" dt="2021-07-28T10:55:04.933" v="2238" actId="20577"/>
          <ac:spMkLst>
            <pc:docMk/>
            <pc:sldMk cId="2050288850" sldId="262"/>
            <ac:spMk id="42" creationId="{AF1B556B-5CC8-4234-8205-352BD9E388FB}"/>
          </ac:spMkLst>
        </pc:spChg>
        <pc:spChg chg="mod">
          <ac:chgData name="Paul Andrew" userId="348f494b-6e82-4928-bba0-085a4d98e280" providerId="ADAL" clId="{73E7FAB3-E449-4518-B869-B1877E3D3E83}" dt="2021-07-28T10:53:57.775" v="2205"/>
          <ac:spMkLst>
            <pc:docMk/>
            <pc:sldMk cId="2050288850" sldId="262"/>
            <ac:spMk id="44" creationId="{96A7A631-9AAC-4086-A13F-A3776D8B1A5E}"/>
          </ac:spMkLst>
        </pc:spChg>
        <pc:spChg chg="mod">
          <ac:chgData name="Paul Andrew" userId="348f494b-6e82-4928-bba0-085a4d98e280" providerId="ADAL" clId="{73E7FAB3-E449-4518-B869-B1877E3D3E83}" dt="2021-07-28T10:54:10.163" v="2226" actId="20577"/>
          <ac:spMkLst>
            <pc:docMk/>
            <pc:sldMk cId="2050288850" sldId="262"/>
            <ac:spMk id="45" creationId="{84E492F6-22EC-4784-858C-C048E67EA081}"/>
          </ac:spMkLst>
        </pc:spChg>
        <pc:grpChg chg="add mod">
          <ac:chgData name="Paul Andrew" userId="348f494b-6e82-4928-bba0-085a4d98e280" providerId="ADAL" clId="{73E7FAB3-E449-4518-B869-B1877E3D3E83}" dt="2021-07-28T10:51:05.578" v="2169" actId="1076"/>
          <ac:grpSpMkLst>
            <pc:docMk/>
            <pc:sldMk cId="2050288850" sldId="262"/>
            <ac:grpSpMk id="31" creationId="{A4614E90-1BA0-4DAA-AD12-2649F0753D32}"/>
          </ac:grpSpMkLst>
        </pc:grpChg>
        <pc:grpChg chg="add mod">
          <ac:chgData name="Paul Andrew" userId="348f494b-6e82-4928-bba0-085a4d98e280" providerId="ADAL" clId="{73E7FAB3-E449-4518-B869-B1877E3D3E83}" dt="2021-07-28T10:54:28.112" v="2229" actId="1076"/>
          <ac:grpSpMkLst>
            <pc:docMk/>
            <pc:sldMk cId="2050288850" sldId="262"/>
            <ac:grpSpMk id="34" creationId="{B4202305-5815-4B30-8007-83C778F15808}"/>
          </ac:grpSpMkLst>
        </pc:grpChg>
        <pc:grpChg chg="add mod">
          <ac:chgData name="Paul Andrew" userId="348f494b-6e82-4928-bba0-085a4d98e280" providerId="ADAL" clId="{73E7FAB3-E449-4518-B869-B1877E3D3E83}" dt="2021-07-28T10:49:36.449" v="2092" actId="1076"/>
          <ac:grpSpMkLst>
            <pc:docMk/>
            <pc:sldMk cId="2050288850" sldId="262"/>
            <ac:grpSpMk id="37" creationId="{1DFE1840-9FBB-4110-B572-6CF913623A66}"/>
          </ac:grpSpMkLst>
        </pc:grpChg>
        <pc:grpChg chg="add mod">
          <ac:chgData name="Paul Andrew" userId="348f494b-6e82-4928-bba0-085a4d98e280" providerId="ADAL" clId="{73E7FAB3-E449-4518-B869-B1877E3D3E83}" dt="2021-07-28T10:50:18.772" v="2150" actId="1076"/>
          <ac:grpSpMkLst>
            <pc:docMk/>
            <pc:sldMk cId="2050288850" sldId="262"/>
            <ac:grpSpMk id="40" creationId="{07660E42-1A99-4A3B-B6F0-247C488B57B3}"/>
          </ac:grpSpMkLst>
        </pc:grpChg>
        <pc:grpChg chg="add mod ord">
          <ac:chgData name="Paul Andrew" userId="348f494b-6e82-4928-bba0-085a4d98e280" providerId="ADAL" clId="{73E7FAB3-E449-4518-B869-B1877E3D3E83}" dt="2021-07-28T10:54:21.116" v="2228" actId="167"/>
          <ac:grpSpMkLst>
            <pc:docMk/>
            <pc:sldMk cId="2050288850" sldId="262"/>
            <ac:grpSpMk id="43" creationId="{A9285AED-1E6F-4D82-A1B6-1D93A64DC9B1}"/>
          </ac:grpSpMkLst>
        </pc:grpChg>
        <pc:graphicFrameChg chg="add mod">
          <ac:chgData name="Paul Andrew" userId="348f494b-6e82-4928-bba0-085a4d98e280" providerId="ADAL" clId="{73E7FAB3-E449-4518-B869-B1877E3D3E83}" dt="2021-07-28T10:50:41.874" v="2165" actId="207"/>
          <ac:graphicFrameMkLst>
            <pc:docMk/>
            <pc:sldMk cId="2050288850" sldId="262"/>
            <ac:graphicFrameMk id="30" creationId="{1F47A95E-847C-44A5-A755-5C7B466902A0}"/>
          </ac:graphicFrameMkLst>
        </pc:graphicFrameChg>
        <pc:picChg chg="add del mod">
          <ac:chgData name="Paul Andrew" userId="348f494b-6e82-4928-bba0-085a4d98e280" providerId="ADAL" clId="{73E7FAB3-E449-4518-B869-B1877E3D3E83}" dt="2021-07-28T10:48:16.616" v="2034" actId="1076"/>
          <ac:picMkLst>
            <pc:docMk/>
            <pc:sldMk cId="2050288850" sldId="262"/>
            <ac:picMk id="3" creationId="{DFB084FB-96F0-48CC-B20F-9BD2099D38DF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6" creationId="{343606B1-3C0C-41A3-9A94-DE70AB9D73BE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7" creationId="{9FAEB6CC-F031-4E41-ABE3-372AFCF59A8E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8" creationId="{F1DD3E0D-F034-4927-BA53-5986E743C4DB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9" creationId="{46C75F5E-644C-474B-AE4F-005E20829F7F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0" creationId="{88F8A6A3-1CC3-4122-9EFD-2D5DC3D6C3B7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1" creationId="{89AB5DF6-7A72-4070-82D2-F9CD832458D8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2" creationId="{E2AD333F-C1AA-4BA4-9B68-387D30069C95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3" creationId="{72FC8E70-C8B5-4B6C-B961-C20A15FC6A5C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4" creationId="{422DB39D-357B-46F1-82A9-46A35005E4EF}"/>
          </ac:picMkLst>
        </pc:picChg>
        <pc:picChg chg="add del mod">
          <ac:chgData name="Paul Andrew" userId="348f494b-6e82-4928-bba0-085a4d98e280" providerId="ADAL" clId="{73E7FAB3-E449-4518-B869-B1877E3D3E83}" dt="2021-07-28T10:55:58.509" v="2240" actId="1076"/>
          <ac:picMkLst>
            <pc:docMk/>
            <pc:sldMk cId="2050288850" sldId="262"/>
            <ac:picMk id="29" creationId="{C6E7B0B9-A886-4375-B786-BF68800D02F4}"/>
          </ac:picMkLst>
        </pc:picChg>
      </pc:sldChg>
      <pc:sldChg chg="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976600287" sldId="263"/>
        </pc:sldMkLst>
      </pc:sldChg>
      <pc:sldChg chg="addSp delSp modSp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903176902" sldId="271"/>
        </pc:sldMkLst>
        <pc:spChg chg="add mod">
          <ac:chgData name="Paul Andrew" userId="348f494b-6e82-4928-bba0-085a4d98e280" providerId="ADAL" clId="{73E7FAB3-E449-4518-B869-B1877E3D3E83}" dt="2021-07-28T07:46:24.594" v="19" actId="164"/>
          <ac:spMkLst>
            <pc:docMk/>
            <pc:sldMk cId="2903176902" sldId="271"/>
            <ac:spMk id="4" creationId="{5E702AFA-9AAD-4CCB-BED1-8F1A9288D4E4}"/>
          </ac:spMkLst>
        </pc:spChg>
        <pc:spChg chg="add mod">
          <ac:chgData name="Paul Andrew" userId="348f494b-6e82-4928-bba0-085a4d98e280" providerId="ADAL" clId="{73E7FAB3-E449-4518-B869-B1877E3D3E83}" dt="2021-07-28T07:56:54.121" v="219" actId="208"/>
          <ac:spMkLst>
            <pc:docMk/>
            <pc:sldMk cId="2903176902" sldId="271"/>
            <ac:spMk id="14" creationId="{5E46920F-7FF6-4658-9BB5-B0EB3AB2C626}"/>
          </ac:spMkLst>
        </pc:spChg>
        <pc:spChg chg="add mod">
          <ac:chgData name="Paul Andrew" userId="348f494b-6e82-4928-bba0-085a4d98e280" providerId="ADAL" clId="{73E7FAB3-E449-4518-B869-B1877E3D3E83}" dt="2021-07-28T08:02:49.749" v="222" actId="208"/>
          <ac:spMkLst>
            <pc:docMk/>
            <pc:sldMk cId="2903176902" sldId="271"/>
            <ac:spMk id="15" creationId="{3CEF4724-5EAC-4E0E-807C-1074145FFBD4}"/>
          </ac:spMkLst>
        </pc:spChg>
        <pc:spChg chg="add mod">
          <ac:chgData name="Paul Andrew" userId="348f494b-6e82-4928-bba0-085a4d98e280" providerId="ADAL" clId="{73E7FAB3-E449-4518-B869-B1877E3D3E83}" dt="2021-07-28T07:53:03.312" v="106" actId="1036"/>
          <ac:spMkLst>
            <pc:docMk/>
            <pc:sldMk cId="2903176902" sldId="271"/>
            <ac:spMk id="21" creationId="{9A8D7739-644D-4762-AD3A-12A1E5AEC131}"/>
          </ac:spMkLst>
        </pc:spChg>
        <pc:spChg chg="add del mod">
          <ac:chgData name="Paul Andrew" userId="348f494b-6e82-4928-bba0-085a4d98e280" providerId="ADAL" clId="{73E7FAB3-E449-4518-B869-B1877E3D3E83}" dt="2021-07-28T07:49:09.685" v="53" actId="478"/>
          <ac:spMkLst>
            <pc:docMk/>
            <pc:sldMk cId="2903176902" sldId="271"/>
            <ac:spMk id="22" creationId="{46A06A48-7122-47CD-80A8-AB6C419663A3}"/>
          </ac:spMkLst>
        </pc:spChg>
        <pc:spChg chg="add mod">
          <ac:chgData name="Paul Andrew" userId="348f494b-6e82-4928-bba0-085a4d98e280" providerId="ADAL" clId="{73E7FAB3-E449-4518-B869-B1877E3D3E83}" dt="2021-07-28T07:51:57.720" v="92" actId="1076"/>
          <ac:spMkLst>
            <pc:docMk/>
            <pc:sldMk cId="2903176902" sldId="271"/>
            <ac:spMk id="30" creationId="{5FD984DA-4515-4F15-8896-F2869A5DF4F5}"/>
          </ac:spMkLst>
        </pc:spChg>
        <pc:spChg chg="add mod">
          <ac:chgData name="Paul Andrew" userId="348f494b-6e82-4928-bba0-085a4d98e280" providerId="ADAL" clId="{73E7FAB3-E449-4518-B869-B1877E3D3E83}" dt="2021-07-28T07:54:22.499" v="168" actId="1076"/>
          <ac:spMkLst>
            <pc:docMk/>
            <pc:sldMk cId="2903176902" sldId="271"/>
            <ac:spMk id="31" creationId="{94B22761-D246-4078-A6E5-6591161DF96B}"/>
          </ac:spMkLst>
        </pc:spChg>
        <pc:spChg chg="add mod">
          <ac:chgData name="Paul Andrew" userId="348f494b-6e82-4928-bba0-085a4d98e280" providerId="ADAL" clId="{73E7FAB3-E449-4518-B869-B1877E3D3E83}" dt="2021-07-28T07:54:30.959" v="171" actId="1037"/>
          <ac:spMkLst>
            <pc:docMk/>
            <pc:sldMk cId="2903176902" sldId="271"/>
            <ac:spMk id="32" creationId="{4C04EB10-718E-44A8-B431-A20B4A60DC86}"/>
          </ac:spMkLst>
        </pc:spChg>
        <pc:spChg chg="mod">
          <ac:chgData name="Paul Andrew" userId="348f494b-6e82-4928-bba0-085a4d98e280" providerId="ADAL" clId="{73E7FAB3-E449-4518-B869-B1877E3D3E83}" dt="2021-07-28T08:09:58.598" v="271" actId="122"/>
          <ac:spMkLst>
            <pc:docMk/>
            <pc:sldMk cId="2903176902" sldId="271"/>
            <ac:spMk id="40" creationId="{E7865A7F-57C3-452C-9071-661289C3155F}"/>
          </ac:spMkLst>
        </pc:spChg>
        <pc:spChg chg="add mod">
          <ac:chgData name="Paul Andrew" userId="348f494b-6e82-4928-bba0-085a4d98e280" providerId="ADAL" clId="{73E7FAB3-E449-4518-B869-B1877E3D3E83}" dt="2021-07-28T08:11:38.543" v="353" actId="1076"/>
          <ac:spMkLst>
            <pc:docMk/>
            <pc:sldMk cId="2903176902" sldId="271"/>
            <ac:spMk id="43" creationId="{1EA63C64-DBC8-4AD6-89FD-DC7F527EA684}"/>
          </ac:spMkLst>
        </pc:spChg>
        <pc:spChg chg="add mod">
          <ac:chgData name="Paul Andrew" userId="348f494b-6e82-4928-bba0-085a4d98e280" providerId="ADAL" clId="{73E7FAB3-E449-4518-B869-B1877E3D3E83}" dt="2021-07-28T08:11:52.772" v="359" actId="1076"/>
          <ac:spMkLst>
            <pc:docMk/>
            <pc:sldMk cId="2903176902" sldId="271"/>
            <ac:spMk id="44" creationId="{3B7A2E5B-7561-411C-9D34-E859921E6685}"/>
          </ac:spMkLst>
        </pc:spChg>
        <pc:spChg chg="add mod">
          <ac:chgData name="Paul Andrew" userId="348f494b-6e82-4928-bba0-085a4d98e280" providerId="ADAL" clId="{73E7FAB3-E449-4518-B869-B1877E3D3E83}" dt="2021-07-28T08:12:08.330" v="368" actId="1076"/>
          <ac:spMkLst>
            <pc:docMk/>
            <pc:sldMk cId="2903176902" sldId="271"/>
            <ac:spMk id="45" creationId="{188AA974-5500-4FC6-B51A-F5E902517548}"/>
          </ac:spMkLst>
        </pc:spChg>
        <pc:grpChg chg="add mod">
          <ac:chgData name="Paul Andrew" userId="348f494b-6e82-4928-bba0-085a4d98e280" providerId="ADAL" clId="{73E7FAB3-E449-4518-B869-B1877E3D3E83}" dt="2021-07-28T07:52:19.653" v="95" actId="1076"/>
          <ac:grpSpMkLst>
            <pc:docMk/>
            <pc:sldMk cId="2903176902" sldId="271"/>
            <ac:grpSpMk id="5" creationId="{1AE2ACBE-B467-473D-89BA-EC26B007F3B6}"/>
          </ac:grpSpMkLst>
        </pc:grpChg>
        <pc:picChg chg="add mod ord">
          <ac:chgData name="Paul Andrew" userId="348f494b-6e82-4928-bba0-085a4d98e280" providerId="ADAL" clId="{73E7FAB3-E449-4518-B869-B1877E3D3E83}" dt="2021-07-28T07:46:24.594" v="19" actId="164"/>
          <ac:picMkLst>
            <pc:docMk/>
            <pc:sldMk cId="2903176902" sldId="271"/>
            <ac:picMk id="3" creationId="{48E3E2DC-9FD3-488D-B89F-4607BEE08AB1}"/>
          </ac:picMkLst>
        </pc:picChg>
        <pc:picChg chg="add mod ord">
          <ac:chgData name="Paul Andrew" userId="348f494b-6e82-4928-bba0-085a4d98e280" providerId="ADAL" clId="{73E7FAB3-E449-4518-B869-B1877E3D3E83}" dt="2021-07-28T08:02:55.255" v="223" actId="166"/>
          <ac:picMkLst>
            <pc:docMk/>
            <pc:sldMk cId="2903176902" sldId="271"/>
            <ac:picMk id="13" creationId="{040D77CB-F3C3-4D12-922F-C352937A8CF9}"/>
          </ac:picMkLst>
        </pc:picChg>
        <pc:picChg chg="add del mod">
          <ac:chgData name="Paul Andrew" userId="348f494b-6e82-4928-bba0-085a4d98e280" providerId="ADAL" clId="{73E7FAB3-E449-4518-B869-B1877E3D3E83}" dt="2021-07-28T08:13:47.431" v="388" actId="478"/>
          <ac:picMkLst>
            <pc:docMk/>
            <pc:sldMk cId="2903176902" sldId="271"/>
            <ac:picMk id="20" creationId="{2A6DB0B3-9346-4379-8C07-205FD2C384F4}"/>
          </ac:picMkLst>
        </pc:picChg>
        <pc:picChg chg="add mod">
          <ac:chgData name="Paul Andrew" userId="348f494b-6e82-4928-bba0-085a4d98e280" providerId="ADAL" clId="{73E7FAB3-E449-4518-B869-B1877E3D3E83}" dt="2021-07-28T07:51:37.451" v="85" actId="1037"/>
          <ac:picMkLst>
            <pc:docMk/>
            <pc:sldMk cId="2903176902" sldId="271"/>
            <ac:picMk id="23" creationId="{B8A68098-3337-44F7-9A37-628E89B326BE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5" creationId="{1F4DBF4E-73D7-459F-8F08-1ABC38C51CA3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7" creationId="{78BF7E6B-922E-44D7-BDFA-AF6C80526B1B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8" creationId="{375E944E-0595-43F8-8B8B-1E505511A736}"/>
          </ac:picMkLst>
        </pc:picChg>
        <pc:picChg chg="ord">
          <ac:chgData name="Paul Andrew" userId="348f494b-6e82-4928-bba0-085a4d98e280" providerId="ADAL" clId="{73E7FAB3-E449-4518-B869-B1877E3D3E83}" dt="2021-07-28T07:52:02.359" v="93" actId="166"/>
          <ac:picMkLst>
            <pc:docMk/>
            <pc:sldMk cId="2903176902" sldId="271"/>
            <ac:picMk id="37" creationId="{D4F7783C-4DC0-4591-9923-CE1AD7ABEF4A}"/>
          </ac:picMkLst>
        </pc:picChg>
        <pc:picChg chg="del">
          <ac:chgData name="Paul Andrew" userId="348f494b-6e82-4928-bba0-085a4d98e280" providerId="ADAL" clId="{73E7FAB3-E449-4518-B869-B1877E3D3E83}" dt="2021-07-28T07:50:51.902" v="58" actId="478"/>
          <ac:picMkLst>
            <pc:docMk/>
            <pc:sldMk cId="2903176902" sldId="271"/>
            <ac:picMk id="39" creationId="{A8C04730-3CEF-4B84-87C0-86439D1E7FAA}"/>
          </ac:picMkLst>
        </pc:picChg>
        <pc:picChg chg="add del mod">
          <ac:chgData name="Paul Andrew" userId="348f494b-6e82-4928-bba0-085a4d98e280" providerId="ADAL" clId="{73E7FAB3-E449-4518-B869-B1877E3D3E83}" dt="2021-07-28T08:13:23.248" v="383" actId="478"/>
          <ac:picMkLst>
            <pc:docMk/>
            <pc:sldMk cId="2903176902" sldId="271"/>
            <ac:picMk id="47" creationId="{D47E58FE-D196-4044-9400-13C8D0778888}"/>
          </ac:picMkLst>
        </pc:picChg>
        <pc:picChg chg="del">
          <ac:chgData name="Paul Andrew" userId="348f494b-6e82-4928-bba0-085a4d98e280" providerId="ADAL" clId="{73E7FAB3-E449-4518-B869-B1877E3D3E83}" dt="2021-07-28T07:44:26.651" v="7" actId="478"/>
          <ac:picMkLst>
            <pc:docMk/>
            <pc:sldMk cId="2903176902" sldId="271"/>
            <ac:picMk id="49" creationId="{BBD08BD8-C71B-4985-ABBE-33754B0D8FAF}"/>
          </ac:picMkLst>
        </pc:picChg>
        <pc:picChg chg="add del mod">
          <ac:chgData name="Paul Andrew" userId="348f494b-6e82-4928-bba0-085a4d98e280" providerId="ADAL" clId="{73E7FAB3-E449-4518-B869-B1877E3D3E83}" dt="2021-07-28T08:13:45.587" v="387" actId="478"/>
          <ac:picMkLst>
            <pc:docMk/>
            <pc:sldMk cId="2903176902" sldId="271"/>
            <ac:picMk id="50" creationId="{FD1AD100-3859-44A3-BF65-742780B06189}"/>
          </ac:picMkLst>
        </pc:picChg>
        <pc:cxnChg chg="mod">
          <ac:chgData name="Paul Andrew" userId="348f494b-6e82-4928-bba0-085a4d98e280" providerId="ADAL" clId="{73E7FAB3-E449-4518-B869-B1877E3D3E83}" dt="2021-07-28T07:52:26.068" v="96" actId="14100"/>
          <ac:cxnSpMkLst>
            <pc:docMk/>
            <pc:sldMk cId="2903176902" sldId="271"/>
            <ac:cxnSpMk id="29" creationId="{777AE8FD-CAD0-47B8-8D27-73C8400E28A6}"/>
          </ac:cxnSpMkLst>
        </pc:cxnChg>
        <pc:cxnChg chg="mod">
          <ac:chgData name="Paul Andrew" userId="348f494b-6e82-4928-bba0-085a4d98e280" providerId="ADAL" clId="{73E7FAB3-E449-4518-B869-B1877E3D3E83}" dt="2021-07-28T07:52:28.708" v="97" actId="14100"/>
          <ac:cxnSpMkLst>
            <pc:docMk/>
            <pc:sldMk cId="2903176902" sldId="271"/>
            <ac:cxnSpMk id="35" creationId="{F3319426-6BCC-4CF8-8E8B-DB91B89A6134}"/>
          </ac:cxnSpMkLst>
        </pc:cxnChg>
        <pc:cxnChg chg="mod">
          <ac:chgData name="Paul Andrew" userId="348f494b-6e82-4928-bba0-085a4d98e280" providerId="ADAL" clId="{73E7FAB3-E449-4518-B869-B1877E3D3E83}" dt="2021-07-28T07:51:37.451" v="85" actId="1037"/>
          <ac:cxnSpMkLst>
            <pc:docMk/>
            <pc:sldMk cId="2903176902" sldId="271"/>
            <ac:cxnSpMk id="41" creationId="{9A5709C6-C0AE-45B0-8F10-D5CB1AF947BD}"/>
          </ac:cxnSpMkLst>
        </pc:cxnChg>
        <pc:cxnChg chg="add del mod">
          <ac:chgData name="Paul Andrew" userId="348f494b-6e82-4928-bba0-085a4d98e280" providerId="ADAL" clId="{73E7FAB3-E449-4518-B869-B1877E3D3E83}" dt="2021-07-28T08:09:50.164" v="270" actId="478"/>
          <ac:cxnSpMkLst>
            <pc:docMk/>
            <pc:sldMk cId="2903176902" sldId="271"/>
            <ac:cxnSpMk id="42" creationId="{E5E348B2-77DA-4BA6-9CD5-9A18F121A828}"/>
          </ac:cxnSpMkLst>
        </pc:cxnChg>
        <pc:cxnChg chg="add del mod">
          <ac:chgData name="Paul Andrew" userId="348f494b-6e82-4928-bba0-085a4d98e280" providerId="ADAL" clId="{73E7FAB3-E449-4518-B869-B1877E3D3E83}" dt="2021-07-28T08:12:58.127" v="374" actId="478"/>
          <ac:cxnSpMkLst>
            <pc:docMk/>
            <pc:sldMk cId="2903176902" sldId="271"/>
            <ac:cxnSpMk id="46" creationId="{D04EE1C7-A3C3-4842-8883-3FF9B2A4A50B}"/>
          </ac:cxnSpMkLst>
        </pc:cxnChg>
      </pc:sldChg>
      <pc:sldChg chg="addSp delSp modSp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876835173" sldId="272"/>
        </pc:sldMkLst>
        <pc:spChg chg="del mod">
          <ac:chgData name="Paul Andrew" userId="348f494b-6e82-4928-bba0-085a4d98e280" providerId="ADAL" clId="{73E7FAB3-E449-4518-B869-B1877E3D3E83}" dt="2021-07-28T08:19:55.362" v="460" actId="478"/>
          <ac:spMkLst>
            <pc:docMk/>
            <pc:sldMk cId="2876835173" sldId="272"/>
            <ac:spMk id="15" creationId="{14A0994C-33E6-4503-BE57-32CC9179DCD7}"/>
          </ac:spMkLst>
        </pc:spChg>
        <pc:spChg chg="del mod">
          <ac:chgData name="Paul Andrew" userId="348f494b-6e82-4928-bba0-085a4d98e280" providerId="ADAL" clId="{73E7FAB3-E449-4518-B869-B1877E3D3E83}" dt="2021-07-28T08:19:53.973" v="459" actId="478"/>
          <ac:spMkLst>
            <pc:docMk/>
            <pc:sldMk cId="2876835173" sldId="272"/>
            <ac:spMk id="18" creationId="{A712FB87-58F5-4F68-9BCA-84BDA5C1D0C8}"/>
          </ac:spMkLst>
        </pc:spChg>
        <pc:grpChg chg="del">
          <ac:chgData name="Paul Andrew" userId="348f494b-6e82-4928-bba0-085a4d98e280" providerId="ADAL" clId="{73E7FAB3-E449-4518-B869-B1877E3D3E83}" dt="2021-07-28T08:06:33.270" v="260" actId="478"/>
          <ac:grpSpMkLst>
            <pc:docMk/>
            <pc:sldMk cId="2876835173" sldId="272"/>
            <ac:grpSpMk id="10" creationId="{E1205F88-5984-42CF-9402-20ED32A20E19}"/>
          </ac:grpSpMkLst>
        </pc:grpChg>
        <pc:picChg chg="del mod">
          <ac:chgData name="Paul Andrew" userId="348f494b-6e82-4928-bba0-085a4d98e280" providerId="ADAL" clId="{73E7FAB3-E449-4518-B869-B1877E3D3E83}" dt="2021-07-28T08:03:46.287" v="226" actId="478"/>
          <ac:picMkLst>
            <pc:docMk/>
            <pc:sldMk cId="2876835173" sldId="272"/>
            <ac:picMk id="3" creationId="{62E06D6A-EE89-48D3-9588-62A607CA4AE6}"/>
          </ac:picMkLst>
        </pc:picChg>
        <pc:picChg chg="del mod">
          <ac:chgData name="Paul Andrew" userId="348f494b-6e82-4928-bba0-085a4d98e280" providerId="ADAL" clId="{73E7FAB3-E449-4518-B869-B1877E3D3E83}" dt="2021-07-28T08:19:51.169" v="458" actId="478"/>
          <ac:picMkLst>
            <pc:docMk/>
            <pc:sldMk cId="2876835173" sldId="272"/>
            <ac:picMk id="16" creationId="{4E4F63C3-968F-42CF-951D-D6087A398DEB}"/>
          </ac:picMkLst>
        </pc:picChg>
        <pc:picChg chg="add del mod">
          <ac:chgData name="Paul Andrew" userId="348f494b-6e82-4928-bba0-085a4d98e280" providerId="ADAL" clId="{73E7FAB3-E449-4518-B869-B1877E3D3E83}" dt="2021-07-28T07:51:44.151" v="87"/>
          <ac:picMkLst>
            <pc:docMk/>
            <pc:sldMk cId="2876835173" sldId="272"/>
            <ac:picMk id="17" creationId="{EEFEF9FA-E8D5-4D89-ACA2-99B48FC1B697}"/>
          </ac:picMkLst>
        </pc:picChg>
        <pc:picChg chg="add del mod">
          <ac:chgData name="Paul Andrew" userId="348f494b-6e82-4928-bba0-085a4d98e280" providerId="ADAL" clId="{73E7FAB3-E449-4518-B869-B1877E3D3E83}" dt="2021-07-28T08:21:33.241" v="478" actId="478"/>
          <ac:picMkLst>
            <pc:docMk/>
            <pc:sldMk cId="2876835173" sldId="272"/>
            <ac:picMk id="19" creationId="{5AE3FEDF-35CD-498D-BCF9-5553C647F138}"/>
          </ac:picMkLst>
        </pc:picChg>
        <pc:picChg chg="add del mod">
          <ac:chgData name="Paul Andrew" userId="348f494b-6e82-4928-bba0-085a4d98e280" providerId="ADAL" clId="{73E7FAB3-E449-4518-B869-B1877E3D3E83}" dt="2021-07-28T08:21:42.636" v="480" actId="478"/>
          <ac:picMkLst>
            <pc:docMk/>
            <pc:sldMk cId="2876835173" sldId="272"/>
            <ac:picMk id="21" creationId="{B0BC9117-D11D-4B16-95A6-30E5F20A587D}"/>
          </ac:picMkLst>
        </pc:picChg>
        <pc:picChg chg="del mod">
          <ac:chgData name="Paul Andrew" userId="348f494b-6e82-4928-bba0-085a4d98e280" providerId="ADAL" clId="{73E7FAB3-E449-4518-B869-B1877E3D3E83}" dt="2021-07-28T07:51:45.226" v="88" actId="478"/>
          <ac:picMkLst>
            <pc:docMk/>
            <pc:sldMk cId="2876835173" sldId="272"/>
            <ac:picMk id="26" creationId="{62A60C28-87F0-4F81-9755-FD86419C8660}"/>
          </ac:picMkLst>
        </pc:pic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181021654" sldId="273"/>
        </pc:sldMkLst>
        <pc:spChg chg="add del">
          <ac:chgData name="Paul Andrew" userId="348f494b-6e82-4928-bba0-085a4d98e280" providerId="ADAL" clId="{73E7FAB3-E449-4518-B869-B1877E3D3E83}" dt="2021-07-28T08:15:10.225" v="401" actId="478"/>
          <ac:spMkLst>
            <pc:docMk/>
            <pc:sldMk cId="3181021654" sldId="273"/>
            <ac:spMk id="7" creationId="{62A55EB8-0931-4964-BE53-A6BAEFB4A82C}"/>
          </ac:spMkLst>
        </pc:spChg>
        <pc:spChg chg="add mod">
          <ac:chgData name="Paul Andrew" userId="348f494b-6e82-4928-bba0-085a4d98e280" providerId="ADAL" clId="{73E7FAB3-E449-4518-B869-B1877E3D3E83}" dt="2021-07-28T08:16:03.048" v="410" actId="14100"/>
          <ac:spMkLst>
            <pc:docMk/>
            <pc:sldMk cId="3181021654" sldId="273"/>
            <ac:spMk id="8" creationId="{59B486C3-1F43-4DA4-9F88-C4889D2B30BC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14" creationId="{5E46920F-7FF6-4658-9BB5-B0EB3AB2C626}"/>
          </ac:spMkLst>
        </pc:spChg>
        <pc:spChg chg="add mod">
          <ac:chgData name="Paul Andrew" userId="348f494b-6e82-4928-bba0-085a4d98e280" providerId="ADAL" clId="{73E7FAB3-E449-4518-B869-B1877E3D3E83}" dt="2021-07-28T08:17:15.382" v="425" actId="1037"/>
          <ac:spMkLst>
            <pc:docMk/>
            <pc:sldMk cId="3181021654" sldId="273"/>
            <ac:spMk id="34" creationId="{9533286D-1DC7-406B-81E2-81DE8F99548F}"/>
          </ac:spMkLst>
        </pc:spChg>
        <pc:spChg chg="add del">
          <ac:chgData name="Paul Andrew" userId="348f494b-6e82-4928-bba0-085a4d98e280" providerId="ADAL" clId="{73E7FAB3-E449-4518-B869-B1877E3D3E83}" dt="2021-07-28T08:14:03.846" v="393" actId="478"/>
          <ac:spMkLst>
            <pc:docMk/>
            <pc:sldMk cId="3181021654" sldId="273"/>
            <ac:spMk id="40" creationId="{E7865A7F-57C3-452C-9071-661289C3155F}"/>
          </ac:spMkLst>
        </pc:spChg>
        <pc:spChg chg="add mod">
          <ac:chgData name="Paul Andrew" userId="348f494b-6e82-4928-bba0-085a4d98e280" providerId="ADAL" clId="{73E7FAB3-E449-4518-B869-B1877E3D3E83}" dt="2021-07-28T08:18:13.738" v="453" actId="1076"/>
          <ac:spMkLst>
            <pc:docMk/>
            <pc:sldMk cId="3181021654" sldId="273"/>
            <ac:spMk id="42" creationId="{9C5B860F-33A5-465C-96A3-96896EFF8590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3" creationId="{1EA63C64-DBC8-4AD6-89FD-DC7F527EA684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4" creationId="{3B7A2E5B-7561-411C-9D34-E859921E6685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5" creationId="{188AA974-5500-4FC6-B51A-F5E902517548}"/>
          </ac:spMkLst>
        </pc:spChg>
        <pc:spChg chg="add mod">
          <ac:chgData name="Paul Andrew" userId="348f494b-6e82-4928-bba0-085a4d98e280" providerId="ADAL" clId="{73E7FAB3-E449-4518-B869-B1877E3D3E83}" dt="2021-07-28T08:18:00.664" v="448" actId="1076"/>
          <ac:spMkLst>
            <pc:docMk/>
            <pc:sldMk cId="3181021654" sldId="273"/>
            <ac:spMk id="46" creationId="{7FB1EB33-F9DD-443E-8FEA-BE881F2323CF}"/>
          </ac:spMkLst>
        </pc:spChg>
        <pc:picChg chg="add del mod">
          <ac:chgData name="Paul Andrew" userId="348f494b-6e82-4928-bba0-085a4d98e280" providerId="ADAL" clId="{73E7FAB3-E449-4518-B869-B1877E3D3E83}" dt="2021-07-28T08:16:38.688" v="416" actId="478"/>
          <ac:picMkLst>
            <pc:docMk/>
            <pc:sldMk cId="3181021654" sldId="273"/>
            <ac:picMk id="6" creationId="{5AD67FD0-E6DE-45F1-B933-F6B16A8B8466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5" creationId="{1F4DBF4E-73D7-459F-8F08-1ABC38C51CA3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7" creationId="{78BF7E6B-922E-44D7-BDFA-AF6C80526B1B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8" creationId="{375E944E-0595-43F8-8B8B-1E505511A736}"/>
          </ac:picMkLst>
        </pc:picChg>
        <pc:picChg chg="add mod ord">
          <ac:chgData name="Paul Andrew" userId="348f494b-6e82-4928-bba0-085a4d98e280" providerId="ADAL" clId="{73E7FAB3-E449-4518-B869-B1877E3D3E83}" dt="2021-07-28T08:17:20.607" v="426" actId="1076"/>
          <ac:picMkLst>
            <pc:docMk/>
            <pc:sldMk cId="3181021654" sldId="273"/>
            <ac:picMk id="33" creationId="{FF75DFF4-FEF8-4930-AC76-774494F81CB1}"/>
          </ac:picMkLst>
        </pc:picChg>
        <pc:picChg chg="add mod">
          <ac:chgData name="Paul Andrew" userId="348f494b-6e82-4928-bba0-085a4d98e280" providerId="ADAL" clId="{73E7FAB3-E449-4518-B869-B1877E3D3E83}" dt="2021-07-28T08:17:27.612" v="428" actId="1076"/>
          <ac:picMkLst>
            <pc:docMk/>
            <pc:sldMk cId="3181021654" sldId="273"/>
            <ac:picMk id="39" creationId="{42A67842-34F2-4351-A712-5911F10B86EF}"/>
          </ac:picMkLst>
        </pc:picChg>
        <pc:cxnChg chg="mod">
          <ac:chgData name="Paul Andrew" userId="348f494b-6e82-4928-bba0-085a4d98e280" providerId="ADAL" clId="{73E7FAB3-E449-4518-B869-B1877E3D3E83}" dt="2021-07-28T08:14:03.846" v="393" actId="478"/>
          <ac:cxnSpMkLst>
            <pc:docMk/>
            <pc:sldMk cId="3181021654" sldId="273"/>
            <ac:cxnSpMk id="41" creationId="{9A5709C6-C0AE-45B0-8F10-D5CB1AF947BD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0733697" sldId="274"/>
        </pc:sldMkLst>
        <pc:picChg chg="del mod">
          <ac:chgData name="Paul Andrew" userId="348f494b-6e82-4928-bba0-085a4d98e280" providerId="ADAL" clId="{73E7FAB3-E449-4518-B869-B1877E3D3E83}" dt="2021-07-28T08:21:20.725" v="475" actId="478"/>
          <ac:picMkLst>
            <pc:docMk/>
            <pc:sldMk cId="110733697" sldId="274"/>
            <ac:picMk id="8" creationId="{067C28D0-1F7C-4EC9-8781-433E938EAC60}"/>
          </ac:picMkLst>
        </pc:picChg>
        <pc:picChg chg="add mod">
          <ac:chgData name="Paul Andrew" userId="348f494b-6e82-4928-bba0-085a4d98e280" providerId="ADAL" clId="{73E7FAB3-E449-4518-B869-B1877E3D3E83}" dt="2021-07-28T08:21:21.079" v="476"/>
          <ac:picMkLst>
            <pc:docMk/>
            <pc:sldMk cId="110733697" sldId="274"/>
            <ac:picMk id="11" creationId="{FCB97FD1-18F8-4AE0-9B34-6B18A65A111A}"/>
          </ac:picMkLst>
        </pc:picChg>
        <pc:picChg chg="ord">
          <ac:chgData name="Paul Andrew" userId="348f494b-6e82-4928-bba0-085a4d98e280" providerId="ADAL" clId="{73E7FAB3-E449-4518-B869-B1877E3D3E83}" dt="2021-07-28T08:20:13.009" v="462" actId="167"/>
          <ac:picMkLst>
            <pc:docMk/>
            <pc:sldMk cId="110733697" sldId="274"/>
            <ac:picMk id="16" creationId="{4E4F63C3-968F-42CF-951D-D6087A398DEB}"/>
          </ac:picMkLst>
        </pc:picChg>
        <pc:cxnChg chg="del">
          <ac:chgData name="Paul Andrew" userId="348f494b-6e82-4928-bba0-085a4d98e280" providerId="ADAL" clId="{73E7FAB3-E449-4518-B869-B1877E3D3E83}" dt="2021-07-28T08:21:24.601" v="477" actId="478"/>
          <ac:cxnSpMkLst>
            <pc:docMk/>
            <pc:sldMk cId="110733697" sldId="274"/>
            <ac:cxnSpMk id="20" creationId="{FEAF3756-771F-4ED8-98BF-65FBE97FF890}"/>
          </ac:cxnSpMkLst>
        </pc:cxnChg>
      </pc:sldChg>
      <pc:sldChg chg="addSp delSp modSp add mod ord modTransition addAnim delAnim modAnim">
        <pc:chgData name="Paul Andrew" userId="348f494b-6e82-4928-bba0-085a4d98e280" providerId="ADAL" clId="{73E7FAB3-E449-4518-B869-B1877E3D3E83}" dt="2021-08-10T15:34:47.371" v="5232"/>
        <pc:sldMkLst>
          <pc:docMk/>
          <pc:sldMk cId="3543755289" sldId="275"/>
        </pc:sldMkLst>
        <pc:spChg chg="mod">
          <ac:chgData name="Paul Andrew" userId="348f494b-6e82-4928-bba0-085a4d98e280" providerId="ADAL" clId="{73E7FAB3-E449-4518-B869-B1877E3D3E83}" dt="2021-07-28T08:25:13.265" v="561" actId="20577"/>
          <ac:spMkLst>
            <pc:docMk/>
            <pc:sldMk cId="3543755289" sldId="275"/>
            <ac:spMk id="2" creationId="{DFEE06D7-B7C0-4D93-811A-2D1ADA926BEB}"/>
          </ac:spMkLst>
        </pc:spChg>
        <pc:spChg chg="del">
          <ac:chgData name="Paul Andrew" userId="348f494b-6e82-4928-bba0-085a4d98e280" providerId="ADAL" clId="{73E7FAB3-E449-4518-B869-B1877E3D3E83}" dt="2021-07-28T08:24:43.092" v="535" actId="478"/>
          <ac:spMkLst>
            <pc:docMk/>
            <pc:sldMk cId="3543755289" sldId="275"/>
            <ac:spMk id="8" creationId="{59B486C3-1F43-4DA4-9F88-C4889D2B30BC}"/>
          </ac:spMkLst>
        </pc:spChg>
        <pc:spChg chg="del">
          <ac:chgData name="Paul Andrew" userId="348f494b-6e82-4928-bba0-085a4d98e280" providerId="ADAL" clId="{73E7FAB3-E449-4518-B869-B1877E3D3E83}" dt="2021-07-28T08:24:41.816" v="534" actId="478"/>
          <ac:spMkLst>
            <pc:docMk/>
            <pc:sldMk cId="3543755289" sldId="275"/>
            <ac:spMk id="15" creationId="{3CEF4724-5EAC-4E0E-807C-1074145FFBD4}"/>
          </ac:spMkLst>
        </pc:spChg>
        <pc:spChg chg="mod">
          <ac:chgData name="Paul Andrew" userId="348f494b-6e82-4928-bba0-085a4d98e280" providerId="ADAL" clId="{73E7FAB3-E449-4518-B869-B1877E3D3E83}" dt="2021-07-28T08:24:27.520" v="526" actId="20577"/>
          <ac:spMkLst>
            <pc:docMk/>
            <pc:sldMk cId="3543755289" sldId="275"/>
            <ac:spMk id="31" creationId="{94B22761-D246-4078-A6E5-6591161DF96B}"/>
          </ac:spMkLst>
        </pc:spChg>
        <pc:spChg chg="mod">
          <ac:chgData name="Paul Andrew" userId="348f494b-6e82-4928-bba0-085a4d98e280" providerId="ADAL" clId="{73E7FAB3-E449-4518-B869-B1877E3D3E83}" dt="2021-07-28T08:25:38.907" v="574" actId="20577"/>
          <ac:spMkLst>
            <pc:docMk/>
            <pc:sldMk cId="3543755289" sldId="275"/>
            <ac:spMk id="32" creationId="{4C04EB10-718E-44A8-B431-A20B4A60DC86}"/>
          </ac:spMkLst>
        </pc:spChg>
        <pc:spChg chg="del">
          <ac:chgData name="Paul Andrew" userId="348f494b-6e82-4928-bba0-085a4d98e280" providerId="ADAL" clId="{73E7FAB3-E449-4518-B869-B1877E3D3E83}" dt="2021-07-28T08:24:39.043" v="533" actId="478"/>
          <ac:spMkLst>
            <pc:docMk/>
            <pc:sldMk cId="3543755289" sldId="275"/>
            <ac:spMk id="34" creationId="{9533286D-1DC7-406B-81E2-81DE8F99548F}"/>
          </ac:spMkLst>
        </pc:spChg>
        <pc:spChg chg="del">
          <ac:chgData name="Paul Andrew" userId="348f494b-6e82-4928-bba0-085a4d98e280" providerId="ADAL" clId="{73E7FAB3-E449-4518-B869-B1877E3D3E83}" dt="2021-07-28T08:24:11.622" v="517" actId="478"/>
          <ac:spMkLst>
            <pc:docMk/>
            <pc:sldMk cId="3543755289" sldId="275"/>
            <ac:spMk id="40" creationId="{E7865A7F-57C3-452C-9071-661289C3155F}"/>
          </ac:spMkLst>
        </pc:spChg>
        <pc:spChg chg="del">
          <ac:chgData name="Paul Andrew" userId="348f494b-6e82-4928-bba0-085a4d98e280" providerId="ADAL" clId="{73E7FAB3-E449-4518-B869-B1877E3D3E83}" dt="2021-07-28T08:24:38.058" v="532" actId="478"/>
          <ac:spMkLst>
            <pc:docMk/>
            <pc:sldMk cId="3543755289" sldId="275"/>
            <ac:spMk id="42" creationId="{9C5B860F-33A5-465C-96A3-96896EFF8590}"/>
          </ac:spMkLst>
        </pc:spChg>
        <pc:spChg chg="add del mod">
          <ac:chgData name="Paul Andrew" userId="348f494b-6e82-4928-bba0-085a4d98e280" providerId="ADAL" clId="{73E7FAB3-E449-4518-B869-B1877E3D3E83}" dt="2021-08-10T15:18:53.152" v="5110" actId="478"/>
          <ac:spMkLst>
            <pc:docMk/>
            <pc:sldMk cId="3543755289" sldId="275"/>
            <ac:spMk id="43" creationId="{B059EC66-79D7-4054-ABAE-D8129A3EA043}"/>
          </ac:spMkLst>
        </pc:spChg>
        <pc:spChg chg="add del mod">
          <ac:chgData name="Paul Andrew" userId="348f494b-6e82-4928-bba0-085a4d98e280" providerId="ADAL" clId="{73E7FAB3-E449-4518-B869-B1877E3D3E83}" dt="2021-08-10T15:18:53.152" v="5110" actId="478"/>
          <ac:spMkLst>
            <pc:docMk/>
            <pc:sldMk cId="3543755289" sldId="275"/>
            <ac:spMk id="44" creationId="{FAB60DA2-45F4-44AD-8819-78C7335DF456}"/>
          </ac:spMkLst>
        </pc:spChg>
        <pc:spChg chg="del">
          <ac:chgData name="Paul Andrew" userId="348f494b-6e82-4928-bba0-085a4d98e280" providerId="ADAL" clId="{73E7FAB3-E449-4518-B869-B1877E3D3E83}" dt="2021-07-28T08:24:41.816" v="534" actId="478"/>
          <ac:spMkLst>
            <pc:docMk/>
            <pc:sldMk cId="3543755289" sldId="275"/>
            <ac:spMk id="46" creationId="{7FB1EB33-F9DD-443E-8FEA-BE881F2323CF}"/>
          </ac:spMkLst>
        </pc:spChg>
        <pc:grpChg chg="add mod">
          <ac:chgData name="Paul Andrew" userId="348f494b-6e82-4928-bba0-085a4d98e280" providerId="ADAL" clId="{73E7FAB3-E449-4518-B869-B1877E3D3E83}" dt="2021-07-29T14:54:53.071" v="3844" actId="1076"/>
          <ac:grpSpMkLst>
            <pc:docMk/>
            <pc:sldMk cId="3543755289" sldId="275"/>
            <ac:grpSpMk id="22" creationId="{67E6122D-381A-4B5A-9F5D-C5DBE9362EAC}"/>
          </ac:grpSpMkLst>
        </pc:grpChg>
        <pc:picChg chg="add del mod">
          <ac:chgData name="Paul Andrew" userId="348f494b-6e82-4928-bba0-085a4d98e280" providerId="ADAL" clId="{73E7FAB3-E449-4518-B869-B1877E3D3E83}" dt="2021-08-10T15:18:53.152" v="5110" actId="478"/>
          <ac:picMkLst>
            <pc:docMk/>
            <pc:sldMk cId="3543755289" sldId="275"/>
            <ac:picMk id="11" creationId="{DF48A71D-B6D7-45F8-92E2-99CD14E20C22}"/>
          </ac:picMkLst>
        </pc:picChg>
        <pc:picChg chg="del">
          <ac:chgData name="Paul Andrew" userId="348f494b-6e82-4928-bba0-085a4d98e280" providerId="ADAL" clId="{73E7FAB3-E449-4518-B869-B1877E3D3E83}" dt="2021-07-28T08:23:24.728" v="492" actId="478"/>
          <ac:picMkLst>
            <pc:docMk/>
            <pc:sldMk cId="3543755289" sldId="275"/>
            <ac:picMk id="13" creationId="{040D77CB-F3C3-4D12-922F-C352937A8CF9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4" creationId="{50DD8757-E044-4045-85D6-D81749642D93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5" creationId="{C23C7299-2BC8-419D-92E1-386B1467F7D3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6" creationId="{C1ADB13E-E5B5-4458-916E-EC15A54CED6A}"/>
          </ac:picMkLst>
        </pc:picChg>
        <pc:picChg chg="add del mod">
          <ac:chgData name="Paul Andrew" userId="348f494b-6e82-4928-bba0-085a4d98e280" providerId="ADAL" clId="{73E7FAB3-E449-4518-B869-B1877E3D3E83}" dt="2021-07-28T08:23:49.562" v="499" actId="1076"/>
          <ac:picMkLst>
            <pc:docMk/>
            <pc:sldMk cId="3543755289" sldId="275"/>
            <ac:picMk id="27" creationId="{90FB2CD3-2573-4E51-82E7-31F1993AE77A}"/>
          </ac:picMkLst>
        </pc:picChg>
        <pc:picChg chg="del">
          <ac:chgData name="Paul Andrew" userId="348f494b-6e82-4928-bba0-085a4d98e280" providerId="ADAL" clId="{73E7FAB3-E449-4518-B869-B1877E3D3E83}" dt="2021-07-28T08:24:41.816" v="534" actId="478"/>
          <ac:picMkLst>
            <pc:docMk/>
            <pc:sldMk cId="3543755289" sldId="275"/>
            <ac:picMk id="33" creationId="{FF75DFF4-FEF8-4930-AC76-774494F81CB1}"/>
          </ac:picMkLst>
        </pc:picChg>
        <pc:picChg chg="del">
          <ac:chgData name="Paul Andrew" userId="348f494b-6e82-4928-bba0-085a4d98e280" providerId="ADAL" clId="{73E7FAB3-E449-4518-B869-B1877E3D3E83}" dt="2021-07-28T08:24:38.058" v="532" actId="478"/>
          <ac:picMkLst>
            <pc:docMk/>
            <pc:sldMk cId="3543755289" sldId="275"/>
            <ac:picMk id="39" creationId="{42A67842-34F2-4351-A712-5911F10B86EF}"/>
          </ac:picMkLst>
        </pc:picChg>
        <pc:cxnChg chg="mod">
          <ac:chgData name="Paul Andrew" userId="348f494b-6e82-4928-bba0-085a4d98e280" providerId="ADAL" clId="{73E7FAB3-E449-4518-B869-B1877E3D3E83}" dt="2021-07-28T08:24:16.671" v="518" actId="14100"/>
          <ac:cxnSpMkLst>
            <pc:docMk/>
            <pc:sldMk cId="3543755289" sldId="275"/>
            <ac:cxnSpMk id="41" creationId="{9A5709C6-C0AE-45B0-8F10-D5CB1AF947BD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9T08:23:28.408" v="5502" actId="478"/>
        <pc:sldMkLst>
          <pc:docMk/>
          <pc:sldMk cId="185706520" sldId="276"/>
        </pc:sldMkLst>
        <pc:spChg chg="mod">
          <ac:chgData name="Paul Andrew" userId="348f494b-6e82-4928-bba0-085a4d98e280" providerId="ADAL" clId="{73E7FAB3-E449-4518-B869-B1877E3D3E83}" dt="2021-08-10T09:30:12.296" v="3914" actId="6549"/>
          <ac:spMkLst>
            <pc:docMk/>
            <pc:sldMk cId="185706520" sldId="276"/>
            <ac:spMk id="2" creationId="{F3A1ACEC-9F88-46B4-9730-6B1BE98B1AAB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8" creationId="{F131FB26-CF68-4469-B7A1-B35313293542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10" creationId="{A02E4DAF-06CA-4AE5-9386-DFEE787D4DD2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12" creationId="{7D4D6CF5-9497-4539-8013-5F1CAD429356}"/>
          </ac:spMkLst>
        </pc:spChg>
        <pc:spChg chg="del">
          <ac:chgData name="Paul Andrew" userId="348f494b-6e82-4928-bba0-085a4d98e280" providerId="ADAL" clId="{73E7FAB3-E449-4518-B869-B1877E3D3E83}" dt="2021-07-28T08:59:34.907" v="1169" actId="478"/>
          <ac:spMkLst>
            <pc:docMk/>
            <pc:sldMk cId="185706520" sldId="276"/>
            <ac:spMk id="14" creationId="{542C24C1-C24F-4792-9EA2-5C5F346C634E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16" creationId="{822E65B2-4FAB-4989-9D3A-B89260BE8227}"/>
          </ac:spMkLst>
        </pc:spChg>
        <pc:spChg chg="del">
          <ac:chgData name="Paul Andrew" userId="348f494b-6e82-4928-bba0-085a4d98e280" providerId="ADAL" clId="{73E7FAB3-E449-4518-B869-B1877E3D3E83}" dt="2021-07-28T08:59:33.686" v="1168" actId="478"/>
          <ac:spMkLst>
            <pc:docMk/>
            <pc:sldMk cId="185706520" sldId="276"/>
            <ac:spMk id="18" creationId="{AD72EA58-FA62-4F38-957C-8274BC16276B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20" creationId="{82DD5F35-BC77-4E37-BD4F-448A46C068E0}"/>
          </ac:spMkLst>
        </pc:spChg>
        <pc:spChg chg="del">
          <ac:chgData name="Paul Andrew" userId="348f494b-6e82-4928-bba0-085a4d98e280" providerId="ADAL" clId="{73E7FAB3-E449-4518-B869-B1877E3D3E83}" dt="2021-07-28T08:59:30.112" v="1165" actId="478"/>
          <ac:spMkLst>
            <pc:docMk/>
            <pc:sldMk cId="185706520" sldId="276"/>
            <ac:spMk id="21" creationId="{F571F86A-22F8-40D6-8219-F2BEFDF07505}"/>
          </ac:spMkLst>
        </pc:spChg>
        <pc:spChg chg="del">
          <ac:chgData name="Paul Andrew" userId="348f494b-6e82-4928-bba0-085a4d98e280" providerId="ADAL" clId="{73E7FAB3-E449-4518-B869-B1877E3D3E83}" dt="2021-07-28T08:59:36.111" v="1170" actId="478"/>
          <ac:spMkLst>
            <pc:docMk/>
            <pc:sldMk cId="185706520" sldId="276"/>
            <ac:spMk id="22" creationId="{6C41E0B4-3B5D-4316-9F0F-2511DCA6DBF3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23" creationId="{9FBD6C14-1C4A-44A3-877F-6EC9E960E672}"/>
          </ac:spMkLst>
        </pc:spChg>
        <pc:spChg chg="del mod">
          <ac:chgData name="Paul Andrew" userId="348f494b-6e82-4928-bba0-085a4d98e280" providerId="ADAL" clId="{73E7FAB3-E449-4518-B869-B1877E3D3E83}" dt="2021-07-28T08:59:31.660" v="1167" actId="478"/>
          <ac:spMkLst>
            <pc:docMk/>
            <pc:sldMk cId="185706520" sldId="276"/>
            <ac:spMk id="24" creationId="{41B39DAF-83BD-44A8-A2E5-8E618554135A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25" creationId="{D6173AA9-52C0-419A-B148-9A80D461636C}"/>
          </ac:spMkLst>
        </pc:spChg>
        <pc:picChg chg="add del">
          <ac:chgData name="Paul Andrew" userId="348f494b-6e82-4928-bba0-085a4d98e280" providerId="ADAL" clId="{73E7FAB3-E449-4518-B869-B1877E3D3E83}" dt="2021-08-19T08:23:28.408" v="5502" actId="478"/>
          <ac:picMkLst>
            <pc:docMk/>
            <pc:sldMk cId="185706520" sldId="276"/>
            <ac:picMk id="3" creationId="{AC35A80D-C7A5-4E15-9C49-6B660E0570C2}"/>
          </ac:picMkLst>
        </pc:picChg>
        <pc:picChg chg="add del mod">
          <ac:chgData name="Paul Andrew" userId="348f494b-6e82-4928-bba0-085a4d98e280" providerId="ADAL" clId="{73E7FAB3-E449-4518-B869-B1877E3D3E83}" dt="2021-08-10T09:29:46.229" v="3912" actId="478"/>
          <ac:picMkLst>
            <pc:docMk/>
            <pc:sldMk cId="185706520" sldId="276"/>
            <ac:picMk id="17" creationId="{CF483CBD-086F-4785-9D5D-9730F190DE60}"/>
          </ac:picMkLst>
        </pc:picChg>
        <pc:picChg chg="add del mod">
          <ac:chgData name="Paul Andrew" userId="348f494b-6e82-4928-bba0-085a4d98e280" providerId="ADAL" clId="{73E7FAB3-E449-4518-B869-B1877E3D3E83}" dt="2021-08-10T09:29:47.126" v="3913" actId="478"/>
          <ac:picMkLst>
            <pc:docMk/>
            <pc:sldMk cId="185706520" sldId="276"/>
            <ac:picMk id="19" creationId="{E11B4706-0DE4-44D1-86DF-F5BC800A2795}"/>
          </ac:picMkLst>
        </pc:picChg>
        <pc:picChg chg="add mod ord">
          <ac:chgData name="Paul Andrew" userId="348f494b-6e82-4928-bba0-085a4d98e280" providerId="ADAL" clId="{73E7FAB3-E449-4518-B869-B1877E3D3E83}" dt="2021-07-28T09:57:36.703" v="1183" actId="167"/>
          <ac:picMkLst>
            <pc:docMk/>
            <pc:sldMk cId="185706520" sldId="276"/>
            <ac:picMk id="26" creationId="{BF162BD2-BAE4-4ED0-AD39-359A99FBF7DB}"/>
          </ac:picMkLst>
        </pc:picChg>
        <pc:picChg chg="add mod">
          <ac:chgData name="Paul Andrew" userId="348f494b-6e82-4928-bba0-085a4d98e280" providerId="ADAL" clId="{73E7FAB3-E449-4518-B869-B1877E3D3E83}" dt="2021-07-28T09:58:21.561" v="1189" actId="1076"/>
          <ac:picMkLst>
            <pc:docMk/>
            <pc:sldMk cId="185706520" sldId="276"/>
            <ac:picMk id="27" creationId="{2F770ACF-7BEA-491D-ACE2-CFC9FDE42FC2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1055827194" sldId="277"/>
        </pc:sldMkLst>
        <pc:spChg chg="mod">
          <ac:chgData name="Paul Andrew" userId="348f494b-6e82-4928-bba0-085a4d98e280" providerId="ADAL" clId="{73E7FAB3-E449-4518-B869-B1877E3D3E83}" dt="2021-07-29T13:38:05.107" v="3147" actId="20577"/>
          <ac:spMkLst>
            <pc:docMk/>
            <pc:sldMk cId="1055827194" sldId="277"/>
            <ac:spMk id="2" creationId="{F3A1ACEC-9F88-46B4-9730-6B1BE98B1AAB}"/>
          </ac:spMkLst>
        </pc:spChg>
        <pc:spChg chg="add mod">
          <ac:chgData name="Paul Andrew" userId="348f494b-6e82-4928-bba0-085a4d98e280" providerId="ADAL" clId="{73E7FAB3-E449-4518-B869-B1877E3D3E83}" dt="2021-07-28T10:00:06.321" v="1222" actId="113"/>
          <ac:spMkLst>
            <pc:docMk/>
            <pc:sldMk cId="1055827194" sldId="277"/>
            <ac:spMk id="7" creationId="{07C25BA8-17B3-4953-AB51-3BE581ED8FE6}"/>
          </ac:spMkLst>
        </pc:spChg>
        <pc:spChg chg="add mod">
          <ac:chgData name="Paul Andrew" userId="348f494b-6e82-4928-bba0-085a4d98e280" providerId="ADAL" clId="{73E7FAB3-E449-4518-B869-B1877E3D3E83}" dt="2021-07-28T10:00:09.965" v="1225" actId="20577"/>
          <ac:spMkLst>
            <pc:docMk/>
            <pc:sldMk cId="1055827194" sldId="277"/>
            <ac:spMk id="8" creationId="{311207CB-FD09-44F5-BD93-4D8B9630ECA2}"/>
          </ac:spMkLst>
        </pc:spChg>
        <pc:spChg chg="add mod">
          <ac:chgData name="Paul Andrew" userId="348f494b-6e82-4928-bba0-085a4d98e280" providerId="ADAL" clId="{73E7FAB3-E449-4518-B869-B1877E3D3E83}" dt="2021-07-28T10:01:44.854" v="1280" actId="20577"/>
          <ac:spMkLst>
            <pc:docMk/>
            <pc:sldMk cId="1055827194" sldId="277"/>
            <ac:spMk id="9" creationId="{01B84D9A-BCDD-46E7-A900-241F223BC219}"/>
          </ac:spMkLst>
        </pc:spChg>
        <pc:spChg chg="add mod">
          <ac:chgData name="Paul Andrew" userId="348f494b-6e82-4928-bba0-085a4d98e280" providerId="ADAL" clId="{73E7FAB3-E449-4518-B869-B1877E3D3E83}" dt="2021-07-28T10:00:24.988" v="1251" actId="113"/>
          <ac:spMkLst>
            <pc:docMk/>
            <pc:sldMk cId="1055827194" sldId="277"/>
            <ac:spMk id="10" creationId="{785F5A81-7378-4CD7-BDE9-3F9B05701C1D}"/>
          </ac:spMkLst>
        </pc:spChg>
        <pc:spChg chg="add mod">
          <ac:chgData name="Paul Andrew" userId="348f494b-6e82-4928-bba0-085a4d98e280" providerId="ADAL" clId="{73E7FAB3-E449-4518-B869-B1877E3D3E83}" dt="2021-07-28T10:00:39.271" v="1259" actId="20577"/>
          <ac:spMkLst>
            <pc:docMk/>
            <pc:sldMk cId="1055827194" sldId="277"/>
            <ac:spMk id="11" creationId="{AFB48BDA-D320-4047-988C-EFDE4BE18CDD}"/>
          </ac:spMkLst>
        </pc:spChg>
        <pc:spChg chg="add mod">
          <ac:chgData name="Paul Andrew" userId="348f494b-6e82-4928-bba0-085a4d98e280" providerId="ADAL" clId="{73E7FAB3-E449-4518-B869-B1877E3D3E83}" dt="2021-07-28T10:00:50.339" v="1277" actId="113"/>
          <ac:spMkLst>
            <pc:docMk/>
            <pc:sldMk cId="1055827194" sldId="277"/>
            <ac:spMk id="12" creationId="{2F820695-92B5-43A0-ACD7-45981E7E701C}"/>
          </ac:spMkLst>
        </pc:spChg>
        <pc:spChg chg="add mod">
          <ac:chgData name="Paul Andrew" userId="348f494b-6e82-4928-bba0-085a4d98e280" providerId="ADAL" clId="{73E7FAB3-E449-4518-B869-B1877E3D3E83}" dt="2021-07-28T10:01:46.620" v="1281" actId="20577"/>
          <ac:spMkLst>
            <pc:docMk/>
            <pc:sldMk cId="1055827194" sldId="277"/>
            <ac:spMk id="13" creationId="{5060B1B7-FA69-462C-B85D-0CCE289763B9}"/>
          </ac:spMkLst>
        </pc:spChg>
        <pc:spChg chg="add mod">
          <ac:chgData name="Paul Andrew" userId="348f494b-6e82-4928-bba0-085a4d98e280" providerId="ADAL" clId="{73E7FAB3-E449-4518-B869-B1877E3D3E83}" dt="2021-07-28T10:00:33.560" v="1253" actId="1076"/>
          <ac:spMkLst>
            <pc:docMk/>
            <pc:sldMk cId="1055827194" sldId="277"/>
            <ac:spMk id="14" creationId="{7D4770E4-123E-475B-9061-628B52496C9D}"/>
          </ac:spMkLst>
        </pc:spChg>
        <pc:spChg chg="add mod">
          <ac:chgData name="Paul Andrew" userId="348f494b-6e82-4928-bba0-085a4d98e280" providerId="ADAL" clId="{73E7FAB3-E449-4518-B869-B1877E3D3E83}" dt="2021-07-28T10:06:12.803" v="1333" actId="1076"/>
          <ac:spMkLst>
            <pc:docMk/>
            <pc:sldMk cId="1055827194" sldId="277"/>
            <ac:spMk id="20" creationId="{E5E993C7-CF88-4E49-A564-B9C7ECCC3AB7}"/>
          </ac:spMkLst>
        </pc:spChg>
        <pc:spChg chg="add del mod">
          <ac:chgData name="Paul Andrew" userId="348f494b-6e82-4928-bba0-085a4d98e280" providerId="ADAL" clId="{73E7FAB3-E449-4518-B869-B1877E3D3E83}" dt="2021-07-28T10:06:05.566" v="1330"/>
          <ac:spMkLst>
            <pc:docMk/>
            <pc:sldMk cId="1055827194" sldId="277"/>
            <ac:spMk id="21" creationId="{F0E744C7-807B-4FF0-8418-50A209C03298}"/>
          </ac:spMkLst>
        </pc:spChg>
        <pc:spChg chg="add mod">
          <ac:chgData name="Paul Andrew" userId="348f494b-6e82-4928-bba0-085a4d98e280" providerId="ADAL" clId="{73E7FAB3-E449-4518-B869-B1877E3D3E83}" dt="2021-07-28T10:06:47.654" v="1367" actId="113"/>
          <ac:spMkLst>
            <pc:docMk/>
            <pc:sldMk cId="1055827194" sldId="277"/>
            <ac:spMk id="22" creationId="{5E605BD2-6490-4DAF-8485-44B8FA965DE5}"/>
          </ac:spMkLst>
        </pc:spChg>
        <pc:spChg chg="add mod">
          <ac:chgData name="Paul Andrew" userId="348f494b-6e82-4928-bba0-085a4d98e280" providerId="ADAL" clId="{73E7FAB3-E449-4518-B869-B1877E3D3E83}" dt="2021-07-28T10:06:47.654" v="1367" actId="113"/>
          <ac:spMkLst>
            <pc:docMk/>
            <pc:sldMk cId="1055827194" sldId="277"/>
            <ac:spMk id="23" creationId="{CEE4D385-A229-4839-B68F-0603B5B027D8}"/>
          </ac:spMkLst>
        </pc:spChg>
        <pc:picChg chg="add mod">
          <ac:chgData name="Paul Andrew" userId="348f494b-6e82-4928-bba0-085a4d98e280" providerId="ADAL" clId="{73E7FAB3-E449-4518-B869-B1877E3D3E83}" dt="2021-07-28T10:07:23.100" v="1370" actId="1076"/>
          <ac:picMkLst>
            <pc:docMk/>
            <pc:sldMk cId="1055827194" sldId="277"/>
            <ac:picMk id="3" creationId="{ABD7840A-F6CD-4956-811F-59701B016B5D}"/>
          </ac:picMkLst>
        </pc:picChg>
        <pc:picChg chg="del">
          <ac:chgData name="Paul Andrew" userId="348f494b-6e82-4928-bba0-085a4d98e280" providerId="ADAL" clId="{73E7FAB3-E449-4518-B869-B1877E3D3E83}" dt="2021-07-28T09:58:11.703" v="1187" actId="478"/>
          <ac:picMkLst>
            <pc:docMk/>
            <pc:sldMk cId="1055827194" sldId="277"/>
            <ac:picMk id="6" creationId="{081558B9-45B7-442D-8347-3CFBA9A8C06E}"/>
          </ac:picMkLst>
        </pc:picChg>
        <pc:picChg chg="del">
          <ac:chgData name="Paul Andrew" userId="348f494b-6e82-4928-bba0-085a4d98e280" providerId="ADAL" clId="{73E7FAB3-E449-4518-B869-B1877E3D3E83}" dt="2021-07-28T09:58:11.703" v="1187" actId="478"/>
          <ac:picMkLst>
            <pc:docMk/>
            <pc:sldMk cId="1055827194" sldId="277"/>
            <ac:picMk id="26" creationId="{BF162BD2-BAE4-4ED0-AD39-359A99FBF7DB}"/>
          </ac:picMkLst>
        </pc:picChg>
        <pc:cxnChg chg="add mod">
          <ac:chgData name="Paul Andrew" userId="348f494b-6e82-4928-bba0-085a4d98e280" providerId="ADAL" clId="{73E7FAB3-E449-4518-B869-B1877E3D3E83}" dt="2021-07-28T10:05:38.640" v="1292" actId="14100"/>
          <ac:cxnSpMkLst>
            <pc:docMk/>
            <pc:sldMk cId="1055827194" sldId="277"/>
            <ac:cxnSpMk id="16" creationId="{242FB627-869A-4391-8791-B1707BA7FB9C}"/>
          </ac:cxnSpMkLst>
        </pc:cxnChg>
      </pc:sldChg>
      <pc:sldChg chg="addSp delSp modSp add mod ord modTransition">
        <pc:chgData name="Paul Andrew" userId="348f494b-6e82-4928-bba0-085a4d98e280" providerId="ADAL" clId="{73E7FAB3-E449-4518-B869-B1877E3D3E83}" dt="2021-08-19T08:38:14.462" v="5625" actId="478"/>
        <pc:sldMkLst>
          <pc:docMk/>
          <pc:sldMk cId="2206571777" sldId="278"/>
        </pc:sldMkLst>
        <pc:spChg chg="mod">
          <ac:chgData name="Paul Andrew" userId="348f494b-6e82-4928-bba0-085a4d98e280" providerId="ADAL" clId="{73E7FAB3-E449-4518-B869-B1877E3D3E83}" dt="2021-08-10T09:39:11.813" v="4027" actId="20577"/>
          <ac:spMkLst>
            <pc:docMk/>
            <pc:sldMk cId="2206571777" sldId="278"/>
            <ac:spMk id="2" creationId="{F3A1ACEC-9F88-46B4-9730-6B1BE98B1AAB}"/>
          </ac:spMkLst>
        </pc:spChg>
        <pc:spChg chg="add del mod">
          <ac:chgData name="Paul Andrew" userId="348f494b-6e82-4928-bba0-085a4d98e280" providerId="ADAL" clId="{73E7FAB3-E449-4518-B869-B1877E3D3E83}" dt="2021-08-19T08:38:14.462" v="5625" actId="478"/>
          <ac:spMkLst>
            <pc:docMk/>
            <pc:sldMk cId="2206571777" sldId="278"/>
            <ac:spMk id="3" creationId="{339A242F-177D-4AEB-9647-EA5CB00E7D84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8" creationId="{F131FB26-CF68-4469-B7A1-B35313293542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10" creationId="{A02E4DAF-06CA-4AE5-9386-DFEE787D4DD2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12" creationId="{7D4D6CF5-9497-4539-8013-5F1CAD429356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14" creationId="{542C24C1-C24F-4792-9EA2-5C5F346C634E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16" creationId="{822E65B2-4FAB-4989-9D3A-B89260BE8227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18" creationId="{AD72EA58-FA62-4F38-957C-8274BC16276B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20" creationId="{82DD5F35-BC77-4E37-BD4F-448A46C068E0}"/>
          </ac:spMkLst>
        </pc:spChg>
        <pc:spChg chg="del">
          <ac:chgData name="Paul Andrew" userId="348f494b-6e82-4928-bba0-085a4d98e280" providerId="ADAL" clId="{73E7FAB3-E449-4518-B869-B1877E3D3E83}" dt="2021-07-28T10:07:39.392" v="1376" actId="478"/>
          <ac:spMkLst>
            <pc:docMk/>
            <pc:sldMk cId="2206571777" sldId="278"/>
            <ac:spMk id="21" creationId="{F571F86A-22F8-40D6-8219-F2BEFDF07505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22" creationId="{6C41E0B4-3B5D-4316-9F0F-2511DCA6DBF3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23" creationId="{9FBD6C14-1C4A-44A3-877F-6EC9E960E672}"/>
          </ac:spMkLst>
        </pc:spChg>
        <pc:spChg chg="del mod">
          <ac:chgData name="Paul Andrew" userId="348f494b-6e82-4928-bba0-085a4d98e280" providerId="ADAL" clId="{73E7FAB3-E449-4518-B869-B1877E3D3E83}" dt="2021-07-28T10:07:38.512" v="1375" actId="478"/>
          <ac:spMkLst>
            <pc:docMk/>
            <pc:sldMk cId="2206571777" sldId="278"/>
            <ac:spMk id="24" creationId="{41B39DAF-83BD-44A8-A2E5-8E618554135A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25" creationId="{D6173AA9-52C0-419A-B148-9A80D461636C}"/>
          </ac:spMkLst>
        </pc:spChg>
      </pc:sldChg>
      <pc:sldChg chg="addSp delSp modSp add mod ord modTransition delAnim modAnim">
        <pc:chgData name="Paul Andrew" userId="348f494b-6e82-4928-bba0-085a4d98e280" providerId="ADAL" clId="{73E7FAB3-E449-4518-B869-B1877E3D3E83}" dt="2021-08-10T15:44:16.741" v="5304"/>
        <pc:sldMkLst>
          <pc:docMk/>
          <pc:sldMk cId="536786999" sldId="279"/>
        </pc:sldMkLst>
        <pc:spChg chg="mod">
          <ac:chgData name="Paul Andrew" userId="348f494b-6e82-4928-bba0-085a4d98e280" providerId="ADAL" clId="{73E7FAB3-E449-4518-B869-B1877E3D3E83}" dt="2021-07-28T10:15:46.961" v="1447" actId="20577"/>
          <ac:spMkLst>
            <pc:docMk/>
            <pc:sldMk cId="536786999" sldId="279"/>
            <ac:spMk id="2" creationId="{F3A1ACEC-9F88-46B4-9730-6B1BE98B1AAB}"/>
          </ac:spMkLst>
        </pc:spChg>
        <pc:spChg chg="add del">
          <ac:chgData name="Paul Andrew" userId="348f494b-6e82-4928-bba0-085a4d98e280" providerId="ADAL" clId="{73E7FAB3-E449-4518-B869-B1877E3D3E83}" dt="2021-07-29T13:39:58.670" v="3219" actId="478"/>
          <ac:spMkLst>
            <pc:docMk/>
            <pc:sldMk cId="536786999" sldId="279"/>
            <ac:spMk id="10" creationId="{441F881A-71A5-495E-BEE1-5958D353FCA0}"/>
          </ac:spMkLst>
        </pc:spChg>
        <pc:spChg chg="add del mod">
          <ac:chgData name="Paul Andrew" userId="348f494b-6e82-4928-bba0-085a4d98e280" providerId="ADAL" clId="{73E7FAB3-E449-4518-B869-B1877E3D3E83}" dt="2021-08-10T15:41:32.099" v="5267" actId="478"/>
          <ac:spMkLst>
            <pc:docMk/>
            <pc:sldMk cId="536786999" sldId="279"/>
            <ac:spMk id="11" creationId="{37DD1476-D2F4-4E7C-B3B5-65931E03BD15}"/>
          </ac:spMkLst>
        </pc:spChg>
        <pc:spChg chg="add del mod">
          <ac:chgData name="Paul Andrew" userId="348f494b-6e82-4928-bba0-085a4d98e280" providerId="ADAL" clId="{73E7FAB3-E449-4518-B869-B1877E3D3E83}" dt="2021-08-10T15:41:33.947" v="5268" actId="478"/>
          <ac:spMkLst>
            <pc:docMk/>
            <pc:sldMk cId="536786999" sldId="279"/>
            <ac:spMk id="12" creationId="{F81BC9FB-8421-47A6-A402-D7DBB0140658}"/>
          </ac:spMkLst>
        </pc:spChg>
        <pc:spChg chg="add mod">
          <ac:chgData name="Paul Andrew" userId="348f494b-6e82-4928-bba0-085a4d98e280" providerId="ADAL" clId="{73E7FAB3-E449-4518-B869-B1877E3D3E83}" dt="2021-07-29T13:42:14.099" v="3248" actId="164"/>
          <ac:spMkLst>
            <pc:docMk/>
            <pc:sldMk cId="536786999" sldId="279"/>
            <ac:spMk id="23" creationId="{A5726902-2B59-44F5-B8EA-AFE2FC92CE95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26" creationId="{7BDD7301-C826-4367-8BB7-5A386C7970EA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27" creationId="{8EEB8B90-4091-4D3E-8B2B-1288846781A9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2" creationId="{E44CD2AE-B245-4817-B775-33AC946FBA71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3" creationId="{0E6481E8-A692-4B4F-A91E-5DEC079D1E5C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5" creationId="{CDBC212A-D497-4F8D-8E76-97E993772CC5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6" creationId="{61CB3205-AE42-4981-B2EF-2E038A11AB8F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7" creationId="{44B6AE90-959E-4627-B590-0572065B4BD4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9" creationId="{ADE616C0-493F-4718-8E40-19D57E8578F5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0" creationId="{79D6A45E-44C6-4F02-A044-28A07B0D6B8C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1" creationId="{30745815-6E68-4FB4-8398-C35B71063006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2" creationId="{72383497-990C-4C1D-A422-58A94D550420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3" creationId="{1C32F141-67E2-420F-B68C-5439E3761F7F}"/>
          </ac:spMkLst>
        </pc:spChg>
        <pc:spChg chg="add del mod">
          <ac:chgData name="Paul Andrew" userId="348f494b-6e82-4928-bba0-085a4d98e280" providerId="ADAL" clId="{73E7FAB3-E449-4518-B869-B1877E3D3E83}" dt="2021-08-10T15:41:57.176" v="5292" actId="478"/>
          <ac:spMkLst>
            <pc:docMk/>
            <pc:sldMk cId="536786999" sldId="279"/>
            <ac:spMk id="44" creationId="{BAFE8B28-C87D-4848-8B58-5A2A19623DF7}"/>
          </ac:spMkLst>
        </pc:spChg>
        <pc:spChg chg="add del mod">
          <ac:chgData name="Paul Andrew" userId="348f494b-6e82-4928-bba0-085a4d98e280" providerId="ADAL" clId="{73E7FAB3-E449-4518-B869-B1877E3D3E83}" dt="2021-08-10T15:41:55.826" v="5291" actId="478"/>
          <ac:spMkLst>
            <pc:docMk/>
            <pc:sldMk cId="536786999" sldId="279"/>
            <ac:spMk id="47" creationId="{2A2F947B-5444-435B-8BB2-621349273B64}"/>
          </ac:spMkLst>
        </pc:spChg>
        <pc:spChg chg="add del mod">
          <ac:chgData name="Paul Andrew" userId="348f494b-6e82-4928-bba0-085a4d98e280" providerId="ADAL" clId="{73E7FAB3-E449-4518-B869-B1877E3D3E83}" dt="2021-08-10T15:41:54.768" v="5290" actId="478"/>
          <ac:spMkLst>
            <pc:docMk/>
            <pc:sldMk cId="536786999" sldId="279"/>
            <ac:spMk id="48" creationId="{FD48FFBA-3210-4849-9264-7B1683076250}"/>
          </ac:spMkLst>
        </pc:spChg>
        <pc:spChg chg="add mod">
          <ac:chgData name="Paul Andrew" userId="348f494b-6e82-4928-bba0-085a4d98e280" providerId="ADAL" clId="{73E7FAB3-E449-4518-B869-B1877E3D3E83}" dt="2021-07-29T13:46:24.280" v="3293"/>
          <ac:spMkLst>
            <pc:docMk/>
            <pc:sldMk cId="536786999" sldId="279"/>
            <ac:spMk id="49" creationId="{C1AB6E41-7B6D-4AB0-B7DD-10334474A253}"/>
          </ac:spMkLst>
        </pc:spChg>
        <pc:spChg chg="add mod">
          <ac:chgData name="Paul Andrew" userId="348f494b-6e82-4928-bba0-085a4d98e280" providerId="ADAL" clId="{73E7FAB3-E449-4518-B869-B1877E3D3E83}" dt="2021-07-29T13:47:07.313" v="3294"/>
          <ac:spMkLst>
            <pc:docMk/>
            <pc:sldMk cId="536786999" sldId="279"/>
            <ac:spMk id="50" creationId="{9E84A180-D673-4E63-A18C-B7065E8AFDB7}"/>
          </ac:spMkLst>
        </pc:spChg>
        <pc:spChg chg="add del mod">
          <ac:chgData name="Paul Andrew" userId="348f494b-6e82-4928-bba0-085a4d98e280" providerId="ADAL" clId="{73E7FAB3-E449-4518-B869-B1877E3D3E83}" dt="2021-07-29T13:47:14.629" v="3296"/>
          <ac:spMkLst>
            <pc:docMk/>
            <pc:sldMk cId="536786999" sldId="279"/>
            <ac:spMk id="51" creationId="{9B2E9434-2C99-49B4-A801-714B0327878E}"/>
          </ac:spMkLst>
        </pc:spChg>
        <pc:spChg chg="add del mod">
          <ac:chgData name="Paul Andrew" userId="348f494b-6e82-4928-bba0-085a4d98e280" providerId="ADAL" clId="{73E7FAB3-E449-4518-B869-B1877E3D3E83}" dt="2021-08-10T15:41:53.770" v="5288" actId="478"/>
          <ac:spMkLst>
            <pc:docMk/>
            <pc:sldMk cId="536786999" sldId="279"/>
            <ac:spMk id="51" creationId="{E832E2DA-45AC-40E5-992E-BC2EFD0C66C2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2" creationId="{93B99FF3-C169-4AB8-BA77-7DDF5A95650C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3" creationId="{8B05AC7F-79D0-4CB5-BA0B-10426BB43055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5" creationId="{9826A324-6F8C-4FE0-AF6D-DE30BA30BD4A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6" creationId="{B9ECC138-09B6-4E3C-9BFE-44325F033AE8}"/>
          </ac:spMkLst>
        </pc:spChg>
        <pc:spChg chg="add mod">
          <ac:chgData name="Paul Andrew" userId="348f494b-6e82-4928-bba0-085a4d98e280" providerId="ADAL" clId="{73E7FAB3-E449-4518-B869-B1877E3D3E83}" dt="2021-08-10T15:42:56.102" v="5303" actId="1076"/>
          <ac:spMkLst>
            <pc:docMk/>
            <pc:sldMk cId="536786999" sldId="279"/>
            <ac:spMk id="57" creationId="{A79710E8-8423-48C1-ACA9-22E1CB7B0A22}"/>
          </ac:spMkLst>
        </pc:spChg>
        <pc:grpChg chg="add mod">
          <ac:chgData name="Paul Andrew" userId="348f494b-6e82-4928-bba0-085a4d98e280" providerId="ADAL" clId="{73E7FAB3-E449-4518-B869-B1877E3D3E83}" dt="2021-07-29T13:42:32.605" v="3254" actId="1076"/>
          <ac:grpSpMkLst>
            <pc:docMk/>
            <pc:sldMk cId="536786999" sldId="279"/>
            <ac:grpSpMk id="4" creationId="{370459A7-636D-405B-A30A-2907BEA2E89B}"/>
          </ac:grpSpMkLst>
        </pc:grpChg>
        <pc:picChg chg="del">
          <ac:chgData name="Paul Andrew" userId="348f494b-6e82-4928-bba0-085a4d98e280" providerId="ADAL" clId="{73E7FAB3-E449-4518-B869-B1877E3D3E83}" dt="2021-07-29T13:37:26.547" v="3105" actId="478"/>
          <ac:picMkLst>
            <pc:docMk/>
            <pc:sldMk cId="536786999" sldId="279"/>
            <ac:picMk id="6" creationId="{081558B9-45B7-442D-8347-3CFBA9A8C06E}"/>
          </ac:picMkLst>
        </pc:picChg>
        <pc:picChg chg="add del mod">
          <ac:chgData name="Paul Andrew" userId="348f494b-6e82-4928-bba0-085a4d98e280" providerId="ADAL" clId="{73E7FAB3-E449-4518-B869-B1877E3D3E83}" dt="2021-07-29T13:51:40.071" v="3314" actId="478"/>
          <ac:picMkLst>
            <pc:docMk/>
            <pc:sldMk cId="536786999" sldId="279"/>
            <ac:picMk id="8" creationId="{76F349A5-A98B-483B-85A8-4D0196CC8D48}"/>
          </ac:picMkLst>
        </pc:picChg>
        <pc:picChg chg="add mod ord">
          <ac:chgData name="Paul Andrew" userId="348f494b-6e82-4928-bba0-085a4d98e280" providerId="ADAL" clId="{73E7FAB3-E449-4518-B869-B1877E3D3E83}" dt="2021-07-29T13:52:10.723" v="3320" actId="166"/>
          <ac:picMkLst>
            <pc:docMk/>
            <pc:sldMk cId="536786999" sldId="279"/>
            <ac:picMk id="14" creationId="{02AF9930-986C-430F-8529-A7F62A1A290E}"/>
          </ac:picMkLst>
        </pc:picChg>
        <pc:picChg chg="add del mod">
          <ac:chgData name="Paul Andrew" userId="348f494b-6e82-4928-bba0-085a4d98e280" providerId="ADAL" clId="{73E7FAB3-E449-4518-B869-B1877E3D3E83}" dt="2021-07-29T13:42:06.364" v="3245" actId="478"/>
          <ac:picMkLst>
            <pc:docMk/>
            <pc:sldMk cId="536786999" sldId="279"/>
            <ac:picMk id="15" creationId="{75EA4CD4-EAAD-462C-BF37-8EED17DC372E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16" creationId="{276AC1C0-B546-4362-A082-5DA6C33B1D46}"/>
          </ac:picMkLst>
        </pc:picChg>
        <pc:picChg chg="add del">
          <ac:chgData name="Paul Andrew" userId="348f494b-6e82-4928-bba0-085a4d98e280" providerId="ADAL" clId="{73E7FAB3-E449-4518-B869-B1877E3D3E83}" dt="2021-07-29T13:39:57.061" v="3218" actId="478"/>
          <ac:picMkLst>
            <pc:docMk/>
            <pc:sldMk cId="536786999" sldId="279"/>
            <ac:picMk id="17" creationId="{CF483CBD-086F-4785-9D5D-9730F190DE60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18" creationId="{DF8A90CA-1007-4F0F-986F-1F0A4D2AFE6B}"/>
          </ac:picMkLst>
        </pc:picChg>
        <pc:picChg chg="del">
          <ac:chgData name="Paul Andrew" userId="348f494b-6e82-4928-bba0-085a4d98e280" providerId="ADAL" clId="{73E7FAB3-E449-4518-B869-B1877E3D3E83}" dt="2021-07-29T13:51:35.754" v="3312" actId="478"/>
          <ac:picMkLst>
            <pc:docMk/>
            <pc:sldMk cId="536786999" sldId="279"/>
            <ac:picMk id="19" creationId="{E11B4706-0DE4-44D1-86DF-F5BC800A2795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0" creationId="{3817B2DB-5B7B-4560-AF63-5E24A3105900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1" creationId="{87EBB9E1-83DC-401D-905F-076C85F5D0F9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2" creationId="{671538B6-866F-4265-9CC8-8896DCA8793F}"/>
          </ac:picMkLst>
        </pc:picChg>
        <pc:picChg chg="add mod">
          <ac:chgData name="Paul Andrew" userId="348f494b-6e82-4928-bba0-085a4d98e280" providerId="ADAL" clId="{73E7FAB3-E449-4518-B869-B1877E3D3E83}" dt="2021-07-29T13:42:50.561" v="3260" actId="1035"/>
          <ac:picMkLst>
            <pc:docMk/>
            <pc:sldMk cId="536786999" sldId="279"/>
            <ac:picMk id="24" creationId="{E5652371-F7B5-4CC9-A352-FC5ABBB3E5DA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5" creationId="{D1FCC593-EB66-4199-B873-554479702925}"/>
          </ac:picMkLst>
        </pc:picChg>
        <pc:picChg chg="del">
          <ac:chgData name="Paul Andrew" userId="348f494b-6e82-4928-bba0-085a4d98e280" providerId="ADAL" clId="{73E7FAB3-E449-4518-B869-B1877E3D3E83}" dt="2021-07-29T13:37:27.203" v="3106" actId="478"/>
          <ac:picMkLst>
            <pc:docMk/>
            <pc:sldMk cId="536786999" sldId="279"/>
            <ac:picMk id="26" creationId="{BF162BD2-BAE4-4ED0-AD39-359A99FBF7DB}"/>
          </ac:picMkLst>
        </pc:picChg>
        <pc:picChg chg="del">
          <ac:chgData name="Paul Andrew" userId="348f494b-6e82-4928-bba0-085a4d98e280" providerId="ADAL" clId="{73E7FAB3-E449-4518-B869-B1877E3D3E83}" dt="2021-07-29T13:37:25.773" v="3104" actId="478"/>
          <ac:picMkLst>
            <pc:docMk/>
            <pc:sldMk cId="536786999" sldId="279"/>
            <ac:picMk id="27" creationId="{2F770ACF-7BEA-491D-ACE2-CFC9FDE42FC2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8" creationId="{43C6E118-B379-4D3D-811A-904B54375E83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9" creationId="{62DB538F-1330-4553-8D7D-5F73CCD19907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30" creationId="{432CB890-045B-4A74-A297-6CA7EEC72DA9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31" creationId="{2D4B6CC9-34E6-49EE-B034-5BFCFC591983}"/>
          </ac:picMkLst>
        </pc:picChg>
        <pc:picChg chg="add del mod">
          <ac:chgData name="Paul Andrew" userId="348f494b-6e82-4928-bba0-085a4d98e280" providerId="ADAL" clId="{73E7FAB3-E449-4518-B869-B1877E3D3E83}" dt="2021-07-29T13:45:17.449" v="3278" actId="478"/>
          <ac:picMkLst>
            <pc:docMk/>
            <pc:sldMk cId="536786999" sldId="279"/>
            <ac:picMk id="43" creationId="{B8853C04-8547-47F8-8B9F-F5713A546157}"/>
          </ac:picMkLst>
        </pc:picChg>
        <pc:picChg chg="add del mod">
          <ac:chgData name="Paul Andrew" userId="348f494b-6e82-4928-bba0-085a4d98e280" providerId="ADAL" clId="{73E7FAB3-E449-4518-B869-B1877E3D3E83}" dt="2021-07-29T13:45:33.565" v="3285" actId="478"/>
          <ac:picMkLst>
            <pc:docMk/>
            <pc:sldMk cId="536786999" sldId="279"/>
            <ac:picMk id="44" creationId="{6731D5A4-3F63-4A69-8A74-508E84AC9CC9}"/>
          </ac:picMkLst>
        </pc:picChg>
        <pc:picChg chg="add mod ord">
          <ac:chgData name="Paul Andrew" userId="348f494b-6e82-4928-bba0-085a4d98e280" providerId="ADAL" clId="{73E7FAB3-E449-4518-B869-B1877E3D3E83}" dt="2021-07-29T13:52:04.579" v="3318" actId="166"/>
          <ac:picMkLst>
            <pc:docMk/>
            <pc:sldMk cId="536786999" sldId="279"/>
            <ac:picMk id="45" creationId="{1534B288-3DEE-45DD-844E-B3FA9050FE4A}"/>
          </ac:picMkLst>
        </pc:picChg>
        <pc:picChg chg="add mod">
          <ac:chgData name="Paul Andrew" userId="348f494b-6e82-4928-bba0-085a4d98e280" providerId="ADAL" clId="{73E7FAB3-E449-4518-B869-B1877E3D3E83}" dt="2021-07-29T13:51:54.515" v="3315"/>
          <ac:picMkLst>
            <pc:docMk/>
            <pc:sldMk cId="536786999" sldId="279"/>
            <ac:picMk id="54" creationId="{EF312012-8971-4BD6-B82A-B8A08E4C7EEC}"/>
          </ac:picMkLst>
        </pc:picChg>
        <pc:cxnChg chg="add mod">
          <ac:chgData name="Paul Andrew" userId="348f494b-6e82-4928-bba0-085a4d98e280" providerId="ADAL" clId="{73E7FAB3-E449-4518-B869-B1877E3D3E83}" dt="2021-07-29T13:52:01.156" v="3317" actId="14100"/>
          <ac:cxnSpMkLst>
            <pc:docMk/>
            <pc:sldMk cId="536786999" sldId="279"/>
            <ac:cxnSpMk id="13" creationId="{6B506437-F6FC-44BE-A092-02CEDEA88E0D}"/>
          </ac:cxnSpMkLst>
        </pc:cxnChg>
        <pc:cxnChg chg="add del mod">
          <ac:chgData name="Paul Andrew" userId="348f494b-6e82-4928-bba0-085a4d98e280" providerId="ADAL" clId="{73E7FAB3-E449-4518-B869-B1877E3D3E83}" dt="2021-07-29T13:42:44.675" v="3257" actId="478"/>
          <ac:cxnSpMkLst>
            <pc:docMk/>
            <pc:sldMk cId="536786999" sldId="279"/>
            <ac:cxnSpMk id="32" creationId="{EC24B105-A89B-407D-98C8-0BD51E41B3D4}"/>
          </ac:cxnSpMkLst>
        </pc:cxnChg>
        <pc:cxnChg chg="add mod">
          <ac:chgData name="Paul Andrew" userId="348f494b-6e82-4928-bba0-085a4d98e280" providerId="ADAL" clId="{73E7FAB3-E449-4518-B869-B1877E3D3E83}" dt="2021-08-10T15:44:16.741" v="5304"/>
          <ac:cxnSpMkLst>
            <pc:docMk/>
            <pc:sldMk cId="536786999" sldId="279"/>
            <ac:cxnSpMk id="34" creationId="{39F886BC-2F8C-40AD-B4AD-A69FB663F0A6}"/>
          </ac:cxnSpMkLst>
        </pc:cxnChg>
        <pc:cxnChg chg="add mod">
          <ac:chgData name="Paul Andrew" userId="348f494b-6e82-4928-bba0-085a4d98e280" providerId="ADAL" clId="{73E7FAB3-E449-4518-B869-B1877E3D3E83}" dt="2021-07-29T13:43:35.410" v="3273" actId="14100"/>
          <ac:cxnSpMkLst>
            <pc:docMk/>
            <pc:sldMk cId="536786999" sldId="279"/>
            <ac:cxnSpMk id="38" creationId="{88645366-D4BA-43EF-B9DD-C78D1C84F4BA}"/>
          </ac:cxnSpMkLst>
        </pc:cxnChg>
        <pc:cxnChg chg="add mod">
          <ac:chgData name="Paul Andrew" userId="348f494b-6e82-4928-bba0-085a4d98e280" providerId="ADAL" clId="{73E7FAB3-E449-4518-B869-B1877E3D3E83}" dt="2021-07-29T13:52:08.229" v="3319" actId="14100"/>
          <ac:cxnSpMkLst>
            <pc:docMk/>
            <pc:sldMk cId="536786999" sldId="279"/>
            <ac:cxnSpMk id="46" creationId="{8408DC2E-247C-4E33-8FDA-A567A04C5EF0}"/>
          </ac:cxnSpMkLst>
        </pc:cxnChg>
      </pc:sldChg>
      <pc:sldChg chg="modSp add mod ord modTransition">
        <pc:chgData name="Paul Andrew" userId="348f494b-6e82-4928-bba0-085a4d98e280" providerId="ADAL" clId="{73E7FAB3-E449-4518-B869-B1877E3D3E83}" dt="2021-08-10T15:42:35.365" v="5294" actId="113"/>
        <pc:sldMkLst>
          <pc:docMk/>
          <pc:sldMk cId="724696617" sldId="280"/>
        </pc:sldMkLst>
        <pc:spChg chg="mod">
          <ac:chgData name="Paul Andrew" userId="348f494b-6e82-4928-bba0-085a4d98e280" providerId="ADAL" clId="{73E7FAB3-E449-4518-B869-B1877E3D3E83}" dt="2021-07-29T13:37:47.260" v="3120" actId="20577"/>
          <ac:spMkLst>
            <pc:docMk/>
            <pc:sldMk cId="724696617" sldId="280"/>
            <ac:spMk id="2" creationId="{F3A1ACEC-9F88-46B4-9730-6B1BE98B1AAB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1" creationId="{AFB48BDA-D320-4047-988C-EFDE4BE18CDD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2" creationId="{2F820695-92B5-43A0-ACD7-45981E7E701C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3" creationId="{5060B1B7-FA69-462C-B85D-0CCE289763B9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4" creationId="{7D4770E4-123E-475B-9061-628B52496C9D}"/>
          </ac:spMkLst>
        </pc:spChg>
        <pc:spChg chg="mod">
          <ac:chgData name="Paul Andrew" userId="348f494b-6e82-4928-bba0-085a4d98e280" providerId="ADAL" clId="{73E7FAB3-E449-4518-B869-B1877E3D3E83}" dt="2021-08-10T15:42:35.365" v="5294" actId="113"/>
          <ac:spMkLst>
            <pc:docMk/>
            <pc:sldMk cId="724696617" sldId="280"/>
            <ac:spMk id="22" creationId="{5E605BD2-6490-4DAF-8485-44B8FA965DE5}"/>
          </ac:spMkLst>
        </pc:sp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56717528" sldId="281"/>
        </pc:sldMkLst>
        <pc:spChg chg="mod">
          <ac:chgData name="Paul Andrew" userId="348f494b-6e82-4928-bba0-085a4d98e280" providerId="ADAL" clId="{73E7FAB3-E449-4518-B869-B1877E3D3E83}" dt="2021-07-28T11:06:08.774" v="2484" actId="113"/>
          <ac:spMkLst>
            <pc:docMk/>
            <pc:sldMk cId="1156717528" sldId="281"/>
            <ac:spMk id="2" creationId="{1AAE9593-2BDF-491F-A170-18004EF42B6E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4" creationId="{DE20A684-EB64-4900-9B55-5ECD5E19474B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5" creationId="{C4EA3D32-5A60-43FB-A462-BAACC5FC2B1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6" creationId="{86F8C49D-0FB8-447E-ACD4-DA39D0D639CC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7" creationId="{36889674-F811-4A4D-BFC6-1C9C67ACD7E6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8" creationId="{C1DF788C-9CC6-4D89-92B0-DA430086951E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9" creationId="{2C7C210A-4B8E-4E21-856F-C5B55EAF49E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0" creationId="{9846F35E-FB82-4C7F-B9BD-E71E4301EF87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1" creationId="{A591E87C-AD6D-46F9-9C9B-D48EBFA65773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2" creationId="{CC3157E0-3C03-4193-B0BF-22244EA7811F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3" creationId="{00206EA5-BA0B-493E-A6B0-9CD24A49D4F6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4" creationId="{B0AC89D5-7C17-4F5B-82CA-395C13796A30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5" creationId="{879C82C5-D94F-402C-A765-4590362CCE99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5" creationId="{73D49D9D-DEF3-4E4C-9AAB-10DC61708D08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6" creationId="{6D10B903-0FA0-4A76-8F0E-81202B26395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7" creationId="{FF10B4C4-B5B3-4577-9130-CE9BE2CB10B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8" creationId="{4A6D47BB-1F56-47EB-A59D-4BC470CF1515}"/>
          </ac:spMkLst>
        </pc:spChg>
        <pc:spChg chg="add mod">
          <ac:chgData name="Paul Andrew" userId="348f494b-6e82-4928-bba0-085a4d98e280" providerId="ADAL" clId="{73E7FAB3-E449-4518-B869-B1877E3D3E83}" dt="2021-07-28T11:05:24.255" v="2480" actId="1076"/>
          <ac:spMkLst>
            <pc:docMk/>
            <pc:sldMk cId="1156717528" sldId="281"/>
            <ac:spMk id="33" creationId="{CE3BFB61-3E3D-4980-B138-2FE267CB4C76}"/>
          </ac:spMkLst>
        </pc:spChg>
        <pc:spChg chg="add del mod">
          <ac:chgData name="Paul Andrew" userId="348f494b-6e82-4928-bba0-085a4d98e280" providerId="ADAL" clId="{73E7FAB3-E449-4518-B869-B1877E3D3E83}" dt="2021-07-28T10:25:02.060" v="1601" actId="478"/>
          <ac:spMkLst>
            <pc:docMk/>
            <pc:sldMk cId="1156717528" sldId="281"/>
            <ac:spMk id="34" creationId="{A8E67A34-2AE9-4C52-BF17-8798F9B47B28}"/>
          </ac:spMkLst>
        </pc:spChg>
        <pc:spChg chg="add del mod">
          <ac:chgData name="Paul Andrew" userId="348f494b-6e82-4928-bba0-085a4d98e280" providerId="ADAL" clId="{73E7FAB3-E449-4518-B869-B1877E3D3E83}" dt="2021-07-28T10:25:56.760" v="1670" actId="478"/>
          <ac:spMkLst>
            <pc:docMk/>
            <pc:sldMk cId="1156717528" sldId="281"/>
            <ac:spMk id="35" creationId="{F9D7AA2F-F0EB-4A74-B3F0-3ECC8945E418}"/>
          </ac:spMkLst>
        </pc:spChg>
        <pc:spChg chg="add del mod">
          <ac:chgData name="Paul Andrew" userId="348f494b-6e82-4928-bba0-085a4d98e280" providerId="ADAL" clId="{73E7FAB3-E449-4518-B869-B1877E3D3E83}" dt="2021-07-28T10:24:52.151" v="1600" actId="478"/>
          <ac:spMkLst>
            <pc:docMk/>
            <pc:sldMk cId="1156717528" sldId="281"/>
            <ac:spMk id="36" creationId="{DD425B8A-44C9-4A9B-97C9-125FA5A99B83}"/>
          </ac:spMkLst>
        </pc:spChg>
        <pc:spChg chg="add del mod">
          <ac:chgData name="Paul Andrew" userId="348f494b-6e82-4928-bba0-085a4d98e280" providerId="ADAL" clId="{73E7FAB3-E449-4518-B869-B1877E3D3E83}" dt="2021-07-28T11:03:43.483" v="2437"/>
          <ac:spMkLst>
            <pc:docMk/>
            <pc:sldMk cId="1156717528" sldId="281"/>
            <ac:spMk id="37" creationId="{6211A0C6-37CB-4A91-ADC3-F3C443E92EAA}"/>
          </ac:spMkLst>
        </pc:spChg>
        <pc:spChg chg="add del mod">
          <ac:chgData name="Paul Andrew" userId="348f494b-6e82-4928-bba0-085a4d98e280" providerId="ADAL" clId="{73E7FAB3-E449-4518-B869-B1877E3D3E83}" dt="2021-07-28T11:03:43.483" v="2439"/>
          <ac:spMkLst>
            <pc:docMk/>
            <pc:sldMk cId="1156717528" sldId="281"/>
            <ac:spMk id="38" creationId="{21D178A8-D208-48F1-BA4B-251F06A14A1B}"/>
          </ac:spMkLst>
        </pc:spChg>
        <pc:spChg chg="add del mod">
          <ac:chgData name="Paul Andrew" userId="348f494b-6e82-4928-bba0-085a4d98e280" providerId="ADAL" clId="{73E7FAB3-E449-4518-B869-B1877E3D3E83}" dt="2021-07-28T10:32:50.802" v="1835" actId="478"/>
          <ac:spMkLst>
            <pc:docMk/>
            <pc:sldMk cId="1156717528" sldId="281"/>
            <ac:spMk id="39" creationId="{B557892F-F710-4406-8E38-ECA476F5071C}"/>
          </ac:spMkLst>
        </pc:spChg>
        <pc:spChg chg="add mod">
          <ac:chgData name="Paul Andrew" userId="348f494b-6e82-4928-bba0-085a4d98e280" providerId="ADAL" clId="{73E7FAB3-E449-4518-B869-B1877E3D3E83}" dt="2021-08-10T09:44:44.950" v="4047" actId="115"/>
          <ac:spMkLst>
            <pc:docMk/>
            <pc:sldMk cId="1156717528" sldId="281"/>
            <ac:spMk id="40" creationId="{7E918D8E-1B3D-4229-BD83-52CFDB1D1581}"/>
          </ac:spMkLst>
        </pc:spChg>
        <pc:spChg chg="add del mod">
          <ac:chgData name="Paul Andrew" userId="348f494b-6e82-4928-bba0-085a4d98e280" providerId="ADAL" clId="{73E7FAB3-E449-4518-B869-B1877E3D3E83}" dt="2021-07-28T10:58:16.648" v="2321" actId="21"/>
          <ac:spMkLst>
            <pc:docMk/>
            <pc:sldMk cId="1156717528" sldId="281"/>
            <ac:spMk id="41" creationId="{5FD9253F-E70D-4C1B-8535-F54E45B1B1A6}"/>
          </ac:spMkLst>
        </pc:spChg>
        <pc:spChg chg="add mod">
          <ac:chgData name="Paul Andrew" userId="348f494b-6e82-4928-bba0-085a4d98e280" providerId="ADAL" clId="{73E7FAB3-E449-4518-B869-B1877E3D3E83}" dt="2021-07-28T11:00:25.116" v="2396" actId="20577"/>
          <ac:spMkLst>
            <pc:docMk/>
            <pc:sldMk cId="1156717528" sldId="281"/>
            <ac:spMk id="42" creationId="{2C84038A-561F-4E96-BD3B-34892D58A33B}"/>
          </ac:spMkLst>
        </pc:spChg>
        <pc:graphicFrameChg chg="add del mod modGraphic">
          <ac:chgData name="Paul Andrew" userId="348f494b-6e82-4928-bba0-085a4d98e280" providerId="ADAL" clId="{73E7FAB3-E449-4518-B869-B1877E3D3E83}" dt="2021-07-28T11:01:45.429" v="2400" actId="478"/>
          <ac:graphicFrameMkLst>
            <pc:docMk/>
            <pc:sldMk cId="1156717528" sldId="281"/>
            <ac:graphicFrameMk id="43" creationId="{E02861DC-32F8-43E3-90F6-E7E8C48B23A4}"/>
          </ac:graphicFrameMkLst>
        </pc:graphicFrameChg>
        <pc:graphicFrameChg chg="add mod modGraphic">
          <ac:chgData name="Paul Andrew" userId="348f494b-6e82-4928-bba0-085a4d98e280" providerId="ADAL" clId="{73E7FAB3-E449-4518-B869-B1877E3D3E83}" dt="2021-08-10T09:43:35.086" v="4040" actId="20577"/>
          <ac:graphicFrameMkLst>
            <pc:docMk/>
            <pc:sldMk cId="1156717528" sldId="281"/>
            <ac:graphicFrameMk id="44" creationId="{E8D78893-F4CC-4A24-A095-49F39FC7027F}"/>
          </ac:graphicFrameMkLst>
        </pc:graphicFrame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3" creationId="{DFB084FB-96F0-48CC-B20F-9BD2099D38D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6" creationId="{343606B1-3C0C-41A3-9A94-DE70AB9D73BE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7" creationId="{9FAEB6CC-F031-4E41-ABE3-372AFCF59A8E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8" creationId="{F1DD3E0D-F034-4927-BA53-5986E743C4DB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9" creationId="{46C75F5E-644C-474B-AE4F-005E20829F7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0" creationId="{88F8A6A3-1CC3-4122-9EFD-2D5DC3D6C3B7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1" creationId="{89AB5DF6-7A72-4070-82D2-F9CD832458D8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2" creationId="{E2AD333F-C1AA-4BA4-9B68-387D30069C95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3" creationId="{72FC8E70-C8B5-4B6C-B961-C20A15FC6A5C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4" creationId="{422DB39D-357B-46F1-82A9-46A35005E4E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9" creationId="{C6E7B0B9-A886-4375-B786-BF68800D02F4}"/>
          </ac:picMkLst>
        </pc:picChg>
        <pc:picChg chg="add del mod ord">
          <ac:chgData name="Paul Andrew" userId="348f494b-6e82-4928-bba0-085a4d98e280" providerId="ADAL" clId="{73E7FAB3-E449-4518-B869-B1877E3D3E83}" dt="2021-07-28T11:04:24.781" v="2460" actId="21"/>
          <ac:picMkLst>
            <pc:docMk/>
            <pc:sldMk cId="1156717528" sldId="281"/>
            <ac:picMk id="30" creationId="{3C36C03C-6662-4997-9A34-6CE348E9D504}"/>
          </ac:picMkLst>
        </pc:picChg>
        <pc:picChg chg="add del mod">
          <ac:chgData name="Paul Andrew" userId="348f494b-6e82-4928-bba0-085a4d98e280" providerId="ADAL" clId="{73E7FAB3-E449-4518-B869-B1877E3D3E83}" dt="2021-07-28T10:23:27.429" v="1548" actId="478"/>
          <ac:picMkLst>
            <pc:docMk/>
            <pc:sldMk cId="1156717528" sldId="281"/>
            <ac:picMk id="31" creationId="{FAB773B9-2FD4-40DA-8130-D1EFB4CA18E1}"/>
          </ac:picMkLst>
        </pc:picChg>
        <pc:picChg chg="add mod ord">
          <ac:chgData name="Paul Andrew" userId="348f494b-6e82-4928-bba0-085a4d98e280" providerId="ADAL" clId="{73E7FAB3-E449-4518-B869-B1877E3D3E83}" dt="2021-07-28T11:04:12.421" v="2458" actId="166"/>
          <ac:picMkLst>
            <pc:docMk/>
            <pc:sldMk cId="1156717528" sldId="281"/>
            <ac:picMk id="32" creationId="{E1B1A904-C58D-4E34-9E05-C0A2BF45DB56}"/>
          </ac:picMkLst>
        </pc:picChg>
        <pc:picChg chg="add del mod">
          <ac:chgData name="Paul Andrew" userId="348f494b-6e82-4928-bba0-085a4d98e280" providerId="ADAL" clId="{73E7FAB3-E449-4518-B869-B1877E3D3E83}" dt="2021-07-28T11:04:53.605" v="2479" actId="478"/>
          <ac:picMkLst>
            <pc:docMk/>
            <pc:sldMk cId="1156717528" sldId="281"/>
            <ac:picMk id="45" creationId="{4D78E349-C8FD-4A68-86F3-0089F5F63A02}"/>
          </ac:picMkLst>
        </pc:picChg>
        <pc:picChg chg="add del mod">
          <ac:chgData name="Paul Andrew" userId="348f494b-6e82-4928-bba0-085a4d98e280" providerId="ADAL" clId="{73E7FAB3-E449-4518-B869-B1877E3D3E83}" dt="2021-07-28T11:04:38.903" v="2475" actId="1076"/>
          <ac:picMkLst>
            <pc:docMk/>
            <pc:sldMk cId="1156717528" sldId="281"/>
            <ac:picMk id="46" creationId="{ACFE980D-7272-4833-B7E1-4265FF238E16}"/>
          </ac:picMkLst>
        </pc:picChg>
        <pc:picChg chg="add del mod">
          <ac:chgData name="Paul Andrew" userId="348f494b-6e82-4928-bba0-085a4d98e280" providerId="ADAL" clId="{73E7FAB3-E449-4518-B869-B1877E3D3E83}" dt="2021-07-28T11:04:37.698" v="2472"/>
          <ac:picMkLst>
            <pc:docMk/>
            <pc:sldMk cId="1156717528" sldId="281"/>
            <ac:picMk id="47" creationId="{CB777B38-36D5-498B-9B5F-0733C318E6A9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9T18:50:04.816" v="6968"/>
        <pc:sldMkLst>
          <pc:docMk/>
          <pc:sldMk cId="304912605" sldId="282"/>
        </pc:sldMkLst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4" creationId="{DE20A684-EB64-4900-9B55-5ECD5E19474B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5" creationId="{C4EA3D32-5A60-43FB-A462-BAACC5FC2B1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6" creationId="{86F8C49D-0FB8-447E-ACD4-DA39D0D639CC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7" creationId="{36889674-F811-4A4D-BFC6-1C9C67ACD7E6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8" creationId="{C1DF788C-9CC6-4D89-92B0-DA430086951E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9" creationId="{2C7C210A-4B8E-4E21-856F-C5B55EAF49E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0" creationId="{9846F35E-FB82-4C7F-B9BD-E71E4301EF87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1" creationId="{A591E87C-AD6D-46F9-9C9B-D48EBFA65773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2" creationId="{CC3157E0-3C03-4193-B0BF-22244EA7811F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3" creationId="{00206EA5-BA0B-493E-A6B0-9CD24A49D4F6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4" creationId="{B0AC89D5-7C17-4F5B-82CA-395C13796A30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5" creationId="{879C82C5-D94F-402C-A765-4590362CCE99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5" creationId="{73D49D9D-DEF3-4E4C-9AAB-10DC61708D08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6" creationId="{6D10B903-0FA0-4A76-8F0E-81202B26395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7" creationId="{FF10B4C4-B5B3-4577-9130-CE9BE2CB10B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8" creationId="{4A6D47BB-1F56-47EB-A59D-4BC470CF1515}"/>
          </ac:spMkLst>
        </pc:spChg>
        <pc:graphicFrameChg chg="del">
          <ac:chgData name="Paul Andrew" userId="348f494b-6e82-4928-bba0-085a4d98e280" providerId="ADAL" clId="{73E7FAB3-E449-4518-B869-B1877E3D3E83}" dt="2021-07-28T10:45:51.470" v="2013" actId="478"/>
          <ac:graphicFrameMkLst>
            <pc:docMk/>
            <pc:sldMk cId="304912605" sldId="282"/>
            <ac:graphicFrameMk id="30" creationId="{1F47A95E-847C-44A5-A755-5C7B466902A0}"/>
          </ac:graphicFrameMkLst>
        </pc:graphicFrameChg>
        <pc:graphicFrameChg chg="add mod">
          <ac:chgData name="Paul Andrew" userId="348f494b-6e82-4928-bba0-085a4d98e280" providerId="ADAL" clId="{73E7FAB3-E449-4518-B869-B1877E3D3E83}" dt="2021-07-28T10:52:29.819" v="2186"/>
          <ac:graphicFrameMkLst>
            <pc:docMk/>
            <pc:sldMk cId="304912605" sldId="282"/>
            <ac:graphicFrameMk id="31" creationId="{67EBF359-51E1-432E-BD06-03EBBCE412AA}"/>
          </ac:graphicFrameMkLst>
        </pc:graphicFrameChg>
        <pc:picChg chg="add mod">
          <ac:chgData name="Paul Andrew" userId="348f494b-6e82-4928-bba0-085a4d98e280" providerId="ADAL" clId="{73E7FAB3-E449-4518-B869-B1877E3D3E83}" dt="2021-08-19T18:49:34.350" v="6966" actId="1076"/>
          <ac:picMkLst>
            <pc:docMk/>
            <pc:sldMk cId="304912605" sldId="282"/>
            <ac:picMk id="5" creationId="{D7333F5D-C563-4601-9C10-9A3E9CEE15EB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6" creationId="{343606B1-3C0C-41A3-9A94-DE70AB9D73BE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7" creationId="{9FAEB6CC-F031-4E41-ABE3-372AFCF59A8E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8" creationId="{F1DD3E0D-F034-4927-BA53-5986E743C4DB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9" creationId="{46C75F5E-644C-474B-AE4F-005E20829F7F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0" creationId="{88F8A6A3-1CC3-4122-9EFD-2D5DC3D6C3B7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1" creationId="{89AB5DF6-7A72-4070-82D2-F9CD832458D8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2" creationId="{E2AD333F-C1AA-4BA4-9B68-387D30069C95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3" creationId="{72FC8E70-C8B5-4B6C-B961-C20A15FC6A5C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4" creationId="{422DB39D-357B-46F1-82A9-46A35005E4EF}"/>
          </ac:picMkLst>
        </pc:picChg>
        <pc:picChg chg="del">
          <ac:chgData name="Paul Andrew" userId="348f494b-6e82-4928-bba0-085a4d98e280" providerId="ADAL" clId="{73E7FAB3-E449-4518-B869-B1877E3D3E83}" dt="2021-07-28T10:51:40.408" v="2184" actId="478"/>
          <ac:picMkLst>
            <pc:docMk/>
            <pc:sldMk cId="304912605" sldId="282"/>
            <ac:picMk id="29" creationId="{C6E7B0B9-A886-4375-B786-BF68800D02F4}"/>
          </ac:picMkLst>
        </pc:picChg>
      </pc:sldChg>
      <pc:sldChg chg="addSp delSp modSp new mod modTransition modClrScheme chgLayout">
        <pc:chgData name="Paul Andrew" userId="348f494b-6e82-4928-bba0-085a4d98e280" providerId="ADAL" clId="{73E7FAB3-E449-4518-B869-B1877E3D3E83}" dt="2021-08-19T14:35:03.635" v="6590" actId="20577"/>
        <pc:sldMkLst>
          <pc:docMk/>
          <pc:sldMk cId="115145733" sldId="284"/>
        </pc:sldMkLst>
        <pc:spChg chg="add mod">
          <ac:chgData name="Paul Andrew" userId="348f494b-6e82-4928-bba0-085a4d98e280" providerId="ADAL" clId="{73E7FAB3-E449-4518-B869-B1877E3D3E83}" dt="2021-08-19T14:35:03.635" v="6590" actId="20577"/>
          <ac:spMkLst>
            <pc:docMk/>
            <pc:sldMk cId="115145733" sldId="284"/>
            <ac:spMk id="2" creationId="{B1F9A1EB-2FDE-4C25-9077-A57C9B69F3B3}"/>
          </ac:spMkLst>
        </pc:spChg>
        <pc:spChg chg="add mod">
          <ac:chgData name="Paul Andrew" userId="348f494b-6e82-4928-bba0-085a4d98e280" providerId="ADAL" clId="{73E7FAB3-E449-4518-B869-B1877E3D3E83}" dt="2021-08-10T09:34:08.246" v="4011" actId="115"/>
          <ac:spMkLst>
            <pc:docMk/>
            <pc:sldMk cId="115145733" sldId="284"/>
            <ac:spMk id="4" creationId="{61904633-8315-47B9-94AD-65847B0490D1}"/>
          </ac:spMkLst>
        </pc:spChg>
        <pc:spChg chg="add del mod">
          <ac:chgData name="Paul Andrew" userId="348f494b-6e82-4928-bba0-085a4d98e280" providerId="ADAL" clId="{73E7FAB3-E449-4518-B869-B1877E3D3E83}" dt="2021-07-28T11:14:09.436" v="2562" actId="478"/>
          <ac:spMkLst>
            <pc:docMk/>
            <pc:sldMk cId="115145733" sldId="284"/>
            <ac:spMk id="5" creationId="{0CF36D66-2E40-45AC-9438-0C25EAF1E83B}"/>
          </ac:spMkLst>
        </pc:spChg>
        <pc:spChg chg="add del mod">
          <ac:chgData name="Paul Andrew" userId="348f494b-6e82-4928-bba0-085a4d98e280" providerId="ADAL" clId="{73E7FAB3-E449-4518-B869-B1877E3D3E83}" dt="2021-07-28T11:14:08.927" v="2561" actId="478"/>
          <ac:spMkLst>
            <pc:docMk/>
            <pc:sldMk cId="115145733" sldId="284"/>
            <ac:spMk id="6" creationId="{065B38A7-F12E-49D8-A8B5-E26093CB8DEA}"/>
          </ac:spMkLst>
        </pc:spChg>
      </pc:sldChg>
      <pc:sldChg chg="modSp add mod ord modTransition">
        <pc:chgData name="Paul Andrew" userId="348f494b-6e82-4928-bba0-085a4d98e280" providerId="ADAL" clId="{73E7FAB3-E449-4518-B869-B1877E3D3E83}" dt="2021-08-19T14:35:19.374" v="6599" actId="20577"/>
        <pc:sldMkLst>
          <pc:docMk/>
          <pc:sldMk cId="2554860628" sldId="285"/>
        </pc:sldMkLst>
        <pc:spChg chg="mod">
          <ac:chgData name="Paul Andrew" userId="348f494b-6e82-4928-bba0-085a4d98e280" providerId="ADAL" clId="{73E7FAB3-E449-4518-B869-B1877E3D3E83}" dt="2021-08-19T14:35:19.374" v="6599" actId="20577"/>
          <ac:spMkLst>
            <pc:docMk/>
            <pc:sldMk cId="2554860628" sldId="285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8-10T09:46:16.978" v="4049" actId="20577"/>
          <ac:spMkLst>
            <pc:docMk/>
            <pc:sldMk cId="2554860628" sldId="285"/>
            <ac:spMk id="4" creationId="{61904633-8315-47B9-94AD-65847B0490D1}"/>
          </ac:spMkLst>
        </pc:spChg>
      </pc:sldChg>
      <pc:sldChg chg="addSp delSp modSp new mod modTransition modClrScheme modAnim chgLayout">
        <pc:chgData name="Paul Andrew" userId="348f494b-6e82-4928-bba0-085a4d98e280" providerId="ADAL" clId="{73E7FAB3-E449-4518-B869-B1877E3D3E83}" dt="2021-08-10T15:34:47.371" v="5232"/>
        <pc:sldMkLst>
          <pc:docMk/>
          <pc:sldMk cId="1401813696" sldId="286"/>
        </pc:sldMkLst>
        <pc:spChg chg="add mod">
          <ac:chgData name="Paul Andrew" userId="348f494b-6e82-4928-bba0-085a4d98e280" providerId="ADAL" clId="{73E7FAB3-E449-4518-B869-B1877E3D3E83}" dt="2021-07-28T11:16:49.968" v="2608" actId="20577"/>
          <ac:spMkLst>
            <pc:docMk/>
            <pc:sldMk cId="1401813696" sldId="286"/>
            <ac:spMk id="2" creationId="{0D6016B6-D4AE-4859-B496-051F09884C56}"/>
          </ac:spMkLst>
        </pc:spChg>
        <pc:spChg chg="add mod">
          <ac:chgData name="Paul Andrew" userId="348f494b-6e82-4928-bba0-085a4d98e280" providerId="ADAL" clId="{73E7FAB3-E449-4518-B869-B1877E3D3E83}" dt="2021-07-28T11:23:27.914" v="2737" actId="20577"/>
          <ac:spMkLst>
            <pc:docMk/>
            <pc:sldMk cId="1401813696" sldId="286"/>
            <ac:spMk id="3" creationId="{EF3751A0-4D53-4CC2-8710-C617DF83E2B9}"/>
          </ac:spMkLst>
        </pc:spChg>
        <pc:spChg chg="add mod">
          <ac:chgData name="Paul Andrew" userId="348f494b-6e82-4928-bba0-085a4d98e280" providerId="ADAL" clId="{73E7FAB3-E449-4518-B869-B1877E3D3E83}" dt="2021-07-28T11:30:53.875" v="2796" actId="20577"/>
          <ac:spMkLst>
            <pc:docMk/>
            <pc:sldMk cId="1401813696" sldId="286"/>
            <ac:spMk id="10" creationId="{9B249416-2A58-44E6-9011-809EEF20DFD0}"/>
          </ac:spMkLst>
        </pc:spChg>
        <pc:spChg chg="add mod">
          <ac:chgData name="Paul Andrew" userId="348f494b-6e82-4928-bba0-085a4d98e280" providerId="ADAL" clId="{73E7FAB3-E449-4518-B869-B1877E3D3E83}" dt="2021-08-10T09:59:44.778" v="4061" actId="1076"/>
          <ac:spMkLst>
            <pc:docMk/>
            <pc:sldMk cId="1401813696" sldId="286"/>
            <ac:spMk id="11" creationId="{D36BE159-4E1A-430E-A181-C128D491540A}"/>
          </ac:spMkLst>
        </pc:spChg>
        <pc:spChg chg="add mod">
          <ac:chgData name="Paul Andrew" userId="348f494b-6e82-4928-bba0-085a4d98e280" providerId="ADAL" clId="{73E7FAB3-E449-4518-B869-B1877E3D3E83}" dt="2021-08-10T09:59:56.541" v="4071" actId="1076"/>
          <ac:spMkLst>
            <pc:docMk/>
            <pc:sldMk cId="1401813696" sldId="286"/>
            <ac:spMk id="12" creationId="{59CE9B1F-9D6F-45EB-8321-87561A00F008}"/>
          </ac:spMkLst>
        </pc:spChg>
        <pc:picChg chg="add mod">
          <ac:chgData name="Paul Andrew" userId="348f494b-6e82-4928-bba0-085a4d98e280" providerId="ADAL" clId="{73E7FAB3-E449-4518-B869-B1877E3D3E83}" dt="2021-07-28T11:21:58.222" v="2726" actId="1076"/>
          <ac:picMkLst>
            <pc:docMk/>
            <pc:sldMk cId="1401813696" sldId="286"/>
            <ac:picMk id="4" creationId="{9CEE1184-C71C-4DB6-8901-5CDE41682E74}"/>
          </ac:picMkLst>
        </pc:picChg>
        <pc:picChg chg="add mod">
          <ac:chgData name="Paul Andrew" userId="348f494b-6e82-4928-bba0-085a4d98e280" providerId="ADAL" clId="{73E7FAB3-E449-4518-B869-B1877E3D3E83}" dt="2021-07-28T11:29:59.486" v="2791" actId="1076"/>
          <ac:picMkLst>
            <pc:docMk/>
            <pc:sldMk cId="1401813696" sldId="286"/>
            <ac:picMk id="5" creationId="{9FACB2CA-311D-4169-AC7E-83257466794B}"/>
          </ac:picMkLst>
        </pc:picChg>
        <pc:picChg chg="add mod">
          <ac:chgData name="Paul Andrew" userId="348f494b-6e82-4928-bba0-085a4d98e280" providerId="ADAL" clId="{73E7FAB3-E449-4518-B869-B1877E3D3E83}" dt="2021-07-28T11:21:13.354" v="2714" actId="1076"/>
          <ac:picMkLst>
            <pc:docMk/>
            <pc:sldMk cId="1401813696" sldId="286"/>
            <ac:picMk id="6" creationId="{71C7ECE4-2C17-481C-8AED-216108671EA9}"/>
          </ac:picMkLst>
        </pc:picChg>
        <pc:picChg chg="add mod">
          <ac:chgData name="Paul Andrew" userId="348f494b-6e82-4928-bba0-085a4d98e280" providerId="ADAL" clId="{73E7FAB3-E449-4518-B869-B1877E3D3E83}" dt="2021-07-28T11:21:59.671" v="2727" actId="1076"/>
          <ac:picMkLst>
            <pc:docMk/>
            <pc:sldMk cId="1401813696" sldId="286"/>
            <ac:picMk id="7" creationId="{956357FC-AC99-4948-9B2D-2D817661A23E}"/>
          </ac:picMkLst>
        </pc:picChg>
        <pc:picChg chg="add mod">
          <ac:chgData name="Paul Andrew" userId="348f494b-6e82-4928-bba0-085a4d98e280" providerId="ADAL" clId="{73E7FAB3-E449-4518-B869-B1877E3D3E83}" dt="2021-07-28T11:21:13.354" v="2714" actId="1076"/>
          <ac:picMkLst>
            <pc:docMk/>
            <pc:sldMk cId="1401813696" sldId="286"/>
            <ac:picMk id="8" creationId="{58B1E413-89C7-4EA8-820B-23C213E1230B}"/>
          </ac:picMkLst>
        </pc:picChg>
        <pc:cxnChg chg="add del mod">
          <ac:chgData name="Paul Andrew" userId="348f494b-6e82-4928-bba0-085a4d98e280" providerId="ADAL" clId="{73E7FAB3-E449-4518-B869-B1877E3D3E83}" dt="2021-07-28T11:28:55.834" v="2740" actId="478"/>
          <ac:cxnSpMkLst>
            <pc:docMk/>
            <pc:sldMk cId="1401813696" sldId="286"/>
            <ac:cxnSpMk id="12" creationId="{91922963-022F-4323-882C-90ABEAC137E6}"/>
          </ac:cxnSpMkLst>
        </pc:cxnChg>
        <pc:cxnChg chg="add mod">
          <ac:chgData name="Paul Andrew" userId="348f494b-6e82-4928-bba0-085a4d98e280" providerId="ADAL" clId="{73E7FAB3-E449-4518-B869-B1877E3D3E83}" dt="2021-08-10T10:02:38.014" v="4091"/>
          <ac:cxnSpMkLst>
            <pc:docMk/>
            <pc:sldMk cId="1401813696" sldId="286"/>
            <ac:cxnSpMk id="13" creationId="{4A1FD771-5F64-437E-B56D-7AF1A19A34F3}"/>
          </ac:cxnSpMkLst>
        </pc:cxnChg>
      </pc:sldChg>
      <pc:sldChg chg="addSp delSp modSp new mod or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253915218" sldId="287"/>
        </pc:sldMkLst>
        <pc:spChg chg="mod">
          <ac:chgData name="Paul Andrew" userId="348f494b-6e82-4928-bba0-085a4d98e280" providerId="ADAL" clId="{73E7FAB3-E449-4518-B869-B1877E3D3E83}" dt="2021-08-10T12:40:08.017" v="4167" actId="6549"/>
          <ac:spMkLst>
            <pc:docMk/>
            <pc:sldMk cId="2253915218" sldId="287"/>
            <ac:spMk id="2" creationId="{91F70B14-3433-4F01-B030-EB538E15BC60}"/>
          </ac:spMkLst>
        </pc:spChg>
        <pc:spChg chg="add mod">
          <ac:chgData name="Paul Andrew" userId="348f494b-6e82-4928-bba0-085a4d98e280" providerId="ADAL" clId="{73E7FAB3-E449-4518-B869-B1877E3D3E83}" dt="2021-08-10T12:51:42.620" v="4430" actId="14100"/>
          <ac:spMkLst>
            <pc:docMk/>
            <pc:sldMk cId="2253915218" sldId="287"/>
            <ac:spMk id="5" creationId="{46A17617-E7C0-445B-995A-C1DE74262D2F}"/>
          </ac:spMkLst>
        </pc:spChg>
        <pc:spChg chg="mod">
          <ac:chgData name="Paul Andrew" userId="348f494b-6e82-4928-bba0-085a4d98e280" providerId="ADAL" clId="{73E7FAB3-E449-4518-B869-B1877E3D3E83}" dt="2021-08-10T10:08:15.139" v="4103"/>
          <ac:spMkLst>
            <pc:docMk/>
            <pc:sldMk cId="2253915218" sldId="287"/>
            <ac:spMk id="7" creationId="{B0CC479A-6972-49A6-81E9-08D161DF1271}"/>
          </ac:spMkLst>
        </pc:spChg>
        <pc:spChg chg="add del mod">
          <ac:chgData name="Paul Andrew" userId="348f494b-6e82-4928-bba0-085a4d98e280" providerId="ADAL" clId="{73E7FAB3-E449-4518-B869-B1877E3D3E83}" dt="2021-08-10T10:11:24.516" v="4152" actId="478"/>
          <ac:spMkLst>
            <pc:docMk/>
            <pc:sldMk cId="2253915218" sldId="287"/>
            <ac:spMk id="11" creationId="{4D102B87-5181-4D74-ADFD-4D0268BC5855}"/>
          </ac:spMkLst>
        </pc:spChg>
        <pc:spChg chg="add del mod">
          <ac:chgData name="Paul Andrew" userId="348f494b-6e82-4928-bba0-085a4d98e280" providerId="ADAL" clId="{73E7FAB3-E449-4518-B869-B1877E3D3E83}" dt="2021-08-10T10:11:24.516" v="4152" actId="478"/>
          <ac:spMkLst>
            <pc:docMk/>
            <pc:sldMk cId="2253915218" sldId="287"/>
            <ac:spMk id="12" creationId="{712271FE-DF6A-4363-9AA0-E0A63182130A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2" creationId="{C4485689-FC1B-4DC0-9209-9D7AD2BB65D5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3" creationId="{A6D95154-B3AC-4191-9F8A-C6E4C1FDC67A}"/>
          </ac:spMkLst>
        </pc:spChg>
        <pc:spChg chg="add mod ord">
          <ac:chgData name="Paul Andrew" userId="348f494b-6e82-4928-bba0-085a4d98e280" providerId="ADAL" clId="{73E7FAB3-E449-4518-B869-B1877E3D3E83}" dt="2021-08-10T12:45:11.713" v="4287" actId="1035"/>
          <ac:spMkLst>
            <pc:docMk/>
            <pc:sldMk cId="2253915218" sldId="287"/>
            <ac:spMk id="14" creationId="{C2031519-EF22-4D86-B474-262E56ED48DC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5" creationId="{4F2952BF-FD34-44B7-B125-0A3538D94DDC}"/>
          </ac:spMkLst>
        </pc:spChg>
        <pc:spChg chg="add mod">
          <ac:chgData name="Paul Andrew" userId="348f494b-6e82-4928-bba0-085a4d98e280" providerId="ADAL" clId="{73E7FAB3-E449-4518-B869-B1877E3D3E83}" dt="2021-08-10T12:47:21.968" v="4315" actId="20577"/>
          <ac:spMkLst>
            <pc:docMk/>
            <pc:sldMk cId="2253915218" sldId="287"/>
            <ac:spMk id="19" creationId="{63E51298-FA6C-4A96-975F-47D959AEC7C2}"/>
          </ac:spMkLst>
        </pc:spChg>
        <pc:spChg chg="add mod">
          <ac:chgData name="Paul Andrew" userId="348f494b-6e82-4928-bba0-085a4d98e280" providerId="ADAL" clId="{73E7FAB3-E449-4518-B869-B1877E3D3E83}" dt="2021-08-10T12:49:36.594" v="4403" actId="14100"/>
          <ac:spMkLst>
            <pc:docMk/>
            <pc:sldMk cId="2253915218" sldId="287"/>
            <ac:spMk id="20" creationId="{3E95378E-8CE5-441D-84FB-85D7A551DE89}"/>
          </ac:spMkLst>
        </pc:spChg>
        <pc:spChg chg="add del mod">
          <ac:chgData name="Paul Andrew" userId="348f494b-6e82-4928-bba0-085a4d98e280" providerId="ADAL" clId="{73E7FAB3-E449-4518-B869-B1877E3D3E83}" dt="2021-08-10T13:13:39.903" v="4629" actId="478"/>
          <ac:spMkLst>
            <pc:docMk/>
            <pc:sldMk cId="2253915218" sldId="287"/>
            <ac:spMk id="21" creationId="{0745D822-CA51-4F8C-8CCC-7A8BC5A491CB}"/>
          </ac:spMkLst>
        </pc:spChg>
        <pc:spChg chg="add del mod">
          <ac:chgData name="Paul Andrew" userId="348f494b-6e82-4928-bba0-085a4d98e280" providerId="ADAL" clId="{73E7FAB3-E449-4518-B869-B1877E3D3E83}" dt="2021-08-10T13:13:39.903" v="4629" actId="478"/>
          <ac:spMkLst>
            <pc:docMk/>
            <pc:sldMk cId="2253915218" sldId="287"/>
            <ac:spMk id="22" creationId="{C0371B81-88B8-4642-BDAC-DEFA283763E1}"/>
          </ac:spMkLst>
        </pc:spChg>
        <pc:spChg chg="add mod">
          <ac:chgData name="Paul Andrew" userId="348f494b-6e82-4928-bba0-085a4d98e280" providerId="ADAL" clId="{73E7FAB3-E449-4518-B869-B1877E3D3E83}" dt="2021-08-10T12:51:19.307" v="4428" actId="208"/>
          <ac:spMkLst>
            <pc:docMk/>
            <pc:sldMk cId="2253915218" sldId="287"/>
            <ac:spMk id="23" creationId="{B7FB1F71-463B-487C-B85A-DC0F520247B9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24" creationId="{B5C6A6AF-935C-478D-8E83-84EC3F42073D}"/>
          </ac:spMkLst>
        </pc:spChg>
        <pc:spChg chg="add mod">
          <ac:chgData name="Paul Andrew" userId="348f494b-6e82-4928-bba0-085a4d98e280" providerId="ADAL" clId="{73E7FAB3-E449-4518-B869-B1877E3D3E83}" dt="2021-08-10T13:29:08.549" v="4648" actId="14100"/>
          <ac:spMkLst>
            <pc:docMk/>
            <pc:sldMk cId="2253915218" sldId="287"/>
            <ac:spMk id="30" creationId="{B721268A-5153-4F52-8538-E9A59DAEE001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1" creationId="{A9F45B5A-1E21-43A0-9121-56D517ED9870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2" creationId="{605E879B-AC2E-4E02-B9C1-F0A7801A1284}"/>
          </ac:spMkLst>
        </pc:spChg>
        <pc:spChg chg="add del mod">
          <ac:chgData name="Paul Andrew" userId="348f494b-6e82-4928-bba0-085a4d98e280" providerId="ADAL" clId="{73E7FAB3-E449-4518-B869-B1877E3D3E83}" dt="2021-08-10T12:52:47.485" v="4452"/>
          <ac:spMkLst>
            <pc:docMk/>
            <pc:sldMk cId="2253915218" sldId="287"/>
            <ac:spMk id="33" creationId="{902ECCC6-DAF3-49CC-BD79-BC9C1BA52554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4" creationId="{10FFF8D5-51E7-4970-8433-028AF2FDEADE}"/>
          </ac:spMkLst>
        </pc:spChg>
        <pc:spChg chg="add mod ord">
          <ac:chgData name="Paul Andrew" userId="348f494b-6e82-4928-bba0-085a4d98e280" providerId="ADAL" clId="{73E7FAB3-E449-4518-B869-B1877E3D3E83}" dt="2021-08-10T13:40:09.258" v="4786" actId="14100"/>
          <ac:spMkLst>
            <pc:docMk/>
            <pc:sldMk cId="2253915218" sldId="287"/>
            <ac:spMk id="35" creationId="{A715F8BB-F5F9-4572-8B0D-C5365B09163A}"/>
          </ac:spMkLst>
        </pc:spChg>
        <pc:spChg chg="add del mod">
          <ac:chgData name="Paul Andrew" userId="348f494b-6e82-4928-bba0-085a4d98e280" providerId="ADAL" clId="{73E7FAB3-E449-4518-B869-B1877E3D3E83}" dt="2021-08-10T12:53:48.631" v="4465" actId="478"/>
          <ac:spMkLst>
            <pc:docMk/>
            <pc:sldMk cId="2253915218" sldId="287"/>
            <ac:spMk id="37" creationId="{A67B4A83-4630-41D8-A9C8-1007F4E5EB8D}"/>
          </ac:spMkLst>
        </pc:spChg>
        <pc:spChg chg="add del">
          <ac:chgData name="Paul Andrew" userId="348f494b-6e82-4928-bba0-085a4d98e280" providerId="ADAL" clId="{73E7FAB3-E449-4518-B869-B1877E3D3E83}" dt="2021-08-10T12:55:52.087" v="4467" actId="478"/>
          <ac:spMkLst>
            <pc:docMk/>
            <pc:sldMk cId="2253915218" sldId="287"/>
            <ac:spMk id="39" creationId="{B2CCDD46-E714-4055-A97D-442E18A3CEB0}"/>
          </ac:spMkLst>
        </pc:spChg>
        <pc:spChg chg="add mod">
          <ac:chgData name="Paul Andrew" userId="348f494b-6e82-4928-bba0-085a4d98e280" providerId="ADAL" clId="{73E7FAB3-E449-4518-B869-B1877E3D3E83}" dt="2021-08-10T13:39:59.231" v="4782" actId="1036"/>
          <ac:spMkLst>
            <pc:docMk/>
            <pc:sldMk cId="2253915218" sldId="287"/>
            <ac:spMk id="41" creationId="{A51CBCFB-99BB-4E8C-9885-E3121E7BDD4C}"/>
          </ac:spMkLst>
        </pc:spChg>
        <pc:spChg chg="add del mod">
          <ac:chgData name="Paul Andrew" userId="348f494b-6e82-4928-bba0-085a4d98e280" providerId="ADAL" clId="{73E7FAB3-E449-4518-B869-B1877E3D3E83}" dt="2021-08-10T13:09:38.659" v="4543" actId="478"/>
          <ac:spMkLst>
            <pc:docMk/>
            <pc:sldMk cId="2253915218" sldId="287"/>
            <ac:spMk id="43" creationId="{F8B9E2E2-14B7-4CD5-BDC8-8A3264540F17}"/>
          </ac:spMkLst>
        </pc:spChg>
        <pc:spChg chg="add del mod ord">
          <ac:chgData name="Paul Andrew" userId="348f494b-6e82-4928-bba0-085a4d98e280" providerId="ADAL" clId="{73E7FAB3-E449-4518-B869-B1877E3D3E83}" dt="2021-08-10T13:10:50.893" v="4551" actId="478"/>
          <ac:spMkLst>
            <pc:docMk/>
            <pc:sldMk cId="2253915218" sldId="287"/>
            <ac:spMk id="44" creationId="{A11E93E8-6B3B-4AFE-98CC-A73F17880762}"/>
          </ac:spMkLst>
        </pc:spChg>
        <pc:grpChg chg="add mod">
          <ac:chgData name="Paul Andrew" userId="348f494b-6e82-4928-bba0-085a4d98e280" providerId="ADAL" clId="{73E7FAB3-E449-4518-B869-B1877E3D3E83}" dt="2021-08-10T10:08:26.324" v="4113" actId="1038"/>
          <ac:grpSpMkLst>
            <pc:docMk/>
            <pc:sldMk cId="2253915218" sldId="287"/>
            <ac:grpSpMk id="6" creationId="{50B0083C-0537-4971-A1AE-8CCE154DA031}"/>
          </ac:grpSpMkLst>
        </pc:grpChg>
        <pc:picChg chg="add mod">
          <ac:chgData name="Paul Andrew" userId="348f494b-6e82-4928-bba0-085a4d98e280" providerId="ADAL" clId="{73E7FAB3-E449-4518-B869-B1877E3D3E83}" dt="2021-07-28T11:37:45.908" v="2895"/>
          <ac:picMkLst>
            <pc:docMk/>
            <pc:sldMk cId="2253915218" sldId="287"/>
            <ac:picMk id="3" creationId="{0B28E1D9-94DE-4859-AEDE-2057A673ED58}"/>
          </ac:picMkLst>
        </pc:picChg>
        <pc:picChg chg="add del mod">
          <ac:chgData name="Paul Andrew" userId="348f494b-6e82-4928-bba0-085a4d98e280" providerId="ADAL" clId="{73E7FAB3-E449-4518-B869-B1877E3D3E83}" dt="2021-08-10T10:07:25.243" v="4094" actId="478"/>
          <ac:picMkLst>
            <pc:docMk/>
            <pc:sldMk cId="2253915218" sldId="287"/>
            <ac:picMk id="4" creationId="{73E0B716-BBE5-45BD-9E75-F5C69EBC4A29}"/>
          </ac:picMkLst>
        </pc:picChg>
        <pc:picChg chg="add del mod">
          <ac:chgData name="Paul Andrew" userId="348f494b-6e82-4928-bba0-085a4d98e280" providerId="ADAL" clId="{73E7FAB3-E449-4518-B869-B1877E3D3E83}" dt="2021-07-28T11:45:01.681" v="2911" actId="478"/>
          <ac:picMkLst>
            <pc:docMk/>
            <pc:sldMk cId="2253915218" sldId="287"/>
            <ac:picMk id="5" creationId="{4EBB89F8-4E61-4691-A358-7CF7EDA5E34E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6" creationId="{98076F87-9B3D-4B33-A332-9FC09E7B13E2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7" creationId="{84120334-45AB-4031-AF80-DDA2AC77D95D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8" creationId="{27E315C4-4909-4BD3-9D5D-8DC924B64ED8}"/>
          </ac:picMkLst>
        </pc:picChg>
        <pc:picChg chg="mod">
          <ac:chgData name="Paul Andrew" userId="348f494b-6e82-4928-bba0-085a4d98e280" providerId="ADAL" clId="{73E7FAB3-E449-4518-B869-B1877E3D3E83}" dt="2021-08-10T10:08:15.139" v="4103"/>
          <ac:picMkLst>
            <pc:docMk/>
            <pc:sldMk cId="2253915218" sldId="287"/>
            <ac:picMk id="8" creationId="{333E6A3D-C92B-4853-9DD9-CE1E11EEC242}"/>
          </ac:picMkLst>
        </pc:picChg>
        <pc:picChg chg="add del mod">
          <ac:chgData name="Paul Andrew" userId="348f494b-6e82-4928-bba0-085a4d98e280" providerId="ADAL" clId="{73E7FAB3-E449-4518-B869-B1877E3D3E83}" dt="2021-08-10T10:17:18.675" v="4156" actId="478"/>
          <ac:picMkLst>
            <pc:docMk/>
            <pc:sldMk cId="2253915218" sldId="287"/>
            <ac:picMk id="9" creationId="{A1BEE7F3-0F35-4EAF-AA4B-D4F085C605D5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9" creationId="{FE7F4716-5DD9-44AF-931E-6B19FB2CB232}"/>
          </ac:picMkLst>
        </pc:picChg>
        <pc:picChg chg="add mod">
          <ac:chgData name="Paul Andrew" userId="348f494b-6e82-4928-bba0-085a4d98e280" providerId="ADAL" clId="{73E7FAB3-E449-4518-B869-B1877E3D3E83}" dt="2021-08-10T10:10:35.542" v="4125" actId="1076"/>
          <ac:picMkLst>
            <pc:docMk/>
            <pc:sldMk cId="2253915218" sldId="287"/>
            <ac:picMk id="10" creationId="{918CD531-E963-400B-93DB-5EC6FD723757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0" creationId="{D141AD74-74BB-420B-8011-3F8239B2303F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1" creationId="{B5E8DB33-716B-4F75-A3B6-D70307EA5641}"/>
          </ac:picMkLst>
        </pc:picChg>
        <pc:picChg chg="add del mod">
          <ac:chgData name="Paul Andrew" userId="348f494b-6e82-4928-bba0-085a4d98e280" providerId="ADAL" clId="{73E7FAB3-E449-4518-B869-B1877E3D3E83}" dt="2021-08-10T15:24:28.088" v="5155" actId="478"/>
          <ac:picMkLst>
            <pc:docMk/>
            <pc:sldMk cId="2253915218" sldId="287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2:45:52.309" v="4291" actId="1076"/>
          <ac:picMkLst>
            <pc:docMk/>
            <pc:sldMk cId="2253915218" sldId="287"/>
            <ac:picMk id="15" creationId="{4F537686-2025-4180-872B-197C1F67900B}"/>
          </ac:picMkLst>
        </pc:picChg>
        <pc:picChg chg="add mod">
          <ac:chgData name="Paul Andrew" userId="348f494b-6e82-4928-bba0-085a4d98e280" providerId="ADAL" clId="{73E7FAB3-E449-4518-B869-B1877E3D3E83}" dt="2021-08-10T12:46:24.106" v="4293" actId="1076"/>
          <ac:picMkLst>
            <pc:docMk/>
            <pc:sldMk cId="2253915218" sldId="287"/>
            <ac:picMk id="16" creationId="{30C1C07D-F067-4752-B146-89D2D0713A0F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6" creationId="{6549A5BB-36BA-476F-9B62-F0D4F4138A9B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7" creationId="{B7D6E789-84E3-45B9-BA12-CD436085C3EE}"/>
          </ac:picMkLst>
        </pc:picChg>
        <pc:picChg chg="add del mod">
          <ac:chgData name="Paul Andrew" userId="348f494b-6e82-4928-bba0-085a4d98e280" providerId="ADAL" clId="{73E7FAB3-E449-4518-B869-B1877E3D3E83}" dt="2021-08-10T13:13:41.202" v="4630" actId="478"/>
          <ac:picMkLst>
            <pc:docMk/>
            <pc:sldMk cId="2253915218" sldId="287"/>
            <ac:picMk id="17" creationId="{F7C9E78C-46D8-4590-98E7-07D8A335FBB9}"/>
          </ac:picMkLst>
        </pc:picChg>
        <pc:picChg chg="add del mod">
          <ac:chgData name="Paul Andrew" userId="348f494b-6e82-4928-bba0-085a4d98e280" providerId="ADAL" clId="{73E7FAB3-E449-4518-B869-B1877E3D3E83}" dt="2021-08-10T13:13:39.903" v="4629" actId="478"/>
          <ac:picMkLst>
            <pc:docMk/>
            <pc:sldMk cId="2253915218" sldId="287"/>
            <ac:picMk id="18" creationId="{2BF6794A-1CDF-485B-983E-3411BC0FEA8E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8" creationId="{B2ECF9C5-F25B-41B3-AC2A-B47E96894EED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9" creationId="{12C1843F-F54B-4D90-8A42-A00EF4D978B6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0" creationId="{8FCE5130-C70E-45A8-B91D-05F5B7E26FC5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1" creationId="{C603A0B8-E0FE-4C24-98FD-5793A77DC168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2" creationId="{D9CD3DC8-60EA-4B69-ADED-DD021B15C918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3" creationId="{4886FD3A-E07B-4E52-BA4C-F08331A2B9D7}"/>
          </ac:picMkLst>
        </pc:picChg>
        <pc:picChg chg="add mod">
          <ac:chgData name="Paul Andrew" userId="348f494b-6e82-4928-bba0-085a4d98e280" providerId="ADAL" clId="{73E7FAB3-E449-4518-B869-B1877E3D3E83}" dt="2021-08-10T12:50:20.816" v="4415" actId="1076"/>
          <ac:picMkLst>
            <pc:docMk/>
            <pc:sldMk cId="2253915218" sldId="287"/>
            <ac:picMk id="24" creationId="{555A3E96-59E9-4386-A9D2-997379ED77D4}"/>
          </ac:picMkLst>
        </pc:picChg>
        <pc:picChg chg="add del mod">
          <ac:chgData name="Paul Andrew" userId="348f494b-6e82-4928-bba0-085a4d98e280" providerId="ADAL" clId="{73E7FAB3-E449-4518-B869-B1877E3D3E83}" dt="2021-08-10T12:50:21.800" v="4416" actId="478"/>
          <ac:picMkLst>
            <pc:docMk/>
            <pc:sldMk cId="2253915218" sldId="287"/>
            <ac:picMk id="25" creationId="{E3F9851E-3B85-4BC0-B695-654FBDF1D829}"/>
          </ac:picMkLst>
        </pc:picChg>
        <pc:picChg chg="add del mod">
          <ac:chgData name="Paul Andrew" userId="348f494b-6e82-4928-bba0-085a4d98e280" providerId="ADAL" clId="{73E7FAB3-E449-4518-B869-B1877E3D3E83}" dt="2021-08-10T12:50:22.169" v="4417" actId="478"/>
          <ac:picMkLst>
            <pc:docMk/>
            <pc:sldMk cId="2253915218" sldId="287"/>
            <ac:picMk id="26" creationId="{21599DAB-A32C-4C9C-8F40-EC02A5CC33DE}"/>
          </ac:picMkLst>
        </pc:picChg>
        <pc:picChg chg="add mod">
          <ac:chgData name="Paul Andrew" userId="348f494b-6e82-4928-bba0-085a4d98e280" providerId="ADAL" clId="{73E7FAB3-E449-4518-B869-B1877E3D3E83}" dt="2021-08-10T12:50:30.626" v="4419" actId="1076"/>
          <ac:picMkLst>
            <pc:docMk/>
            <pc:sldMk cId="2253915218" sldId="287"/>
            <ac:picMk id="27" creationId="{6E64A0E2-C664-4368-BC5A-08424B8F5DDF}"/>
          </ac:picMkLst>
        </pc:picChg>
        <pc:picChg chg="add mod">
          <ac:chgData name="Paul Andrew" userId="348f494b-6e82-4928-bba0-085a4d98e280" providerId="ADAL" clId="{73E7FAB3-E449-4518-B869-B1877E3D3E83}" dt="2021-08-10T12:50:37.317" v="4421" actId="1076"/>
          <ac:picMkLst>
            <pc:docMk/>
            <pc:sldMk cId="2253915218" sldId="287"/>
            <ac:picMk id="28" creationId="{FC07DF9D-A255-4146-A7D5-A262A3C3E4D4}"/>
          </ac:picMkLst>
        </pc:picChg>
        <pc:picChg chg="add mod">
          <ac:chgData name="Paul Andrew" userId="348f494b-6e82-4928-bba0-085a4d98e280" providerId="ADAL" clId="{73E7FAB3-E449-4518-B869-B1877E3D3E83}" dt="2021-08-10T12:50:50.596" v="4425" actId="1076"/>
          <ac:picMkLst>
            <pc:docMk/>
            <pc:sldMk cId="2253915218" sldId="287"/>
            <ac:picMk id="29" creationId="{FF97739D-2C02-45FF-8EBE-57D0AFD84943}"/>
          </ac:picMkLst>
        </pc:picChg>
        <pc:picChg chg="add del mod">
          <ac:chgData name="Paul Andrew" userId="348f494b-6e82-4928-bba0-085a4d98e280" providerId="ADAL" clId="{73E7FAB3-E449-4518-B869-B1877E3D3E83}" dt="2021-08-10T15:23:27.682" v="5140" actId="478"/>
          <ac:picMkLst>
            <pc:docMk/>
            <pc:sldMk cId="2253915218" sldId="287"/>
            <ac:picMk id="45" creationId="{EBC9FDDD-1235-4EBF-93B7-FDFA338C9857}"/>
          </ac:picMkLst>
        </pc:picChg>
        <pc:picChg chg="add mod ord">
          <ac:chgData name="Paul Andrew" userId="348f494b-6e82-4928-bba0-085a4d98e280" providerId="ADAL" clId="{73E7FAB3-E449-4518-B869-B1877E3D3E83}" dt="2021-08-10T15:24:26.324" v="5154" actId="167"/>
          <ac:picMkLst>
            <pc:docMk/>
            <pc:sldMk cId="2253915218" sldId="287"/>
            <ac:picMk id="46" creationId="{8742B5B7-835E-46A1-B04D-1CDDA0590D57}"/>
          </ac:picMkLst>
        </pc:picChg>
      </pc:sldChg>
      <pc:sldChg chg="modSp add mod ord modTransition">
        <pc:chgData name="Paul Andrew" userId="348f494b-6e82-4928-bba0-085a4d98e280" providerId="ADAL" clId="{73E7FAB3-E449-4518-B869-B1877E3D3E83}" dt="2021-08-19T14:35:41.505" v="6602" actId="20577"/>
        <pc:sldMkLst>
          <pc:docMk/>
          <pc:sldMk cId="3667143941" sldId="289"/>
        </pc:sldMkLst>
        <pc:spChg chg="mod">
          <ac:chgData name="Paul Andrew" userId="348f494b-6e82-4928-bba0-085a4d98e280" providerId="ADAL" clId="{73E7FAB3-E449-4518-B869-B1877E3D3E83}" dt="2021-08-19T14:35:41.505" v="6602" actId="20577"/>
          <ac:spMkLst>
            <pc:docMk/>
            <pc:sldMk cId="3667143941" sldId="289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7-29T13:39:34.757" v="3215" actId="1076"/>
          <ac:spMkLst>
            <pc:docMk/>
            <pc:sldMk cId="3667143941" sldId="289"/>
            <ac:spMk id="4" creationId="{61904633-8315-47B9-94AD-65847B0490D1}"/>
          </ac:spMkLst>
        </pc:spChg>
      </pc:sldChg>
      <pc:sldChg chg="addSp delSp modSp add mod ord modTransition delAnim modAnim">
        <pc:chgData name="Paul Andrew" userId="348f494b-6e82-4928-bba0-085a4d98e280" providerId="ADAL" clId="{73E7FAB3-E449-4518-B869-B1877E3D3E83}" dt="2021-08-10T15:40:08.137" v="5264"/>
        <pc:sldMkLst>
          <pc:docMk/>
          <pc:sldMk cId="3874894801" sldId="290"/>
        </pc:sldMkLst>
        <pc:spChg chg="mod">
          <ac:chgData name="Paul Andrew" userId="348f494b-6e82-4928-bba0-085a4d98e280" providerId="ADAL" clId="{73E7FAB3-E449-4518-B869-B1877E3D3E83}" dt="2021-07-29T13:52:42.952" v="3344" actId="20577"/>
          <ac:spMkLst>
            <pc:docMk/>
            <pc:sldMk cId="3874894801" sldId="290"/>
            <ac:spMk id="2" creationId="{F3A1ACEC-9F88-46B4-9730-6B1BE98B1AAB}"/>
          </ac:spMkLst>
        </pc:spChg>
        <pc:spChg chg="del">
          <ac:chgData name="Paul Andrew" userId="348f494b-6e82-4928-bba0-085a4d98e280" providerId="ADAL" clId="{73E7FAB3-E449-4518-B869-B1877E3D3E83}" dt="2021-07-29T13:52:34.233" v="3328" actId="478"/>
          <ac:spMkLst>
            <pc:docMk/>
            <pc:sldMk cId="3874894801" sldId="290"/>
            <ac:spMk id="11" creationId="{37DD1476-D2F4-4E7C-B3B5-65931E03BD15}"/>
          </ac:spMkLst>
        </pc:spChg>
        <pc:spChg chg="del">
          <ac:chgData name="Paul Andrew" userId="348f494b-6e82-4928-bba0-085a4d98e280" providerId="ADAL" clId="{73E7FAB3-E449-4518-B869-B1877E3D3E83}" dt="2021-07-29T13:52:35.526" v="3329" actId="478"/>
          <ac:spMkLst>
            <pc:docMk/>
            <pc:sldMk cId="3874894801" sldId="290"/>
            <ac:spMk id="12" creationId="{F81BC9FB-8421-47A6-A402-D7DBB0140658}"/>
          </ac:spMkLst>
        </pc:spChg>
        <pc:spChg chg="add del mod">
          <ac:chgData name="Paul Andrew" userId="348f494b-6e82-4928-bba0-085a4d98e280" providerId="ADAL" clId="{73E7FAB3-E449-4518-B869-B1877E3D3E83}" dt="2021-07-29T14:43:33.852" v="3731" actId="478"/>
          <ac:spMkLst>
            <pc:docMk/>
            <pc:sldMk cId="3874894801" sldId="290"/>
            <ac:spMk id="32" creationId="{F3C0C35C-4F77-4F08-8EDA-6E3FA6B92FDE}"/>
          </ac:spMkLst>
        </pc:spChg>
        <pc:spChg chg="del">
          <ac:chgData name="Paul Andrew" userId="348f494b-6e82-4928-bba0-085a4d98e280" providerId="ADAL" clId="{73E7FAB3-E449-4518-B869-B1877E3D3E83}" dt="2021-07-29T13:52:27.235" v="3324" actId="478"/>
          <ac:spMkLst>
            <pc:docMk/>
            <pc:sldMk cId="3874894801" sldId="290"/>
            <ac:spMk id="49" creationId="{C1AB6E41-7B6D-4AB0-B7DD-10334474A253}"/>
          </ac:spMkLst>
        </pc:spChg>
        <pc:spChg chg="del">
          <ac:chgData name="Paul Andrew" userId="348f494b-6e82-4928-bba0-085a4d98e280" providerId="ADAL" clId="{73E7FAB3-E449-4518-B869-B1877E3D3E83}" dt="2021-07-29T13:52:26.226" v="3323" actId="478"/>
          <ac:spMkLst>
            <pc:docMk/>
            <pc:sldMk cId="3874894801" sldId="290"/>
            <ac:spMk id="50" creationId="{9E84A180-D673-4E63-A18C-B7065E8AFDB7}"/>
          </ac:spMkLst>
        </pc:spChg>
        <pc:grpChg chg="del">
          <ac:chgData name="Paul Andrew" userId="348f494b-6e82-4928-bba0-085a4d98e280" providerId="ADAL" clId="{73E7FAB3-E449-4518-B869-B1877E3D3E83}" dt="2021-07-29T13:52:30.015" v="3325" actId="478"/>
          <ac:grpSpMkLst>
            <pc:docMk/>
            <pc:sldMk cId="3874894801" sldId="290"/>
            <ac:grpSpMk id="4" creationId="{370459A7-636D-405B-A30A-2907BEA2E89B}"/>
          </ac:grpSpMkLst>
        </pc:grpChg>
        <pc:grpChg chg="add mod">
          <ac:chgData name="Paul Andrew" userId="348f494b-6e82-4928-bba0-085a4d98e280" providerId="ADAL" clId="{73E7FAB3-E449-4518-B869-B1877E3D3E83}" dt="2021-07-29T13:53:00.362" v="3347" actId="164"/>
          <ac:grpSpMkLst>
            <pc:docMk/>
            <pc:sldMk cId="3874894801" sldId="290"/>
            <ac:grpSpMk id="6" creationId="{23433096-A55C-4A08-9FA3-93147265E9D1}"/>
          </ac:grpSpMkLst>
        </pc:grpChg>
        <pc:grpChg chg="add del mod">
          <ac:chgData name="Paul Andrew" userId="348f494b-6e82-4928-bba0-085a4d98e280" providerId="ADAL" clId="{73E7FAB3-E449-4518-B869-B1877E3D3E83}" dt="2021-07-29T15:00:37.284" v="3904" actId="478"/>
          <ac:grpSpMkLst>
            <pc:docMk/>
            <pc:sldMk cId="3874894801" sldId="290"/>
            <ac:grpSpMk id="33" creationId="{60F736EF-2923-4EA7-BF5F-EA9B1123710F}"/>
          </ac:grpSpMkLst>
        </pc:grpChg>
        <pc:picChg chg="del">
          <ac:chgData name="Paul Andrew" userId="348f494b-6e82-4928-bba0-085a4d98e280" providerId="ADAL" clId="{73E7FAB3-E449-4518-B869-B1877E3D3E83}" dt="2021-07-29T13:52:32.472" v="3327" actId="478"/>
          <ac:picMkLst>
            <pc:docMk/>
            <pc:sldMk cId="3874894801" sldId="290"/>
            <ac:picMk id="14" creationId="{02AF9930-986C-430F-8529-A7F62A1A290E}"/>
          </ac:picMkLst>
        </pc:picChg>
        <pc:picChg chg="mod">
          <ac:chgData name="Paul Andrew" userId="348f494b-6e82-4928-bba0-085a4d98e280" providerId="ADAL" clId="{73E7FAB3-E449-4518-B869-B1877E3D3E83}" dt="2021-07-29T15:00:21.697" v="3902"/>
          <ac:picMkLst>
            <pc:docMk/>
            <pc:sldMk cId="3874894801" sldId="290"/>
            <ac:picMk id="35" creationId="{25A5205E-9CFB-4409-92F5-055D31BA6A02}"/>
          </ac:picMkLst>
        </pc:picChg>
        <pc:picChg chg="mod">
          <ac:chgData name="Paul Andrew" userId="348f494b-6e82-4928-bba0-085a4d98e280" providerId="ADAL" clId="{73E7FAB3-E449-4518-B869-B1877E3D3E83}" dt="2021-07-29T15:00:21.697" v="3902"/>
          <ac:picMkLst>
            <pc:docMk/>
            <pc:sldMk cId="3874894801" sldId="290"/>
            <ac:picMk id="36" creationId="{30D1485F-FA90-4CB4-812C-704FA579CD1F}"/>
          </ac:picMkLst>
        </pc:picChg>
        <pc:picChg chg="mod">
          <ac:chgData name="Paul Andrew" userId="348f494b-6e82-4928-bba0-085a4d98e280" providerId="ADAL" clId="{73E7FAB3-E449-4518-B869-B1877E3D3E83}" dt="2021-07-29T13:53:00.362" v="3347" actId="164"/>
          <ac:picMkLst>
            <pc:docMk/>
            <pc:sldMk cId="3874894801" sldId="290"/>
            <ac:picMk id="45" creationId="{1534B288-3DEE-45DD-844E-B3FA9050FE4A}"/>
          </ac:picMkLst>
        </pc:picChg>
        <pc:picChg chg="mod">
          <ac:chgData name="Paul Andrew" userId="348f494b-6e82-4928-bba0-085a4d98e280" providerId="ADAL" clId="{73E7FAB3-E449-4518-B869-B1877E3D3E83}" dt="2021-07-29T13:53:00.362" v="3347" actId="164"/>
          <ac:picMkLst>
            <pc:docMk/>
            <pc:sldMk cId="3874894801" sldId="290"/>
            <ac:picMk id="54" creationId="{EF312012-8971-4BD6-B82A-B8A08E4C7EEC}"/>
          </ac:picMkLst>
        </pc:picChg>
        <pc:cxnChg chg="mod">
          <ac:chgData name="Paul Andrew" userId="348f494b-6e82-4928-bba0-085a4d98e280" providerId="ADAL" clId="{73E7FAB3-E449-4518-B869-B1877E3D3E83}" dt="2021-07-29T13:52:53.889" v="3346" actId="14100"/>
          <ac:cxnSpMkLst>
            <pc:docMk/>
            <pc:sldMk cId="3874894801" sldId="290"/>
            <ac:cxnSpMk id="13" creationId="{6B506437-F6FC-44BE-A092-02CEDEA88E0D}"/>
          </ac:cxnSpMkLst>
        </pc:cxnChg>
        <pc:cxnChg chg="add mod ord">
          <ac:chgData name="Paul Andrew" userId="348f494b-6e82-4928-bba0-085a4d98e280" providerId="ADAL" clId="{73E7FAB3-E449-4518-B869-B1877E3D3E83}" dt="2021-07-29T13:55:31.451" v="3372" actId="167"/>
          <ac:cxnSpMkLst>
            <pc:docMk/>
            <pc:sldMk cId="3874894801" sldId="290"/>
            <ac:cxnSpMk id="26" creationId="{BC7878FC-73B5-4185-B60D-905BCC76D262}"/>
          </ac:cxnSpMkLst>
        </pc:cxnChg>
        <pc:cxnChg chg="del mod">
          <ac:chgData name="Paul Andrew" userId="348f494b-6e82-4928-bba0-085a4d98e280" providerId="ADAL" clId="{73E7FAB3-E449-4518-B869-B1877E3D3E83}" dt="2021-07-29T13:52:30.015" v="3325" actId="478"/>
          <ac:cxnSpMkLst>
            <pc:docMk/>
            <pc:sldMk cId="3874894801" sldId="290"/>
            <ac:cxnSpMk id="34" creationId="{39F886BC-2F8C-40AD-B4AD-A69FB663F0A6}"/>
          </ac:cxnSpMkLst>
        </pc:cxnChg>
        <pc:cxnChg chg="del mod">
          <ac:chgData name="Paul Andrew" userId="348f494b-6e82-4928-bba0-085a4d98e280" providerId="ADAL" clId="{73E7FAB3-E449-4518-B869-B1877E3D3E83}" dt="2021-07-29T13:52:30.015" v="3325" actId="478"/>
          <ac:cxnSpMkLst>
            <pc:docMk/>
            <pc:sldMk cId="3874894801" sldId="290"/>
            <ac:cxnSpMk id="38" creationId="{88645366-D4BA-43EF-B9DD-C78D1C84F4BA}"/>
          </ac:cxnSpMkLst>
        </pc:cxnChg>
        <pc:cxnChg chg="del mod">
          <ac:chgData name="Paul Andrew" userId="348f494b-6e82-4928-bba0-085a4d98e280" providerId="ADAL" clId="{73E7FAB3-E449-4518-B869-B1877E3D3E83}" dt="2021-07-29T13:52:31.711" v="3326" actId="478"/>
          <ac:cxnSpMkLst>
            <pc:docMk/>
            <pc:sldMk cId="3874894801" sldId="290"/>
            <ac:cxnSpMk id="46" creationId="{8408DC2E-247C-4E33-8FDA-A567A04C5EF0}"/>
          </ac:cxnSpMkLst>
        </pc:cxnChg>
      </pc:sldChg>
      <pc:sldChg chg="addSp delSp modSp add mod ord modTransition delAnim modAnim">
        <pc:chgData name="Paul Andrew" userId="348f494b-6e82-4928-bba0-085a4d98e280" providerId="ADAL" clId="{73E7FAB3-E449-4518-B869-B1877E3D3E83}" dt="2021-08-19T14:42:49.622" v="6685" actId="1037"/>
        <pc:sldMkLst>
          <pc:docMk/>
          <pc:sldMk cId="1879646885" sldId="291"/>
        </pc:sldMkLst>
        <pc:spChg chg="mod">
          <ac:chgData name="Paul Andrew" userId="348f494b-6e82-4928-bba0-085a4d98e280" providerId="ADAL" clId="{73E7FAB3-E449-4518-B869-B1877E3D3E83}" dt="2021-07-29T14:59:09.790" v="3886" actId="20577"/>
          <ac:spMkLst>
            <pc:docMk/>
            <pc:sldMk cId="1879646885" sldId="291"/>
            <ac:spMk id="2" creationId="{F3A1ACEC-9F88-46B4-9730-6B1BE98B1AAB}"/>
          </ac:spMkLst>
        </pc:spChg>
        <pc:spChg chg="del mod">
          <ac:chgData name="Paul Andrew" userId="348f494b-6e82-4928-bba0-085a4d98e280" providerId="ADAL" clId="{73E7FAB3-E449-4518-B869-B1877E3D3E83}" dt="2021-07-29T14:43:24.494" v="3730" actId="478"/>
          <ac:spMkLst>
            <pc:docMk/>
            <pc:sldMk cId="1879646885" sldId="291"/>
            <ac:spMk id="32" creationId="{F3C0C35C-4F77-4F08-8EDA-6E3FA6B92FDE}"/>
          </ac:spMkLst>
        </pc:spChg>
        <pc:spChg chg="add mod">
          <ac:chgData name="Paul Andrew" userId="348f494b-6e82-4928-bba0-085a4d98e280" providerId="ADAL" clId="{73E7FAB3-E449-4518-B869-B1877E3D3E83}" dt="2021-07-29T14:05:17.474" v="3567" actId="1036"/>
          <ac:spMkLst>
            <pc:docMk/>
            <pc:sldMk cId="1879646885" sldId="291"/>
            <ac:spMk id="49" creationId="{40EA3924-9DE1-46EC-A87E-3DAA770FF47A}"/>
          </ac:spMkLst>
        </pc:spChg>
        <pc:spChg chg="add del mod">
          <ac:chgData name="Paul Andrew" userId="348f494b-6e82-4928-bba0-085a4d98e280" providerId="ADAL" clId="{73E7FAB3-E449-4518-B869-B1877E3D3E83}" dt="2021-07-29T14:43:49.399" v="3735" actId="478"/>
          <ac:spMkLst>
            <pc:docMk/>
            <pc:sldMk cId="1879646885" sldId="291"/>
            <ac:spMk id="83" creationId="{E11FA511-210B-469E-8BF9-F890F3F21F5F}"/>
          </ac:spMkLst>
        </pc:spChg>
        <pc:spChg chg="add del mod">
          <ac:chgData name="Paul Andrew" userId="348f494b-6e82-4928-bba0-085a4d98e280" providerId="ADAL" clId="{73E7FAB3-E449-4518-B869-B1877E3D3E83}" dt="2021-07-29T14:49:27.168" v="3789" actId="478"/>
          <ac:spMkLst>
            <pc:docMk/>
            <pc:sldMk cId="1879646885" sldId="291"/>
            <ac:spMk id="122" creationId="{5E54C69B-223A-4005-81F8-60E8BF46F9A0}"/>
          </ac:spMkLst>
        </pc:spChg>
        <pc:spChg chg="add mod ord">
          <ac:chgData name="Paul Andrew" userId="348f494b-6e82-4928-bba0-085a4d98e280" providerId="ADAL" clId="{73E7FAB3-E449-4518-B869-B1877E3D3E83}" dt="2021-07-29T14:51:51.328" v="3829" actId="166"/>
          <ac:spMkLst>
            <pc:docMk/>
            <pc:sldMk cId="1879646885" sldId="291"/>
            <ac:spMk id="123" creationId="{436CF1D4-B63E-452D-947B-D2F09E0C0F9C}"/>
          </ac:spMkLst>
        </pc:spChg>
        <pc:spChg chg="add mod">
          <ac:chgData name="Paul Andrew" userId="348f494b-6e82-4928-bba0-085a4d98e280" providerId="ADAL" clId="{73E7FAB3-E449-4518-B869-B1877E3D3E83}" dt="2021-07-29T14:50:21.529" v="3803" actId="1076"/>
          <ac:spMkLst>
            <pc:docMk/>
            <pc:sldMk cId="1879646885" sldId="291"/>
            <ac:spMk id="126" creationId="{6723BDEA-62F2-4FF2-9925-FA22DE0C79FB}"/>
          </ac:spMkLst>
        </pc:spChg>
        <pc:spChg chg="add mod">
          <ac:chgData name="Paul Andrew" userId="348f494b-6e82-4928-bba0-085a4d98e280" providerId="ADAL" clId="{73E7FAB3-E449-4518-B869-B1877E3D3E83}" dt="2021-07-29T14:50:40.740" v="3808" actId="1076"/>
          <ac:spMkLst>
            <pc:docMk/>
            <pc:sldMk cId="1879646885" sldId="291"/>
            <ac:spMk id="127" creationId="{EB6924F7-4E97-41F8-AA1C-CAA543EDAAD5}"/>
          </ac:spMkLst>
        </pc:spChg>
        <pc:spChg chg="add mod">
          <ac:chgData name="Paul Andrew" userId="348f494b-6e82-4928-bba0-085a4d98e280" providerId="ADAL" clId="{73E7FAB3-E449-4518-B869-B1877E3D3E83}" dt="2021-07-29T14:50:48.404" v="3812" actId="20577"/>
          <ac:spMkLst>
            <pc:docMk/>
            <pc:sldMk cId="1879646885" sldId="291"/>
            <ac:spMk id="128" creationId="{CDCE41B4-132C-48E6-9C08-BFE35235CD12}"/>
          </ac:spMkLst>
        </pc:spChg>
        <pc:spChg chg="add mod">
          <ac:chgData name="Paul Andrew" userId="348f494b-6e82-4928-bba0-085a4d98e280" providerId="ADAL" clId="{73E7FAB3-E449-4518-B869-B1877E3D3E83}" dt="2021-07-29T14:51:09.237" v="3816" actId="20577"/>
          <ac:spMkLst>
            <pc:docMk/>
            <pc:sldMk cId="1879646885" sldId="291"/>
            <ac:spMk id="129" creationId="{210CDEA0-8B4E-4D94-BBA5-F44E734774B6}"/>
          </ac:spMkLst>
        </pc:spChg>
        <pc:spChg chg="add mod">
          <ac:chgData name="Paul Andrew" userId="348f494b-6e82-4928-bba0-085a4d98e280" providerId="ADAL" clId="{73E7FAB3-E449-4518-B869-B1877E3D3E83}" dt="2021-07-29T14:51:16.429" v="3820" actId="20577"/>
          <ac:spMkLst>
            <pc:docMk/>
            <pc:sldMk cId="1879646885" sldId="291"/>
            <ac:spMk id="130" creationId="{1FE583F5-0363-4F6E-929C-58ADC207DA5E}"/>
          </ac:spMkLst>
        </pc:spChg>
        <pc:spChg chg="add del mod">
          <ac:chgData name="Paul Andrew" userId="348f494b-6e82-4928-bba0-085a4d98e280" providerId="ADAL" clId="{73E7FAB3-E449-4518-B869-B1877E3D3E83}" dt="2021-07-29T14:52:25.125" v="3832" actId="478"/>
          <ac:spMkLst>
            <pc:docMk/>
            <pc:sldMk cId="1879646885" sldId="291"/>
            <ac:spMk id="136" creationId="{EE4E0CE2-B22D-4323-AC76-85F1849CD062}"/>
          </ac:spMkLst>
        </pc:spChg>
        <pc:spChg chg="mod">
          <ac:chgData name="Paul Andrew" userId="348f494b-6e82-4928-bba0-085a4d98e280" providerId="ADAL" clId="{73E7FAB3-E449-4518-B869-B1877E3D3E83}" dt="2021-07-29T14:57:34.148" v="3856"/>
          <ac:spMkLst>
            <pc:docMk/>
            <pc:sldMk cId="1879646885" sldId="291"/>
            <ac:spMk id="145" creationId="{0F6A9E39-2486-4E11-9DEB-193C09ACAD5B}"/>
          </ac:spMkLst>
        </pc:spChg>
        <pc:grpChg chg="del">
          <ac:chgData name="Paul Andrew" userId="348f494b-6e82-4928-bba0-085a4d98e280" providerId="ADAL" clId="{73E7FAB3-E449-4518-B869-B1877E3D3E83}" dt="2021-07-29T13:57:50.804" v="3415" actId="478"/>
          <ac:grpSpMkLst>
            <pc:docMk/>
            <pc:sldMk cId="1879646885" sldId="291"/>
            <ac:grpSpMk id="6" creationId="{23433096-A55C-4A08-9FA3-93147265E9D1}"/>
          </ac:grpSpMkLst>
        </pc:grpChg>
        <pc:grpChg chg="add mod">
          <ac:chgData name="Paul Andrew" userId="348f494b-6e82-4928-bba0-085a4d98e280" providerId="ADAL" clId="{73E7FAB3-E449-4518-B869-B1877E3D3E83}" dt="2021-08-19T14:42:49.622" v="6685" actId="1037"/>
          <ac:grpSpMkLst>
            <pc:docMk/>
            <pc:sldMk cId="1879646885" sldId="291"/>
            <ac:grpSpMk id="11" creationId="{495D53FF-7AF3-4050-AEDB-DD0B1F5776D0}"/>
          </ac:grpSpMkLst>
        </pc:grpChg>
        <pc:grpChg chg="add del mod">
          <ac:chgData name="Paul Andrew" userId="348f494b-6e82-4928-bba0-085a4d98e280" providerId="ADAL" clId="{73E7FAB3-E449-4518-B869-B1877E3D3E83}" dt="2021-07-29T14:54:43.606" v="3842" actId="21"/>
          <ac:grpSpMkLst>
            <pc:docMk/>
            <pc:sldMk cId="1879646885" sldId="291"/>
            <ac:grpSpMk id="74" creationId="{3FF710F1-878F-4913-BC23-456AA765C17C}"/>
          </ac:grpSpMkLst>
        </pc:grpChg>
        <pc:grpChg chg="add mod">
          <ac:chgData name="Paul Andrew" userId="348f494b-6e82-4928-bba0-085a4d98e280" providerId="ADAL" clId="{73E7FAB3-E449-4518-B869-B1877E3D3E83}" dt="2021-07-29T14:58:56.786" v="3870" actId="1076"/>
          <ac:grpSpMkLst>
            <pc:docMk/>
            <pc:sldMk cId="1879646885" sldId="291"/>
            <ac:grpSpMk id="144" creationId="{4D552C6C-5802-42FC-840F-0B2203263D06}"/>
          </ac:grpSpMkLst>
        </pc:grpChg>
        <pc:picChg chg="add mod">
          <ac:chgData name="Paul Andrew" userId="348f494b-6e82-4928-bba0-085a4d98e280" providerId="ADAL" clId="{73E7FAB3-E449-4518-B869-B1877E3D3E83}" dt="2021-07-29T14:10:34.836" v="3638" actId="1076"/>
          <ac:picMkLst>
            <pc:docMk/>
            <pc:sldMk cId="1879646885" sldId="291"/>
            <ac:picMk id="3" creationId="{EA23F479-33C1-4654-B647-69FFE3E32650}"/>
          </ac:picMkLst>
        </pc:picChg>
        <pc:picChg chg="add mod">
          <ac:chgData name="Paul Andrew" userId="348f494b-6e82-4928-bba0-085a4d98e280" providerId="ADAL" clId="{73E7FAB3-E449-4518-B869-B1877E3D3E83}" dt="2021-07-29T14:00:51.852" v="3454" actId="1076"/>
          <ac:picMkLst>
            <pc:docMk/>
            <pc:sldMk cId="1879646885" sldId="291"/>
            <ac:picMk id="4" creationId="{FF2F12C0-BC7A-4340-A0E9-1B564877B681}"/>
          </ac:picMkLst>
        </pc:picChg>
        <pc:picChg chg="add mod">
          <ac:chgData name="Paul Andrew" userId="348f494b-6e82-4928-bba0-085a4d98e280" providerId="ADAL" clId="{73E7FAB3-E449-4518-B869-B1877E3D3E83}" dt="2021-07-29T14:45:21.291" v="3739" actId="1076"/>
          <ac:picMkLst>
            <pc:docMk/>
            <pc:sldMk cId="1879646885" sldId="291"/>
            <ac:picMk id="5" creationId="{AE855727-DEFA-494F-A0F1-B4E25D2E468A}"/>
          </ac:picMkLst>
        </pc:picChg>
        <pc:picChg chg="add mod ord">
          <ac:chgData name="Paul Andrew" userId="348f494b-6e82-4928-bba0-085a4d98e280" providerId="ADAL" clId="{73E7FAB3-E449-4518-B869-B1877E3D3E83}" dt="2021-07-29T14:05:17.474" v="3567" actId="1036"/>
          <ac:picMkLst>
            <pc:docMk/>
            <pc:sldMk cId="1879646885" sldId="291"/>
            <ac:picMk id="7" creationId="{B77AEA73-50E7-4FCC-801C-9B0968DAF842}"/>
          </ac:picMkLst>
        </pc:picChg>
        <pc:picChg chg="add mod">
          <ac:chgData name="Paul Andrew" userId="348f494b-6e82-4928-bba0-085a4d98e280" providerId="ADAL" clId="{73E7FAB3-E449-4518-B869-B1877E3D3E83}" dt="2021-07-29T13:57:38.294" v="3413" actId="1038"/>
          <ac:picMkLst>
            <pc:docMk/>
            <pc:sldMk cId="1879646885" sldId="291"/>
            <ac:picMk id="10" creationId="{BF09B8E8-3FFD-4BFC-A343-9B7D3C11B4CE}"/>
          </ac:picMkLst>
        </pc:picChg>
        <pc:picChg chg="mod">
          <ac:chgData name="Paul Andrew" userId="348f494b-6e82-4928-bba0-085a4d98e280" providerId="ADAL" clId="{73E7FAB3-E449-4518-B869-B1877E3D3E83}" dt="2021-07-29T13:57:19.420" v="3407"/>
          <ac:picMkLst>
            <pc:docMk/>
            <pc:sldMk cId="1879646885" sldId="291"/>
            <ac:picMk id="12" creationId="{6438CBF9-63CD-4421-85B2-6AA72A86A93D}"/>
          </ac:picMkLst>
        </pc:picChg>
        <pc:picChg chg="mod">
          <ac:chgData name="Paul Andrew" userId="348f494b-6e82-4928-bba0-085a4d98e280" providerId="ADAL" clId="{73E7FAB3-E449-4518-B869-B1877E3D3E83}" dt="2021-07-29T13:57:19.420" v="3407"/>
          <ac:picMkLst>
            <pc:docMk/>
            <pc:sldMk cId="1879646885" sldId="291"/>
            <ac:picMk id="14" creationId="{E111F649-6000-46E3-ACB5-4D040FDED1C8}"/>
          </ac:picMkLst>
        </pc:picChg>
        <pc:picChg chg="add mod">
          <ac:chgData name="Paul Andrew" userId="348f494b-6e82-4928-bba0-085a4d98e280" providerId="ADAL" clId="{73E7FAB3-E449-4518-B869-B1877E3D3E83}" dt="2021-07-29T13:58:37.213" v="3422" actId="1076"/>
          <ac:picMkLst>
            <pc:docMk/>
            <pc:sldMk cId="1879646885" sldId="291"/>
            <ac:picMk id="15" creationId="{ABCACC9B-BDFD-425E-ABAD-46708D0535A9}"/>
          </ac:picMkLst>
        </pc:picChg>
        <pc:picChg chg="add mod">
          <ac:chgData name="Paul Andrew" userId="348f494b-6e82-4928-bba0-085a4d98e280" providerId="ADAL" clId="{73E7FAB3-E449-4518-B869-B1877E3D3E83}" dt="2021-07-29T14:05:17.474" v="3567" actId="1036"/>
          <ac:picMkLst>
            <pc:docMk/>
            <pc:sldMk cId="1879646885" sldId="291"/>
            <ac:picMk id="35" creationId="{E2090359-015D-4EAD-B7C7-E0E017202757}"/>
          </ac:picMkLst>
        </pc:picChg>
        <pc:picChg chg="add mod">
          <ac:chgData name="Paul Andrew" userId="348f494b-6e82-4928-bba0-085a4d98e280" providerId="ADAL" clId="{73E7FAB3-E449-4518-B869-B1877E3D3E83}" dt="2021-07-29T14:48:01.401" v="3774" actId="1076"/>
          <ac:picMkLst>
            <pc:docMk/>
            <pc:sldMk cId="1879646885" sldId="291"/>
            <ac:picMk id="37" creationId="{78822A77-33A2-4065-9585-F82C5C99FE80}"/>
          </ac:picMkLst>
        </pc:picChg>
        <pc:picChg chg="add mod">
          <ac:chgData name="Paul Andrew" userId="348f494b-6e82-4928-bba0-085a4d98e280" providerId="ADAL" clId="{73E7FAB3-E449-4518-B869-B1877E3D3E83}" dt="2021-07-29T14:47:58.529" v="3773" actId="1076"/>
          <ac:picMkLst>
            <pc:docMk/>
            <pc:sldMk cId="1879646885" sldId="291"/>
            <ac:picMk id="39" creationId="{AFAA9D4A-686F-49FC-971A-E56ACF4F7085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76" creationId="{8CF6B024-F388-457D-90C0-7C4B34C3E213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77" creationId="{8A7925F0-6A20-478D-BB48-8A458DFEE197}"/>
          </ac:picMkLst>
        </pc:picChg>
        <pc:picChg chg="add mod">
          <ac:chgData name="Paul Andrew" userId="348f494b-6e82-4928-bba0-085a4d98e280" providerId="ADAL" clId="{73E7FAB3-E449-4518-B869-B1877E3D3E83}" dt="2021-07-29T14:12:01.751" v="3646" actId="1038"/>
          <ac:picMkLst>
            <pc:docMk/>
            <pc:sldMk cId="1879646885" sldId="291"/>
            <ac:picMk id="80" creationId="{A0E8CA47-7D6F-487B-AE05-6037FC793797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6" creationId="{0A03AA96-0E2A-410E-9920-0CDCC99A540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7" creationId="{0199416E-F3E7-45B9-B8FD-EBBB00EEC3F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8" creationId="{3A4A2733-4FBD-46CB-B5D6-FD7DBD16C30C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9" creationId="{029F4D54-12FC-4778-B5D4-8E072024285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50" creationId="{EE27B406-2B52-40EB-88A6-824A73477AEA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51" creationId="{2082BC47-D689-4E81-BABD-0F4EC221E08B}"/>
          </ac:picMkLst>
        </pc:picChg>
        <pc:picChg chg="add del mod">
          <ac:chgData name="Paul Andrew" userId="348f494b-6e82-4928-bba0-085a4d98e280" providerId="ADAL" clId="{73E7FAB3-E449-4518-B869-B1877E3D3E83}" dt="2021-07-29T14:07:59.094" v="3598" actId="478"/>
          <ac:picMkLst>
            <pc:docMk/>
            <pc:sldMk cId="1879646885" sldId="291"/>
            <ac:picMk id="1026" creationId="{EAF5DFAB-9E42-4510-8D17-1D1BC50890AC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1028" creationId="{58031D94-D649-43A7-84E5-110DFA770E8E}"/>
          </ac:picMkLst>
        </pc:picChg>
        <pc:cxnChg chg="del mod">
          <ac:chgData name="Paul Andrew" userId="348f494b-6e82-4928-bba0-085a4d98e280" providerId="ADAL" clId="{73E7FAB3-E449-4518-B869-B1877E3D3E83}" dt="2021-07-29T13:57:57.042" v="3417" actId="478"/>
          <ac:cxnSpMkLst>
            <pc:docMk/>
            <pc:sldMk cId="1879646885" sldId="291"/>
            <ac:cxnSpMk id="13" creationId="{6B506437-F6FC-44BE-A092-02CEDEA88E0D}"/>
          </ac:cxnSpMkLst>
        </pc:cxnChg>
        <pc:cxnChg chg="add del mod">
          <ac:chgData name="Paul Andrew" userId="348f494b-6e82-4928-bba0-085a4d98e280" providerId="ADAL" clId="{73E7FAB3-E449-4518-B869-B1877E3D3E83}" dt="2021-07-29T14:00:56.089" v="3456" actId="478"/>
          <ac:cxnSpMkLst>
            <pc:docMk/>
            <pc:sldMk cId="1879646885" sldId="291"/>
            <ac:cxnSpMk id="19" creationId="{336D9896-AAAC-4663-9867-F9DE2E6285CC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0" creationId="{109E4F9D-727E-4FD8-9665-79319815206C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3" creationId="{28856696-7932-45A0-ACEE-5ADDDC37CF1F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7" creationId="{7B681818-6600-4F75-8B15-D80BAFED351D}"/>
          </ac:cxnSpMkLst>
        </pc:cxnChg>
        <pc:cxnChg chg="add mod">
          <ac:chgData name="Paul Andrew" userId="348f494b-6e82-4928-bba0-085a4d98e280" providerId="ADAL" clId="{73E7FAB3-E449-4518-B869-B1877E3D3E83}" dt="2021-07-29T14:45:21.291" v="3739" actId="1076"/>
          <ac:cxnSpMkLst>
            <pc:docMk/>
            <pc:sldMk cId="1879646885" sldId="291"/>
            <ac:cxnSpMk id="30" creationId="{C89450D9-BF73-4BA3-B3CA-D2234A170A6B}"/>
          </ac:cxnSpMkLst>
        </pc:cxnChg>
        <pc:cxnChg chg="add mod">
          <ac:chgData name="Paul Andrew" userId="348f494b-6e82-4928-bba0-085a4d98e280" providerId="ADAL" clId="{73E7FAB3-E449-4518-B869-B1877E3D3E83}" dt="2021-07-29T14:48:57.947" v="3784" actId="14100"/>
          <ac:cxnSpMkLst>
            <pc:docMk/>
            <pc:sldMk cId="1879646885" sldId="291"/>
            <ac:cxnSpMk id="33" creationId="{AA5BC65F-64EE-41A4-8928-596FA66A80AD}"/>
          </ac:cxnSpMkLst>
        </pc:cxnChg>
        <pc:cxnChg chg="add mod">
          <ac:chgData name="Paul Andrew" userId="348f494b-6e82-4928-bba0-085a4d98e280" providerId="ADAL" clId="{73E7FAB3-E449-4518-B869-B1877E3D3E83}" dt="2021-07-29T14:57:15.710" v="3854" actId="14100"/>
          <ac:cxnSpMkLst>
            <pc:docMk/>
            <pc:sldMk cId="1879646885" sldId="291"/>
            <ac:cxnSpMk id="52" creationId="{9E3F3E61-7438-4E3D-BFE2-542C656D76DC}"/>
          </ac:cxnSpMkLst>
        </pc:cxnChg>
        <pc:cxnChg chg="add mod">
          <ac:chgData name="Paul Andrew" userId="348f494b-6e82-4928-bba0-085a4d98e280" providerId="ADAL" clId="{73E7FAB3-E449-4518-B869-B1877E3D3E83}" dt="2021-07-29T14:57:10.775" v="3853" actId="14100"/>
          <ac:cxnSpMkLst>
            <pc:docMk/>
            <pc:sldMk cId="1879646885" sldId="291"/>
            <ac:cxnSpMk id="56" creationId="{8409B01E-76DF-4EDB-BDF3-6A0EEC4E2171}"/>
          </ac:cxnSpMkLst>
        </pc:cxnChg>
        <pc:cxnChg chg="add mod">
          <ac:chgData name="Paul Andrew" userId="348f494b-6e82-4928-bba0-085a4d98e280" providerId="ADAL" clId="{73E7FAB3-E449-4518-B869-B1877E3D3E83}" dt="2021-07-29T14:57:19.886" v="3855" actId="14100"/>
          <ac:cxnSpMkLst>
            <pc:docMk/>
            <pc:sldMk cId="1879646885" sldId="291"/>
            <ac:cxnSpMk id="64" creationId="{4BE22B66-DEEF-481E-AFD9-6BE891C31F6E}"/>
          </ac:cxnSpMkLst>
        </pc:cxnChg>
        <pc:cxnChg chg="add mod">
          <ac:chgData name="Paul Andrew" userId="348f494b-6e82-4928-bba0-085a4d98e280" providerId="ADAL" clId="{73E7FAB3-E449-4518-B869-B1877E3D3E83}" dt="2021-07-29T14:57:02.165" v="3851" actId="14100"/>
          <ac:cxnSpMkLst>
            <pc:docMk/>
            <pc:sldMk cId="1879646885" sldId="291"/>
            <ac:cxnSpMk id="69" creationId="{CB03E9E4-EB2F-41A5-B5E1-F04080A0EB86}"/>
          </ac:cxnSpMkLst>
        </pc:cxnChg>
        <pc:cxnChg chg="add del mod">
          <ac:chgData name="Paul Andrew" userId="348f494b-6e82-4928-bba0-085a4d98e280" providerId="ADAL" clId="{73E7FAB3-E449-4518-B869-B1877E3D3E83}" dt="2021-07-29T14:07:28.052" v="3593"/>
          <ac:cxnSpMkLst>
            <pc:docMk/>
            <pc:sldMk cId="1879646885" sldId="291"/>
            <ac:cxnSpMk id="73" creationId="{5D292228-33F6-450C-B468-6AC7D9D25CD8}"/>
          </ac:cxnSpMkLst>
        </pc:cxnChg>
        <pc:cxnChg chg="add mod">
          <ac:chgData name="Paul Andrew" userId="348f494b-6e82-4928-bba0-085a4d98e280" providerId="ADAL" clId="{73E7FAB3-E449-4518-B869-B1877E3D3E83}" dt="2021-07-29T14:48:54.970" v="3783" actId="14100"/>
          <ac:cxnSpMkLst>
            <pc:docMk/>
            <pc:sldMk cId="1879646885" sldId="291"/>
            <ac:cxnSpMk id="84" creationId="{B394E577-455B-46ED-A60F-F5AFE8AF2B0F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131" creationId="{0B9D1B49-6A06-4B54-A88B-53D05CE9C340}"/>
          </ac:cxnSpMkLst>
        </pc:cxnChg>
        <pc:cxnChg chg="add mod">
          <ac:chgData name="Paul Andrew" userId="348f494b-6e82-4928-bba0-085a4d98e280" providerId="ADAL" clId="{73E7FAB3-E449-4518-B869-B1877E3D3E83}" dt="2021-07-29T14:59:41.954" v="3900" actId="1038"/>
          <ac:cxnSpMkLst>
            <pc:docMk/>
            <pc:sldMk cId="1879646885" sldId="291"/>
            <ac:cxnSpMk id="152" creationId="{0FE9E93A-D862-4558-B3BE-BFCBDEB70C4C}"/>
          </ac:cxnSpMkLst>
        </pc:cxnChg>
      </pc:sldChg>
      <pc:sldChg chg="modSp add mod modTransition">
        <pc:chgData name="Paul Andrew" userId="348f494b-6e82-4928-bba0-085a4d98e280" providerId="ADAL" clId="{73E7FAB3-E449-4518-B869-B1877E3D3E83}" dt="2021-08-10T15:34:47.371" v="5232"/>
        <pc:sldMkLst>
          <pc:docMk/>
          <pc:sldMk cId="3386648841" sldId="293"/>
        </pc:sldMkLst>
        <pc:graphicFrameChg chg="modGraphic">
          <ac:chgData name="Paul Andrew" userId="348f494b-6e82-4928-bba0-085a4d98e280" providerId="ADAL" clId="{73E7FAB3-E449-4518-B869-B1877E3D3E83}" dt="2021-08-10T09:57:42.853" v="4051" actId="13926"/>
          <ac:graphicFrameMkLst>
            <pc:docMk/>
            <pc:sldMk cId="3386648841" sldId="293"/>
            <ac:graphicFrameMk id="44" creationId="{E8D78893-F4CC-4A24-A095-49F39FC7027F}"/>
          </ac:graphicFrameMkLst>
        </pc:graphicFrameChg>
      </pc:sldChg>
      <pc:sldChg chg="addSp delSp modSp new mod modTransition">
        <pc:chgData name="Paul Andrew" userId="348f494b-6e82-4928-bba0-085a4d98e280" providerId="ADAL" clId="{73E7FAB3-E449-4518-B869-B1877E3D3E83}" dt="2021-08-19T14:48:30.822" v="6724" actId="1076"/>
        <pc:sldMkLst>
          <pc:docMk/>
          <pc:sldMk cId="3049541187" sldId="294"/>
        </pc:sldMkLst>
        <pc:spChg chg="mod">
          <ac:chgData name="Paul Andrew" userId="348f494b-6e82-4928-bba0-085a4d98e280" providerId="ADAL" clId="{73E7FAB3-E449-4518-B869-B1877E3D3E83}" dt="2021-08-10T12:43:45.176" v="4248" actId="113"/>
          <ac:spMkLst>
            <pc:docMk/>
            <pc:sldMk cId="3049541187" sldId="294"/>
            <ac:spMk id="2" creationId="{B6DD1705-623A-4DCC-98D7-BEB3DCBDBC70}"/>
          </ac:spMkLst>
        </pc:spChg>
        <pc:spChg chg="add mod">
          <ac:chgData name="Paul Andrew" userId="348f494b-6e82-4928-bba0-085a4d98e280" providerId="ADAL" clId="{73E7FAB3-E449-4518-B869-B1877E3D3E83}" dt="2021-08-10T15:29:12.960" v="5200" actId="113"/>
          <ac:spMkLst>
            <pc:docMk/>
            <pc:sldMk cId="3049541187" sldId="294"/>
            <ac:spMk id="4" creationId="{33329ED7-E7B8-4A76-9AB5-AB6C4EE1C10B}"/>
          </ac:spMkLst>
        </pc:spChg>
        <pc:spChg chg="add del mod">
          <ac:chgData name="Paul Andrew" userId="348f494b-6e82-4928-bba0-085a4d98e280" providerId="ADAL" clId="{73E7FAB3-E449-4518-B869-B1877E3D3E83}" dt="2021-08-10T12:43:55.046" v="4257"/>
          <ac:spMkLst>
            <pc:docMk/>
            <pc:sldMk cId="3049541187" sldId="294"/>
            <ac:spMk id="6" creationId="{45CCA010-7A18-4AEE-9CA7-1A6B5F4C1779}"/>
          </ac:spMkLst>
        </pc:spChg>
        <pc:spChg chg="add mod">
          <ac:chgData name="Paul Andrew" userId="348f494b-6e82-4928-bba0-085a4d98e280" providerId="ADAL" clId="{73E7FAB3-E449-4518-B869-B1877E3D3E83}" dt="2021-08-19T14:48:30.822" v="6724" actId="1076"/>
          <ac:spMkLst>
            <pc:docMk/>
            <pc:sldMk cId="3049541187" sldId="294"/>
            <ac:spMk id="7" creationId="{464A47C1-CE0F-4C90-846F-9827BED17787}"/>
          </ac:spMkLst>
        </pc:spChg>
        <pc:spChg chg="add mod">
          <ac:chgData name="Paul Andrew" userId="348f494b-6e82-4928-bba0-085a4d98e280" providerId="ADAL" clId="{73E7FAB3-E449-4518-B869-B1877E3D3E83}" dt="2021-08-19T14:43:48.844" v="6695" actId="20577"/>
          <ac:spMkLst>
            <pc:docMk/>
            <pc:sldMk cId="3049541187" sldId="294"/>
            <ac:spMk id="8" creationId="{3C1CEBBF-720E-4D28-89E0-32D9DF536329}"/>
          </ac:spMkLst>
        </pc:spChg>
        <pc:spChg chg="add del mod">
          <ac:chgData name="Paul Andrew" userId="348f494b-6e82-4928-bba0-085a4d98e280" providerId="ADAL" clId="{73E7FAB3-E449-4518-B869-B1877E3D3E83}" dt="2021-08-10T12:43:55.046" v="4255"/>
          <ac:spMkLst>
            <pc:docMk/>
            <pc:sldMk cId="3049541187" sldId="294"/>
            <ac:spMk id="8" creationId="{B7335B74-2A8A-43D4-99E8-1B3E17255111}"/>
          </ac:spMkLst>
        </pc:spChg>
        <pc:spChg chg="add mod">
          <ac:chgData name="Paul Andrew" userId="348f494b-6e82-4928-bba0-085a4d98e280" providerId="ADAL" clId="{73E7FAB3-E449-4518-B869-B1877E3D3E83}" dt="2021-08-19T14:48:23.618" v="6723" actId="6549"/>
          <ac:spMkLst>
            <pc:docMk/>
            <pc:sldMk cId="3049541187" sldId="294"/>
            <ac:spMk id="9" creationId="{2E6012C1-34CB-4059-8347-DDA8015083D4}"/>
          </ac:spMkLst>
        </pc:spChg>
        <pc:spChg chg="add mod">
          <ac:chgData name="Paul Andrew" userId="348f494b-6e82-4928-bba0-085a4d98e280" providerId="ADAL" clId="{73E7FAB3-E449-4518-B869-B1877E3D3E83}" dt="2021-08-10T15:29:11.103" v="5199" actId="113"/>
          <ac:spMkLst>
            <pc:docMk/>
            <pc:sldMk cId="3049541187" sldId="294"/>
            <ac:spMk id="10" creationId="{034E5DFD-54E0-40CD-8BA5-767F5AC82307}"/>
          </ac:spMkLst>
        </pc:spChg>
        <pc:spChg chg="add mod">
          <ac:chgData name="Paul Andrew" userId="348f494b-6e82-4928-bba0-085a4d98e280" providerId="ADAL" clId="{73E7FAB3-E449-4518-B869-B1877E3D3E83}" dt="2021-08-10T15:29:06.788" v="5197" actId="113"/>
          <ac:spMkLst>
            <pc:docMk/>
            <pc:sldMk cId="3049541187" sldId="294"/>
            <ac:spMk id="12" creationId="{6DF868EB-AC47-41E4-AE59-879574BF2335}"/>
          </ac:spMkLst>
        </pc:spChg>
        <pc:spChg chg="add mod">
          <ac:chgData name="Paul Andrew" userId="348f494b-6e82-4928-bba0-085a4d98e280" providerId="ADAL" clId="{73E7FAB3-E449-4518-B869-B1877E3D3E83}" dt="2021-08-10T15:29:09.245" v="5198" actId="113"/>
          <ac:spMkLst>
            <pc:docMk/>
            <pc:sldMk cId="3049541187" sldId="294"/>
            <ac:spMk id="14" creationId="{42ED1584-800F-4346-932B-36849D9163B0}"/>
          </ac:spMkLst>
        </pc:sp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595228609" sldId="295"/>
        </pc:sldMkLst>
        <pc:spChg chg="add del mod">
          <ac:chgData name="Paul Andrew" userId="348f494b-6e82-4928-bba0-085a4d98e280" providerId="ADAL" clId="{73E7FAB3-E449-4518-B869-B1877E3D3E83}" dt="2021-08-10T15:00:53.323" v="5080" actId="478"/>
          <ac:spMkLst>
            <pc:docMk/>
            <pc:sldMk cId="2595228609" sldId="295"/>
            <ac:spMk id="9" creationId="{324F8737-45B3-422F-8D43-87CC63FBA63F}"/>
          </ac:spMkLst>
        </pc:spChg>
        <pc:spChg chg="del">
          <ac:chgData name="Paul Andrew" userId="348f494b-6e82-4928-bba0-085a4d98e280" providerId="ADAL" clId="{73E7FAB3-E449-4518-B869-B1877E3D3E83}" dt="2021-08-10T13:29:34.692" v="4649" actId="478"/>
          <ac:spMkLst>
            <pc:docMk/>
            <pc:sldMk cId="2595228609" sldId="295"/>
            <ac:spMk id="23" creationId="{B7FB1F71-463B-487C-B85A-DC0F520247B9}"/>
          </ac:spMkLst>
        </pc:spChg>
        <pc:spChg chg="del mod">
          <ac:chgData name="Paul Andrew" userId="348f494b-6e82-4928-bba0-085a4d98e280" providerId="ADAL" clId="{73E7FAB3-E449-4518-B869-B1877E3D3E83}" dt="2021-08-10T13:29:34.692" v="4649" actId="478"/>
          <ac:spMkLst>
            <pc:docMk/>
            <pc:sldMk cId="2595228609" sldId="295"/>
            <ac:spMk id="30" creationId="{B721268A-5153-4F52-8538-E9A59DAEE001}"/>
          </ac:spMkLst>
        </pc:spChg>
        <pc:spChg chg="del mod">
          <ac:chgData name="Paul Andrew" userId="348f494b-6e82-4928-bba0-085a4d98e280" providerId="ADAL" clId="{73E7FAB3-E449-4518-B869-B1877E3D3E83}" dt="2021-08-10T13:29:35.592" v="4650" actId="478"/>
          <ac:spMkLst>
            <pc:docMk/>
            <pc:sldMk cId="2595228609" sldId="295"/>
            <ac:spMk id="31" creationId="{A9F45B5A-1E21-43A0-9121-56D517ED9870}"/>
          </ac:spMkLst>
        </pc:spChg>
        <pc:spChg chg="del mod">
          <ac:chgData name="Paul Andrew" userId="348f494b-6e82-4928-bba0-085a4d98e280" providerId="ADAL" clId="{73E7FAB3-E449-4518-B869-B1877E3D3E83}" dt="2021-08-10T13:29:37.751" v="4653" actId="478"/>
          <ac:spMkLst>
            <pc:docMk/>
            <pc:sldMk cId="2595228609" sldId="295"/>
            <ac:spMk id="32" creationId="{605E879B-AC2E-4E02-B9C1-F0A7801A1284}"/>
          </ac:spMkLst>
        </pc:spChg>
        <pc:spChg chg="add mod">
          <ac:chgData name="Paul Andrew" userId="348f494b-6e82-4928-bba0-085a4d98e280" providerId="ADAL" clId="{73E7FAB3-E449-4518-B869-B1877E3D3E83}" dt="2021-08-10T14:53:14.354" v="5005" actId="14100"/>
          <ac:spMkLst>
            <pc:docMk/>
            <pc:sldMk cId="2595228609" sldId="295"/>
            <ac:spMk id="33" creationId="{E09A615C-5F1D-4937-AEDF-DC3848EF2FAB}"/>
          </ac:spMkLst>
        </pc:spChg>
        <pc:spChg chg="del mod">
          <ac:chgData name="Paul Andrew" userId="348f494b-6e82-4928-bba0-085a4d98e280" providerId="ADAL" clId="{73E7FAB3-E449-4518-B869-B1877E3D3E83}" dt="2021-08-10T13:29:36.800" v="4652" actId="478"/>
          <ac:spMkLst>
            <pc:docMk/>
            <pc:sldMk cId="2595228609" sldId="295"/>
            <ac:spMk id="34" creationId="{10FFF8D5-51E7-4970-8433-028AF2FDEADE}"/>
          </ac:spMkLst>
        </pc:spChg>
        <pc:spChg chg="del">
          <ac:chgData name="Paul Andrew" userId="348f494b-6e82-4928-bba0-085a4d98e280" providerId="ADAL" clId="{73E7FAB3-E449-4518-B869-B1877E3D3E83}" dt="2021-08-10T13:29:40.011" v="4654" actId="478"/>
          <ac:spMkLst>
            <pc:docMk/>
            <pc:sldMk cId="2595228609" sldId="295"/>
            <ac:spMk id="35" creationId="{A715F8BB-F5F9-4572-8B0D-C5365B09163A}"/>
          </ac:spMkLst>
        </pc:spChg>
        <pc:spChg chg="add del mod">
          <ac:chgData name="Paul Andrew" userId="348f494b-6e82-4928-bba0-085a4d98e280" providerId="ADAL" clId="{73E7FAB3-E449-4518-B869-B1877E3D3E83}" dt="2021-08-10T14:52:35.692" v="4999" actId="478"/>
          <ac:spMkLst>
            <pc:docMk/>
            <pc:sldMk cId="2595228609" sldId="295"/>
            <ac:spMk id="36" creationId="{8BB0A578-06FB-4DEF-9270-B5A5A7DCBE17}"/>
          </ac:spMkLst>
        </pc:spChg>
        <pc:spChg chg="del">
          <ac:chgData name="Paul Andrew" userId="348f494b-6e82-4928-bba0-085a4d98e280" providerId="ADAL" clId="{73E7FAB3-E449-4518-B869-B1877E3D3E83}" dt="2021-08-10T13:29:40.011" v="4654" actId="478"/>
          <ac:spMkLst>
            <pc:docMk/>
            <pc:sldMk cId="2595228609" sldId="295"/>
            <ac:spMk id="41" creationId="{A51CBCFB-99BB-4E8C-9885-E3121E7BDD4C}"/>
          </ac:spMkLst>
        </pc:spChg>
        <pc:spChg chg="add mod">
          <ac:chgData name="Paul Andrew" userId="348f494b-6e82-4928-bba0-085a4d98e280" providerId="ADAL" clId="{73E7FAB3-E449-4518-B869-B1877E3D3E83}" dt="2021-08-10T15:21:03.630" v="5112" actId="403"/>
          <ac:spMkLst>
            <pc:docMk/>
            <pc:sldMk cId="2595228609" sldId="295"/>
            <ac:spMk id="51" creationId="{2FE72CD0-5688-4066-A9B9-BEF8C33B6C80}"/>
          </ac:spMkLst>
        </pc:spChg>
        <pc:spChg chg="add del mod">
          <ac:chgData name="Paul Andrew" userId="348f494b-6e82-4928-bba0-085a4d98e280" providerId="ADAL" clId="{73E7FAB3-E449-4518-B869-B1877E3D3E83}" dt="2021-08-10T15:00:52.411" v="5079" actId="478"/>
          <ac:spMkLst>
            <pc:docMk/>
            <pc:sldMk cId="2595228609" sldId="295"/>
            <ac:spMk id="52" creationId="{53F66DB5-40B4-45F6-AB6F-30D70E0B1C53}"/>
          </ac:spMkLst>
        </pc:spChg>
        <pc:grpChg chg="add mod">
          <ac:chgData name="Paul Andrew" userId="348f494b-6e82-4928-bba0-085a4d98e280" providerId="ADAL" clId="{73E7FAB3-E449-4518-B869-B1877E3D3E83}" dt="2021-08-10T15:01:48.615" v="5091" actId="1076"/>
          <ac:grpSpMkLst>
            <pc:docMk/>
            <pc:sldMk cId="2595228609" sldId="295"/>
            <ac:grpSpMk id="53" creationId="{883CC939-F77C-4AF2-9617-AEF77316E9E0}"/>
          </ac:grpSpMkLst>
        </pc:grpChg>
        <pc:picChg chg="del">
          <ac:chgData name="Paul Andrew" userId="348f494b-6e82-4928-bba0-085a4d98e280" providerId="ADAL" clId="{73E7FAB3-E449-4518-B869-B1877E3D3E83}" dt="2021-08-10T15:24:47.199" v="5162" actId="478"/>
          <ac:picMkLst>
            <pc:docMk/>
            <pc:sldMk cId="2595228609" sldId="295"/>
            <ac:picMk id="13" creationId="{D84BCA90-CE92-4C3B-9AB0-9DEAB5DCE77E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4" creationId="{555A3E96-59E9-4386-A9D2-997379ED77D4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7" creationId="{6E64A0E2-C664-4368-BC5A-08424B8F5DDF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8" creationId="{FC07DF9D-A255-4146-A7D5-A262A3C3E4D4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9" creationId="{FF97739D-2C02-45FF-8EBE-57D0AFD84943}"/>
          </ac:picMkLst>
        </pc:picChg>
        <pc:picChg chg="add mod">
          <ac:chgData name="Paul Andrew" userId="348f494b-6e82-4928-bba0-085a4d98e280" providerId="ADAL" clId="{73E7FAB3-E449-4518-B869-B1877E3D3E83}" dt="2021-08-10T14:52:45.809" v="5001" actId="1076"/>
          <ac:picMkLst>
            <pc:docMk/>
            <pc:sldMk cId="2595228609" sldId="295"/>
            <ac:picMk id="37" creationId="{9D401672-A70C-445F-83FC-DB13612B5DA1}"/>
          </ac:picMkLst>
        </pc:picChg>
        <pc:picChg chg="add mod">
          <ac:chgData name="Paul Andrew" userId="348f494b-6e82-4928-bba0-085a4d98e280" providerId="ADAL" clId="{73E7FAB3-E449-4518-B869-B1877E3D3E83}" dt="2021-08-10T14:52:49.324" v="5002" actId="1076"/>
          <ac:picMkLst>
            <pc:docMk/>
            <pc:sldMk cId="2595228609" sldId="295"/>
            <ac:picMk id="38" creationId="{4D27F737-9984-480C-9630-911C9057A59B}"/>
          </ac:picMkLst>
        </pc:picChg>
        <pc:picChg chg="add mod">
          <ac:chgData name="Paul Andrew" userId="348f494b-6e82-4928-bba0-085a4d98e280" providerId="ADAL" clId="{73E7FAB3-E449-4518-B869-B1877E3D3E83}" dt="2021-08-10T14:53:07.447" v="5003" actId="1076"/>
          <ac:picMkLst>
            <pc:docMk/>
            <pc:sldMk cId="2595228609" sldId="295"/>
            <ac:picMk id="39" creationId="{CA16E633-079E-47AF-93D2-906748280D3D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2" creationId="{8BB73687-A28D-47C7-BA73-793A3982EAF8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3" creationId="{E478D9F3-38EF-4A03-BED3-7CE67E258D58}"/>
          </ac:picMkLst>
        </pc:picChg>
        <pc:picChg chg="add mod">
          <ac:chgData name="Paul Andrew" userId="348f494b-6e82-4928-bba0-085a4d98e280" providerId="ADAL" clId="{73E7FAB3-E449-4518-B869-B1877E3D3E83}" dt="2021-08-10T14:54:23.345" v="5020" actId="1076"/>
          <ac:picMkLst>
            <pc:docMk/>
            <pc:sldMk cId="2595228609" sldId="295"/>
            <ac:picMk id="44" creationId="{CAC52CE2-42F4-4524-91FA-B7527FA45B6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5" creationId="{7515C0DA-8C3C-4015-829F-D9DCCAABB54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6" creationId="{269E7CB1-F859-4694-84BB-71D657B87E6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7" creationId="{0C838815-E426-4CFF-A133-5D37DC55B135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4" creationId="{06A41FCC-98EA-4CF3-961F-36A1815F34F5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5" creationId="{E3BA825D-8A8D-4CBB-B108-1B591A79CEF4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6" creationId="{2D25673A-2BFF-475C-842D-95070C703F41}"/>
          </ac:picMkLst>
        </pc:picChg>
        <pc:picChg chg="add mod">
          <ac:chgData name="Paul Andrew" userId="348f494b-6e82-4928-bba0-085a4d98e280" providerId="ADAL" clId="{73E7FAB3-E449-4518-B869-B1877E3D3E83}" dt="2021-08-10T15:24:47.537" v="5163"/>
          <ac:picMkLst>
            <pc:docMk/>
            <pc:sldMk cId="2595228609" sldId="295"/>
            <ac:picMk id="57" creationId="{F490948C-942F-4819-820C-713CC934B310}"/>
          </ac:picMkLst>
        </pc:picChg>
        <pc:cxnChg chg="add del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48" creationId="{647FE65E-C000-4AD9-A4A5-8F560DF945B6}"/>
          </ac:cxnSpMkLst>
        </pc:cxnChg>
        <pc:cxnChg chg="add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49" creationId="{7DA9F37E-0BCE-4FC6-9D06-26D2CE403B86}"/>
          </ac:cxnSpMkLst>
        </pc:cxnChg>
        <pc:cxnChg chg="add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50" creationId="{8FB89BB9-43B3-4B9F-BF9B-7629450376A6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881773253" sldId="296"/>
        </pc:sldMkLst>
        <pc:spChg chg="add mod">
          <ac:chgData name="Paul Andrew" userId="348f494b-6e82-4928-bba0-085a4d98e280" providerId="ADAL" clId="{73E7FAB3-E449-4518-B869-B1877E3D3E83}" dt="2021-08-10T13:38:35.964" v="4775" actId="1036"/>
          <ac:spMkLst>
            <pc:docMk/>
            <pc:sldMk cId="3881773253" sldId="296"/>
            <ac:spMk id="33" creationId="{F6EBD101-C81A-4B3D-B976-432CAE025DDC}"/>
          </ac:spMkLst>
        </pc:spChg>
        <pc:spChg chg="mod">
          <ac:chgData name="Paul Andrew" userId="348f494b-6e82-4928-bba0-085a4d98e280" providerId="ADAL" clId="{73E7FAB3-E449-4518-B869-B1877E3D3E83}" dt="2021-08-10T13:37:56.745" v="4757" actId="14100"/>
          <ac:spMkLst>
            <pc:docMk/>
            <pc:sldMk cId="3881773253" sldId="296"/>
            <ac:spMk id="35" creationId="{A715F8BB-F5F9-4572-8B0D-C5365B09163A}"/>
          </ac:spMkLst>
        </pc:spChg>
        <pc:spChg chg="mod">
          <ac:chgData name="Paul Andrew" userId="348f494b-6e82-4928-bba0-085a4d98e280" providerId="ADAL" clId="{73E7FAB3-E449-4518-B869-B1877E3D3E83}" dt="2021-08-10T13:38:33.579" v="4772" actId="1036"/>
          <ac:spMkLst>
            <pc:docMk/>
            <pc:sldMk cId="3881773253" sldId="296"/>
            <ac:spMk id="41" creationId="{A51CBCFB-99BB-4E8C-9885-E3121E7BDD4C}"/>
          </ac:spMkLst>
        </pc:spChg>
        <pc:picChg chg="del">
          <ac:chgData name="Paul Andrew" userId="348f494b-6e82-4928-bba0-085a4d98e280" providerId="ADAL" clId="{73E7FAB3-E449-4518-B869-B1877E3D3E83}" dt="2021-08-10T15:24:34.300" v="5156" actId="478"/>
          <ac:picMkLst>
            <pc:docMk/>
            <pc:sldMk cId="3881773253" sldId="296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5:24:34.538" v="5157"/>
          <ac:picMkLst>
            <pc:docMk/>
            <pc:sldMk cId="3881773253" sldId="296"/>
            <ac:picMk id="36" creationId="{B6A28783-A42D-4632-8167-943BE9E0855D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3744193815" sldId="297"/>
        </pc:sldMkLst>
        <pc:spChg chg="mod">
          <ac:chgData name="Paul Andrew" userId="348f494b-6e82-4928-bba0-085a4d98e280" providerId="ADAL" clId="{73E7FAB3-E449-4518-B869-B1877E3D3E83}" dt="2021-08-10T13:42:04.489" v="4791" actId="14100"/>
          <ac:spMkLst>
            <pc:docMk/>
            <pc:sldMk cId="3744193815" sldId="297"/>
            <ac:spMk id="31" creationId="{A9F45B5A-1E21-43A0-9121-56D517ED9870}"/>
          </ac:spMkLst>
        </pc:spChg>
        <pc:spChg chg="mod">
          <ac:chgData name="Paul Andrew" userId="348f494b-6e82-4928-bba0-085a4d98e280" providerId="ADAL" clId="{73E7FAB3-E449-4518-B869-B1877E3D3E83}" dt="2021-08-10T13:42:06.859" v="4792" actId="14100"/>
          <ac:spMkLst>
            <pc:docMk/>
            <pc:sldMk cId="3744193815" sldId="297"/>
            <ac:spMk id="32" creationId="{605E879B-AC2E-4E02-B9C1-F0A7801A1284}"/>
          </ac:spMkLst>
        </pc:spChg>
        <pc:spChg chg="del">
          <ac:chgData name="Paul Andrew" userId="348f494b-6e82-4928-bba0-085a4d98e280" providerId="ADAL" clId="{73E7FAB3-E449-4518-B869-B1877E3D3E83}" dt="2021-08-10T13:41:28.767" v="4788" actId="478"/>
          <ac:spMkLst>
            <pc:docMk/>
            <pc:sldMk cId="3744193815" sldId="297"/>
            <ac:spMk id="33" creationId="{F6EBD101-C81A-4B3D-B976-432CAE025DDC}"/>
          </ac:spMkLst>
        </pc:spChg>
        <pc:spChg chg="mod">
          <ac:chgData name="Paul Andrew" userId="348f494b-6e82-4928-bba0-085a4d98e280" providerId="ADAL" clId="{73E7FAB3-E449-4518-B869-B1877E3D3E83}" dt="2021-08-10T13:42:10.352" v="4793" actId="14100"/>
          <ac:spMkLst>
            <pc:docMk/>
            <pc:sldMk cId="3744193815" sldId="297"/>
            <ac:spMk id="34" creationId="{10FFF8D5-51E7-4970-8433-028AF2FDEADE}"/>
          </ac:spMkLst>
        </pc:spChg>
        <pc:spChg chg="del">
          <ac:chgData name="Paul Andrew" userId="348f494b-6e82-4928-bba0-085a4d98e280" providerId="ADAL" clId="{73E7FAB3-E449-4518-B869-B1877E3D3E83}" dt="2021-08-10T13:41:36.583" v="4790" actId="478"/>
          <ac:spMkLst>
            <pc:docMk/>
            <pc:sldMk cId="3744193815" sldId="297"/>
            <ac:spMk id="35" creationId="{A715F8BB-F5F9-4572-8B0D-C5365B09163A}"/>
          </ac:spMkLst>
        </pc:spChg>
        <pc:spChg chg="add mod">
          <ac:chgData name="Paul Andrew" userId="348f494b-6e82-4928-bba0-085a4d98e280" providerId="ADAL" clId="{73E7FAB3-E449-4518-B869-B1877E3D3E83}" dt="2021-08-10T13:45:56.311" v="4801" actId="20577"/>
          <ac:spMkLst>
            <pc:docMk/>
            <pc:sldMk cId="3744193815" sldId="297"/>
            <ac:spMk id="40" creationId="{01BA9ACB-96CD-44B0-B50A-689030D7EEEB}"/>
          </ac:spMkLst>
        </pc:spChg>
        <pc:spChg chg="del">
          <ac:chgData name="Paul Andrew" userId="348f494b-6e82-4928-bba0-085a4d98e280" providerId="ADAL" clId="{73E7FAB3-E449-4518-B869-B1877E3D3E83}" dt="2021-08-10T13:41:30.555" v="4789" actId="478"/>
          <ac:spMkLst>
            <pc:docMk/>
            <pc:sldMk cId="3744193815" sldId="297"/>
            <ac:spMk id="41" creationId="{A51CBCFB-99BB-4E8C-9885-E3121E7BDD4C}"/>
          </ac:spMkLst>
        </pc:spChg>
        <pc:spChg chg="add mod">
          <ac:chgData name="Paul Andrew" userId="348f494b-6e82-4928-bba0-085a4d98e280" providerId="ADAL" clId="{73E7FAB3-E449-4518-B869-B1877E3D3E83}" dt="2021-08-10T13:45:59.103" v="4803" actId="20577"/>
          <ac:spMkLst>
            <pc:docMk/>
            <pc:sldMk cId="3744193815" sldId="297"/>
            <ac:spMk id="42" creationId="{FE1F7392-9DE2-4946-9D6D-5B307FD60041}"/>
          </ac:spMkLst>
        </pc:spChg>
        <pc:spChg chg="add mod">
          <ac:chgData name="Paul Andrew" userId="348f494b-6e82-4928-bba0-085a4d98e280" providerId="ADAL" clId="{73E7FAB3-E449-4518-B869-B1877E3D3E83}" dt="2021-08-10T13:46:01.287" v="4805" actId="20577"/>
          <ac:spMkLst>
            <pc:docMk/>
            <pc:sldMk cId="3744193815" sldId="297"/>
            <ac:spMk id="43" creationId="{4F87D502-3E73-49EF-ABE0-0D1168BB5EC8}"/>
          </ac:spMkLst>
        </pc:spChg>
        <pc:spChg chg="add mod">
          <ac:chgData name="Paul Andrew" userId="348f494b-6e82-4928-bba0-085a4d98e280" providerId="ADAL" clId="{73E7FAB3-E449-4518-B869-B1877E3D3E83}" dt="2021-08-10T13:46:03.661" v="4807" actId="20577"/>
          <ac:spMkLst>
            <pc:docMk/>
            <pc:sldMk cId="3744193815" sldId="297"/>
            <ac:spMk id="44" creationId="{4E0DB27D-984B-4C05-BF7F-EFA25B0097B4}"/>
          </ac:spMkLst>
        </pc:spChg>
        <pc:spChg chg="add mod">
          <ac:chgData name="Paul Andrew" userId="348f494b-6e82-4928-bba0-085a4d98e280" providerId="ADAL" clId="{73E7FAB3-E449-4518-B869-B1877E3D3E83}" dt="2021-08-10T13:47:02.372" v="4869" actId="1035"/>
          <ac:spMkLst>
            <pc:docMk/>
            <pc:sldMk cId="3744193815" sldId="297"/>
            <ac:spMk id="47" creationId="{8C27A38C-61E8-4C96-BDD1-AF594F4A5387}"/>
          </ac:spMkLst>
        </pc:spChg>
        <pc:spChg chg="add mod">
          <ac:chgData name="Paul Andrew" userId="348f494b-6e82-4928-bba0-085a4d98e280" providerId="ADAL" clId="{73E7FAB3-E449-4518-B869-B1877E3D3E83}" dt="2021-08-10T13:47:02.372" v="4869" actId="1035"/>
          <ac:spMkLst>
            <pc:docMk/>
            <pc:sldMk cId="3744193815" sldId="297"/>
            <ac:spMk id="48" creationId="{776FBA29-9CCD-4718-B289-5BAF828361EE}"/>
          </ac:spMkLst>
        </pc:spChg>
        <pc:spChg chg="add mod">
          <ac:chgData name="Paul Andrew" userId="348f494b-6e82-4928-bba0-085a4d98e280" providerId="ADAL" clId="{73E7FAB3-E449-4518-B869-B1877E3D3E83}" dt="2021-08-10T14:16:00.235" v="4907" actId="1076"/>
          <ac:spMkLst>
            <pc:docMk/>
            <pc:sldMk cId="3744193815" sldId="297"/>
            <ac:spMk id="50" creationId="{372C3099-FEF8-4BD2-90B5-D3F54C16AEEF}"/>
          </ac:spMkLst>
        </pc:spChg>
        <pc:spChg chg="add mod">
          <ac:chgData name="Paul Andrew" userId="348f494b-6e82-4928-bba0-085a4d98e280" providerId="ADAL" clId="{73E7FAB3-E449-4518-B869-B1877E3D3E83}" dt="2021-08-10T14:15:53.504" v="4906" actId="14100"/>
          <ac:spMkLst>
            <pc:docMk/>
            <pc:sldMk cId="3744193815" sldId="297"/>
            <ac:spMk id="52" creationId="{518A0AF8-3C02-41CC-A529-B7DB1588C505}"/>
          </ac:spMkLst>
        </pc:spChg>
        <pc:spChg chg="add mod ord">
          <ac:chgData name="Paul Andrew" userId="348f494b-6e82-4928-bba0-085a4d98e280" providerId="ADAL" clId="{73E7FAB3-E449-4518-B869-B1877E3D3E83}" dt="2021-08-10T14:50:55.654" v="4991" actId="166"/>
          <ac:spMkLst>
            <pc:docMk/>
            <pc:sldMk cId="3744193815" sldId="297"/>
            <ac:spMk id="53" creationId="{98FED412-600B-4FCD-8F29-B8303AF0706D}"/>
          </ac:spMkLst>
        </pc:spChg>
        <pc:spChg chg="add mod">
          <ac:chgData name="Paul Andrew" userId="348f494b-6e82-4928-bba0-085a4d98e280" providerId="ADAL" clId="{73E7FAB3-E449-4518-B869-B1877E3D3E83}" dt="2021-08-10T14:50:44.042" v="4990" actId="1038"/>
          <ac:spMkLst>
            <pc:docMk/>
            <pc:sldMk cId="3744193815" sldId="297"/>
            <ac:spMk id="55" creationId="{2DDC371A-AD1C-4DAC-87E0-3AE54144507E}"/>
          </ac:spMkLst>
        </pc:spChg>
        <pc:spChg chg="add mod">
          <ac:chgData name="Paul Andrew" userId="348f494b-6e82-4928-bba0-085a4d98e280" providerId="ADAL" clId="{73E7FAB3-E449-4518-B869-B1877E3D3E83}" dt="2021-08-10T14:50:44.042" v="4990" actId="1038"/>
          <ac:spMkLst>
            <pc:docMk/>
            <pc:sldMk cId="3744193815" sldId="297"/>
            <ac:spMk id="56" creationId="{00C9174B-6DE5-4DDB-9B50-DAB91EECB89E}"/>
          </ac:spMkLst>
        </pc:spChg>
        <pc:picChg chg="add mod ord">
          <ac:chgData name="Paul Andrew" userId="348f494b-6e82-4928-bba0-085a4d98e280" providerId="ADAL" clId="{73E7FAB3-E449-4518-B869-B1877E3D3E83}" dt="2021-08-10T14:50:55.654" v="4991" actId="166"/>
          <ac:picMkLst>
            <pc:docMk/>
            <pc:sldMk cId="3744193815" sldId="297"/>
            <ac:picMk id="4" creationId="{6D59C86C-F3B7-483A-B341-335EC4CCA4B1}"/>
          </ac:picMkLst>
        </pc:picChg>
        <pc:picChg chg="del">
          <ac:chgData name="Paul Andrew" userId="348f494b-6e82-4928-bba0-085a4d98e280" providerId="ADAL" clId="{73E7FAB3-E449-4518-B869-B1877E3D3E83}" dt="2021-08-10T15:24:41.782" v="5159" actId="478"/>
          <ac:picMkLst>
            <pc:docMk/>
            <pc:sldMk cId="3744193815" sldId="297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6" creationId="{EDDD5281-00FF-462C-A925-1B38D3E19723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7" creationId="{1B05CD2E-89B3-4092-BBE0-AE47DE37160B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8" creationId="{534999BB-6C80-432F-8B37-A03F4AEE5450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9" creationId="{D8E0B98A-1A26-4312-8B2E-B5F3A753C69B}"/>
          </ac:picMkLst>
        </pc:picChg>
        <pc:picChg chg="add mod">
          <ac:chgData name="Paul Andrew" userId="348f494b-6e82-4928-bba0-085a4d98e280" providerId="ADAL" clId="{73E7FAB3-E449-4518-B869-B1877E3D3E83}" dt="2021-08-10T13:47:02.372" v="4869" actId="1035"/>
          <ac:picMkLst>
            <pc:docMk/>
            <pc:sldMk cId="3744193815" sldId="297"/>
            <ac:picMk id="45" creationId="{8290F065-06CB-4912-B0DC-F1254BD4F0CB}"/>
          </ac:picMkLst>
        </pc:picChg>
        <pc:picChg chg="add mod">
          <ac:chgData name="Paul Andrew" userId="348f494b-6e82-4928-bba0-085a4d98e280" providerId="ADAL" clId="{73E7FAB3-E449-4518-B869-B1877E3D3E83}" dt="2021-08-10T13:47:02.372" v="4869" actId="1035"/>
          <ac:picMkLst>
            <pc:docMk/>
            <pc:sldMk cId="3744193815" sldId="297"/>
            <ac:picMk id="46" creationId="{D2CAF75E-ED5D-4F13-B966-43B67CAEFE90}"/>
          </ac:picMkLst>
        </pc:picChg>
        <pc:picChg chg="add mod">
          <ac:chgData name="Paul Andrew" userId="348f494b-6e82-4928-bba0-085a4d98e280" providerId="ADAL" clId="{73E7FAB3-E449-4518-B869-B1877E3D3E83}" dt="2021-08-10T14:16:00.235" v="4907" actId="1076"/>
          <ac:picMkLst>
            <pc:docMk/>
            <pc:sldMk cId="3744193815" sldId="297"/>
            <ac:picMk id="49" creationId="{716F381E-61B9-437A-9819-7E227E46B63D}"/>
          </ac:picMkLst>
        </pc:picChg>
        <pc:picChg chg="add mod">
          <ac:chgData name="Paul Andrew" userId="348f494b-6e82-4928-bba0-085a4d98e280" providerId="ADAL" clId="{73E7FAB3-E449-4518-B869-B1877E3D3E83}" dt="2021-08-10T14:15:35.469" v="4882" actId="1037"/>
          <ac:picMkLst>
            <pc:docMk/>
            <pc:sldMk cId="3744193815" sldId="297"/>
            <ac:picMk id="51" creationId="{41B50B60-47B8-4E47-B096-1ECEBB611CB2}"/>
          </ac:picMkLst>
        </pc:picChg>
        <pc:picChg chg="add del mod">
          <ac:chgData name="Paul Andrew" userId="348f494b-6e82-4928-bba0-085a4d98e280" providerId="ADAL" clId="{73E7FAB3-E449-4518-B869-B1877E3D3E83}" dt="2021-08-10T14:48:56.444" v="4924" actId="478"/>
          <ac:picMkLst>
            <pc:docMk/>
            <pc:sldMk cId="3744193815" sldId="297"/>
            <ac:picMk id="54" creationId="{A8747E98-1FFB-4203-B99E-8597CC5E5073}"/>
          </ac:picMkLst>
        </pc:picChg>
        <pc:picChg chg="add mod">
          <ac:chgData name="Paul Andrew" userId="348f494b-6e82-4928-bba0-085a4d98e280" providerId="ADAL" clId="{73E7FAB3-E449-4518-B869-B1877E3D3E83}" dt="2021-08-10T15:24:42.010" v="5160"/>
          <ac:picMkLst>
            <pc:docMk/>
            <pc:sldMk cId="3744193815" sldId="297"/>
            <ac:picMk id="58" creationId="{F2389248-6500-43BA-B702-FAC8B13BF9D3}"/>
          </ac:picMkLst>
        </pc:picChg>
        <pc:cxnChg chg="add del mod">
          <ac:chgData name="Paul Andrew" userId="348f494b-6e82-4928-bba0-085a4d98e280" providerId="ADAL" clId="{73E7FAB3-E449-4518-B869-B1877E3D3E83}" dt="2021-08-10T14:54:34.147" v="5022"/>
          <ac:cxnSpMkLst>
            <pc:docMk/>
            <pc:sldMk cId="3744193815" sldId="297"/>
            <ac:cxnSpMk id="57" creationId="{FC0B29BC-D9F8-4636-A744-701A8111606B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01820881" sldId="298"/>
        </pc:sldMkLst>
        <pc:spChg chg="mod">
          <ac:chgData name="Paul Andrew" userId="348f494b-6e82-4928-bba0-085a4d98e280" providerId="ADAL" clId="{73E7FAB3-E449-4518-B869-B1877E3D3E83}" dt="2021-08-10T15:01:08.707" v="5086" actId="14100"/>
          <ac:spMkLst>
            <pc:docMk/>
            <pc:sldMk cId="301820881" sldId="298"/>
            <ac:spMk id="9" creationId="{324F8737-45B3-422F-8D43-87CC63FBA63F}"/>
          </ac:spMkLst>
        </pc:spChg>
        <pc:spChg chg="del">
          <ac:chgData name="Paul Andrew" userId="348f494b-6e82-4928-bba0-085a4d98e280" providerId="ADAL" clId="{73E7FAB3-E449-4518-B869-B1877E3D3E83}" dt="2021-08-10T15:01:09.928" v="5087" actId="478"/>
          <ac:spMkLst>
            <pc:docMk/>
            <pc:sldMk cId="301820881" sldId="298"/>
            <ac:spMk id="51" creationId="{2FE72CD0-5688-4066-A9B9-BEF8C33B6C80}"/>
          </ac:spMkLst>
        </pc:spChg>
        <pc:spChg chg="mod">
          <ac:chgData name="Paul Andrew" userId="348f494b-6e82-4928-bba0-085a4d98e280" providerId="ADAL" clId="{73E7FAB3-E449-4518-B869-B1877E3D3E83}" dt="2021-08-10T15:20:58.781" v="5111" actId="403"/>
          <ac:spMkLst>
            <pc:docMk/>
            <pc:sldMk cId="301820881" sldId="298"/>
            <ac:spMk id="52" creationId="{53F66DB5-40B4-45F6-AB6F-30D70E0B1C53}"/>
          </ac:spMkLst>
        </pc:spChg>
        <pc:grpChg chg="add del mod">
          <ac:chgData name="Paul Andrew" userId="348f494b-6e82-4928-bba0-085a4d98e280" providerId="ADAL" clId="{73E7FAB3-E449-4518-B869-B1877E3D3E83}" dt="2021-08-10T15:01:32.390" v="5089"/>
          <ac:grpSpMkLst>
            <pc:docMk/>
            <pc:sldMk cId="301820881" sldId="298"/>
            <ac:grpSpMk id="36" creationId="{28000FCE-FBB4-4B5D-AFE9-B097E8DE355B}"/>
          </ac:grpSpMkLst>
        </pc:grpChg>
        <pc:picChg chg="del">
          <ac:chgData name="Paul Andrew" userId="348f494b-6e82-4928-bba0-085a4d98e280" providerId="ADAL" clId="{73E7FAB3-E449-4518-B869-B1877E3D3E83}" dt="2021-08-10T15:24:54.057" v="5165" actId="478"/>
          <ac:picMkLst>
            <pc:docMk/>
            <pc:sldMk cId="301820881" sldId="298"/>
            <ac:picMk id="13" creationId="{D84BCA90-CE92-4C3B-9AB0-9DEAB5DCE77E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41" creationId="{D013804F-05FC-48FB-AE68-17247F26982C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53" creationId="{D30749B4-11CC-43CD-9347-54970627A3CA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54" creationId="{FB4F942B-8213-45C5-A68E-E99012AE29AF}"/>
          </ac:picMkLst>
        </pc:picChg>
        <pc:picChg chg="add mod">
          <ac:chgData name="Paul Andrew" userId="348f494b-6e82-4928-bba0-085a4d98e280" providerId="ADAL" clId="{73E7FAB3-E449-4518-B869-B1877E3D3E83}" dt="2021-08-10T15:24:54.338" v="5166"/>
          <ac:picMkLst>
            <pc:docMk/>
            <pc:sldMk cId="301820881" sldId="298"/>
            <ac:picMk id="55" creationId="{C265FA2E-7F79-44FF-9D30-4EEBADB9E6ED}"/>
          </ac:picMkLst>
        </pc:picChg>
        <pc:cxnChg chg="del">
          <ac:chgData name="Paul Andrew" userId="348f494b-6e82-4928-bba0-085a4d98e280" providerId="ADAL" clId="{73E7FAB3-E449-4518-B869-B1877E3D3E83}" dt="2021-08-10T15:01:04.502" v="5083" actId="478"/>
          <ac:cxnSpMkLst>
            <pc:docMk/>
            <pc:sldMk cId="301820881" sldId="298"/>
            <ac:cxnSpMk id="48" creationId="{647FE65E-C000-4AD9-A4A5-8F560DF945B6}"/>
          </ac:cxnSpMkLst>
        </pc:cxnChg>
        <pc:cxnChg chg="del">
          <ac:chgData name="Paul Andrew" userId="348f494b-6e82-4928-bba0-085a4d98e280" providerId="ADAL" clId="{73E7FAB3-E449-4518-B869-B1877E3D3E83}" dt="2021-08-10T15:01:03.070" v="5082" actId="478"/>
          <ac:cxnSpMkLst>
            <pc:docMk/>
            <pc:sldMk cId="301820881" sldId="298"/>
            <ac:cxnSpMk id="49" creationId="{7DA9F37E-0BCE-4FC6-9D06-26D2CE403B86}"/>
          </ac:cxnSpMkLst>
        </pc:cxnChg>
        <pc:cxnChg chg="del">
          <ac:chgData name="Paul Andrew" userId="348f494b-6e82-4928-bba0-085a4d98e280" providerId="ADAL" clId="{73E7FAB3-E449-4518-B869-B1877E3D3E83}" dt="2021-08-10T15:01:05.466" v="5084" actId="478"/>
          <ac:cxnSpMkLst>
            <pc:docMk/>
            <pc:sldMk cId="301820881" sldId="298"/>
            <ac:cxnSpMk id="50" creationId="{8FB89BB9-43B3-4B9F-BF9B-7629450376A6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58313778" sldId="299"/>
        </pc:sldMkLst>
        <pc:spChg chg="mod">
          <ac:chgData name="Paul Andrew" userId="348f494b-6e82-4928-bba0-085a4d98e280" providerId="ADAL" clId="{73E7FAB3-E449-4518-B869-B1877E3D3E83}" dt="2021-08-10T15:22:16.264" v="5121" actId="20577"/>
          <ac:spMkLst>
            <pc:docMk/>
            <pc:sldMk cId="1158313778" sldId="299"/>
            <ac:spMk id="2" creationId="{91F70B14-3433-4F01-B030-EB538E15BC60}"/>
          </ac:spMkLst>
        </pc:spChg>
        <pc:spChg chg="add mod">
          <ac:chgData name="Paul Andrew" userId="348f494b-6e82-4928-bba0-085a4d98e280" providerId="ADAL" clId="{73E7FAB3-E449-4518-B869-B1877E3D3E83}" dt="2021-08-10T15:25:46.942" v="5176" actId="208"/>
          <ac:spMkLst>
            <pc:docMk/>
            <pc:sldMk cId="1158313778" sldId="299"/>
            <ac:spMk id="4" creationId="{49E6DDBF-0EBC-463A-8221-AC972DFA503D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9" creationId="{324F8737-45B3-422F-8D43-87CC63FBA63F}"/>
          </ac:spMkLst>
        </pc:spChg>
        <pc:spChg chg="mod">
          <ac:chgData name="Paul Andrew" userId="348f494b-6e82-4928-bba0-085a4d98e280" providerId="ADAL" clId="{73E7FAB3-E449-4518-B869-B1877E3D3E83}" dt="2021-08-10T15:30:22.744" v="5208" actId="14100"/>
          <ac:spMkLst>
            <pc:docMk/>
            <pc:sldMk cId="1158313778" sldId="299"/>
            <ac:spMk id="14" creationId="{C2031519-EF22-4D86-B474-262E56ED48DC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19" creationId="{63E51298-FA6C-4A96-975F-47D959AEC7C2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0" creationId="{3E95378E-8CE5-441D-84FB-85D7A551DE89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1" creationId="{0745D822-CA51-4F8C-8CCC-7A8BC5A491CB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2" creationId="{C0371B81-88B8-4642-BDAC-DEFA283763E1}"/>
          </ac:spMkLst>
        </pc:spChg>
        <pc:spChg chg="add del mod">
          <ac:chgData name="Paul Andrew" userId="348f494b-6e82-4928-bba0-085a4d98e280" providerId="ADAL" clId="{73E7FAB3-E449-4518-B869-B1877E3D3E83}" dt="2021-08-10T15:22:49.943" v="5137" actId="478"/>
          <ac:spMkLst>
            <pc:docMk/>
            <pc:sldMk cId="1158313778" sldId="299"/>
            <ac:spMk id="32" creationId="{B7A07CB2-6BFC-4810-B9C2-DACAA8855F56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33" creationId="{E09A615C-5F1D-4937-AEDF-DC3848EF2FAB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52" creationId="{53F66DB5-40B4-45F6-AB6F-30D70E0B1C53}"/>
          </ac:spMkLst>
        </pc:spChg>
        <pc:picChg chg="del">
          <ac:chgData name="Paul Andrew" userId="348f494b-6e82-4928-bba0-085a4d98e280" providerId="ADAL" clId="{73E7FAB3-E449-4518-B869-B1877E3D3E83}" dt="2021-08-10T15:25:00.857" v="5170" actId="478"/>
          <ac:picMkLst>
            <pc:docMk/>
            <pc:sldMk cId="1158313778" sldId="299"/>
            <ac:picMk id="13" creationId="{D84BCA90-CE92-4C3B-9AB0-9DEAB5DCE77E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5" creationId="{4F537686-2025-4180-872B-197C1F67900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6" creationId="{30C1C07D-F067-4752-B146-89D2D0713A0F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7" creationId="{F7C9E78C-46D8-4590-98E7-07D8A335FBB9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8" creationId="{2BF6794A-1CDF-485B-983E-3411BC0FEA8E}"/>
          </ac:picMkLst>
        </pc:picChg>
        <pc:picChg chg="add del mod">
          <ac:chgData name="Paul Andrew" userId="348f494b-6e82-4928-bba0-085a4d98e280" providerId="ADAL" clId="{73E7FAB3-E449-4518-B869-B1877E3D3E83}" dt="2021-08-10T15:23:39.331" v="5143" actId="478"/>
          <ac:picMkLst>
            <pc:docMk/>
            <pc:sldMk cId="1158313778" sldId="299"/>
            <ac:picMk id="34" creationId="{D083F15F-9F46-4DE1-9C13-2B63530AA6CC}"/>
          </ac:picMkLst>
        </pc:picChg>
        <pc:picChg chg="add del mod">
          <ac:chgData name="Paul Andrew" userId="348f494b-6e82-4928-bba0-085a4d98e280" providerId="ADAL" clId="{73E7FAB3-E449-4518-B869-B1877E3D3E83}" dt="2021-08-10T15:24:59.871" v="5169"/>
          <ac:picMkLst>
            <pc:docMk/>
            <pc:sldMk cId="1158313778" sldId="299"/>
            <ac:picMk id="35" creationId="{90CC89B2-AA34-45A5-8B77-7CBA7A70DEAA}"/>
          </ac:picMkLst>
        </pc:picChg>
        <pc:picChg chg="add mod ord">
          <ac:chgData name="Paul Andrew" userId="348f494b-6e82-4928-bba0-085a4d98e280" providerId="ADAL" clId="{73E7FAB3-E449-4518-B869-B1877E3D3E83}" dt="2021-08-10T15:25:53.164" v="5177" actId="166"/>
          <ac:picMkLst>
            <pc:docMk/>
            <pc:sldMk cId="1158313778" sldId="299"/>
            <ac:picMk id="36" creationId="{1DC294B8-0691-4DE8-B89F-C74A5C69333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7" creationId="{9D401672-A70C-445F-83FC-DB13612B5DA1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8" creationId="{4D27F737-9984-480C-9630-911C9057A59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9" creationId="{CA16E633-079E-47AF-93D2-906748280D3D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0T15:29:52.884" v="5207" actId="1037"/>
          <ac:picMkLst>
            <pc:docMk/>
            <pc:sldMk cId="1158313778" sldId="299"/>
            <ac:picMk id="41" creationId="{87CEEDF6-CCC2-4246-905C-A43B2FA10BB6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2" creationId="{8BB73687-A28D-47C7-BA73-793A3982EAF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3" creationId="{E478D9F3-38EF-4A03-BED3-7CE67E258D5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4" creationId="{CAC52CE2-42F4-4524-91FA-B7527FA45B6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5" creationId="{7515C0DA-8C3C-4015-829F-D9DCCAABB54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6" creationId="{269E7CB1-F859-4694-84BB-71D657B87E6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7" creationId="{0C838815-E426-4CFF-A133-5D37DC55B135}"/>
          </ac:picMkLst>
        </pc:picChg>
      </pc:sldChg>
      <pc:sldChg chg="addSp delSp modSp add mod modTransition modClrScheme modAnim chgLayout">
        <pc:chgData name="Paul Andrew" userId="348f494b-6e82-4928-bba0-085a4d98e280" providerId="ADAL" clId="{73E7FAB3-E449-4518-B869-B1877E3D3E83}" dt="2021-08-10T15:38:25.967" v="5259" actId="1037"/>
        <pc:sldMkLst>
          <pc:docMk/>
          <pc:sldMk cId="3337781899" sldId="300"/>
        </pc:sldMkLst>
        <pc:spChg chg="del mod ord">
          <ac:chgData name="Paul Andrew" userId="348f494b-6e82-4928-bba0-085a4d98e280" providerId="ADAL" clId="{73E7FAB3-E449-4518-B869-B1877E3D3E83}" dt="2021-08-10T15:34:22.883" v="5226" actId="478"/>
          <ac:spMkLst>
            <pc:docMk/>
            <pc:sldMk cId="3337781899" sldId="300"/>
            <ac:spMk id="2" creationId="{91F70B14-3433-4F01-B030-EB538E15BC60}"/>
          </ac:spMkLst>
        </pc:spChg>
        <pc:spChg chg="add del mod">
          <ac:chgData name="Paul Andrew" userId="348f494b-6e82-4928-bba0-085a4d98e280" providerId="ADAL" clId="{73E7FAB3-E449-4518-B869-B1877E3D3E83}" dt="2021-08-10T15:34:24.494" v="5227" actId="478"/>
          <ac:spMkLst>
            <pc:docMk/>
            <pc:sldMk cId="3337781899" sldId="300"/>
            <ac:spMk id="16" creationId="{19077D34-7B1A-462E-9ED4-2238012DFF7E}"/>
          </ac:spMkLst>
        </pc:spChg>
        <pc:spChg chg="add mod">
          <ac:chgData name="Paul Andrew" userId="348f494b-6e82-4928-bba0-085a4d98e280" providerId="ADAL" clId="{73E7FAB3-E449-4518-B869-B1877E3D3E83}" dt="2021-08-10T15:38:25.967" v="5259" actId="1037"/>
          <ac:spMkLst>
            <pc:docMk/>
            <pc:sldMk cId="3337781899" sldId="300"/>
            <ac:spMk id="17" creationId="{3EFCD8C4-2433-4F88-854A-A2DE904274BC}"/>
          </ac:spMkLst>
        </pc:spChg>
        <pc:grpChg chg="add mod">
          <ac:chgData name="Paul Andrew" userId="348f494b-6e82-4928-bba0-085a4d98e280" providerId="ADAL" clId="{73E7FAB3-E449-4518-B869-B1877E3D3E83}" dt="2021-08-10T15:38:25.967" v="5259" actId="1037"/>
          <ac:grpSpMkLst>
            <pc:docMk/>
            <pc:sldMk cId="3337781899" sldId="300"/>
            <ac:grpSpMk id="19" creationId="{C2152F14-3C54-47BF-ADED-E7D62420D8D5}"/>
          </ac:grpSpMkLst>
        </pc:grpChg>
        <pc:picChg chg="add mod">
          <ac:chgData name="Paul Andrew" userId="348f494b-6e82-4928-bba0-085a4d98e280" providerId="ADAL" clId="{73E7FAB3-E449-4518-B869-B1877E3D3E83}" dt="2021-08-10T15:38:19.770" v="5255" actId="1076"/>
          <ac:picMkLst>
            <pc:docMk/>
            <pc:sldMk cId="3337781899" sldId="300"/>
            <ac:picMk id="11" creationId="{1EB9F83C-F917-403E-8D35-432FA8B1167D}"/>
          </ac:picMkLst>
        </pc:picChg>
        <pc:picChg chg="add del mod">
          <ac:chgData name="Paul Andrew" userId="348f494b-6e82-4928-bba0-085a4d98e280" providerId="ADAL" clId="{73E7FAB3-E449-4518-B869-B1877E3D3E83}" dt="2021-08-10T15:33:35.751" v="5221" actId="478"/>
          <ac:picMkLst>
            <pc:docMk/>
            <pc:sldMk cId="3337781899" sldId="300"/>
            <ac:picMk id="13" creationId="{2F4563F7-17DB-4347-8667-DEFC91287923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0" creationId="{3B84E079-3AF5-493C-AC5D-B75E85B46D96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1" creationId="{79242CB9-FFDE-485C-A1F5-8C0886198F3D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2" creationId="{56676726-9A9A-4772-9341-E84E0D019C03}"/>
          </ac:picMkLst>
        </pc:picChg>
      </pc:sldChg>
      <pc:sldChg chg="addSp delSp modSp add mod ord modTransition modClrScheme chgLayout">
        <pc:chgData name="Paul Andrew" userId="348f494b-6e82-4928-bba0-085a4d98e280" providerId="ADAL" clId="{73E7FAB3-E449-4518-B869-B1877E3D3E83}" dt="2021-08-10T15:38:12.484" v="5254" actId="1076"/>
        <pc:sldMkLst>
          <pc:docMk/>
          <pc:sldMk cId="903808140" sldId="301"/>
        </pc:sldMkLst>
        <pc:spChg chg="del mod ord">
          <ac:chgData name="Paul Andrew" userId="348f494b-6e82-4928-bba0-085a4d98e280" providerId="ADAL" clId="{73E7FAB3-E449-4518-B869-B1877E3D3E83}" dt="2021-08-10T15:34:28.072" v="5228" actId="478"/>
          <ac:spMkLst>
            <pc:docMk/>
            <pc:sldMk cId="903808140" sldId="301"/>
            <ac:spMk id="2" creationId="{91F70B14-3433-4F01-B030-EB538E15BC60}"/>
          </ac:spMkLst>
        </pc:spChg>
        <pc:spChg chg="add del mod">
          <ac:chgData name="Paul Andrew" userId="348f494b-6e82-4928-bba0-085a4d98e280" providerId="ADAL" clId="{73E7FAB3-E449-4518-B869-B1877E3D3E83}" dt="2021-08-10T15:34:29.838" v="5229" actId="478"/>
          <ac:spMkLst>
            <pc:docMk/>
            <pc:sldMk cId="903808140" sldId="301"/>
            <ac:spMk id="12" creationId="{AF1F9797-496B-4CA0-A083-32C2FABB147A}"/>
          </ac:spMkLst>
        </pc:spChg>
        <pc:picChg chg="del">
          <ac:chgData name="Paul Andrew" userId="348f494b-6e82-4928-bba0-085a4d98e280" providerId="ADAL" clId="{73E7FAB3-E449-4518-B869-B1877E3D3E83}" dt="2021-08-10T15:33:25.359" v="5219" actId="478"/>
          <ac:picMkLst>
            <pc:docMk/>
            <pc:sldMk cId="903808140" sldId="301"/>
            <ac:picMk id="11" creationId="{1EB9F83C-F917-403E-8D35-432FA8B1167D}"/>
          </ac:picMkLst>
        </pc:picChg>
        <pc:picChg chg="mod">
          <ac:chgData name="Paul Andrew" userId="348f494b-6e82-4928-bba0-085a4d98e280" providerId="ADAL" clId="{73E7FAB3-E449-4518-B869-B1877E3D3E83}" dt="2021-08-10T15:38:12.484" v="5254" actId="1076"/>
          <ac:picMkLst>
            <pc:docMk/>
            <pc:sldMk cId="903808140" sldId="301"/>
            <ac:picMk id="13" creationId="{2F4563F7-17DB-4347-8667-DEFC91287923}"/>
          </ac:picMkLst>
        </pc:picChg>
      </pc:sldChg>
      <pc:sldChg chg="addSp delSp modSp new mod modClrScheme modAnim chgLayout">
        <pc:chgData name="Paul Andrew" userId="348f494b-6e82-4928-bba0-085a4d98e280" providerId="ADAL" clId="{73E7FAB3-E449-4518-B869-B1877E3D3E83}" dt="2021-08-19T15:01:55.700" v="6950"/>
        <pc:sldMkLst>
          <pc:docMk/>
          <pc:sldMk cId="3010552023" sldId="302"/>
        </pc:sldMkLst>
        <pc:spChg chg="del mod ord">
          <ac:chgData name="Paul Andrew" userId="348f494b-6e82-4928-bba0-085a4d98e280" providerId="ADAL" clId="{73E7FAB3-E449-4518-B869-B1877E3D3E83}" dt="2021-08-10T15:45:04.941" v="5306" actId="700"/>
          <ac:spMkLst>
            <pc:docMk/>
            <pc:sldMk cId="3010552023" sldId="302"/>
            <ac:spMk id="2" creationId="{64DAF253-90E7-41CB-B81F-E91C5391E8BA}"/>
          </ac:spMkLst>
        </pc:spChg>
        <pc:spChg chg="add mod ord">
          <ac:chgData name="Paul Andrew" userId="348f494b-6e82-4928-bba0-085a4d98e280" providerId="ADAL" clId="{73E7FAB3-E449-4518-B869-B1877E3D3E83}" dt="2021-08-19T14:35:59.460" v="6619" actId="20577"/>
          <ac:spMkLst>
            <pc:docMk/>
            <pc:sldMk cId="3010552023" sldId="302"/>
            <ac:spMk id="3" creationId="{964FE51C-1270-4876-B58E-D72F8778A369}"/>
          </ac:spMkLst>
        </pc:spChg>
        <pc:spChg chg="add mod">
          <ac:chgData name="Paul Andrew" userId="348f494b-6e82-4928-bba0-085a4d98e280" providerId="ADAL" clId="{73E7FAB3-E449-4518-B869-B1877E3D3E83}" dt="2021-08-10T15:49:45.936" v="5429" actId="20577"/>
          <ac:spMkLst>
            <pc:docMk/>
            <pc:sldMk cId="3010552023" sldId="302"/>
            <ac:spMk id="4" creationId="{1648CBC5-D200-4587-B731-042828CCAF6A}"/>
          </ac:spMkLst>
        </pc:spChg>
        <pc:spChg chg="add mod">
          <ac:chgData name="Paul Andrew" userId="348f494b-6e82-4928-bba0-085a4d98e280" providerId="ADAL" clId="{73E7FAB3-E449-4518-B869-B1877E3D3E83}" dt="2021-08-10T15:52:16.093" v="5494" actId="5793"/>
          <ac:spMkLst>
            <pc:docMk/>
            <pc:sldMk cId="3010552023" sldId="302"/>
            <ac:spMk id="12" creationId="{D0761296-8D9A-4C05-A4B3-1BE5F15EBEB2}"/>
          </ac:spMkLst>
        </pc:spChg>
        <pc:picChg chg="add mod">
          <ac:chgData name="Paul Andrew" userId="348f494b-6e82-4928-bba0-085a4d98e280" providerId="ADAL" clId="{73E7FAB3-E449-4518-B869-B1877E3D3E83}" dt="2021-08-10T15:46:27.041" v="5345" actId="1076"/>
          <ac:picMkLst>
            <pc:docMk/>
            <pc:sldMk cId="3010552023" sldId="302"/>
            <ac:picMk id="5" creationId="{6DB9C116-B523-45DD-BB26-CE636394243F}"/>
          </ac:picMkLst>
        </pc:picChg>
        <pc:picChg chg="add mod">
          <ac:chgData name="Paul Andrew" userId="348f494b-6e82-4928-bba0-085a4d98e280" providerId="ADAL" clId="{73E7FAB3-E449-4518-B869-B1877E3D3E83}" dt="2021-08-10T15:46:41.836" v="5369" actId="1035"/>
          <ac:picMkLst>
            <pc:docMk/>
            <pc:sldMk cId="3010552023" sldId="302"/>
            <ac:picMk id="6" creationId="{71FB1372-8EDB-4F84-8496-8B55C2D87718}"/>
          </ac:picMkLst>
        </pc:picChg>
        <pc:picChg chg="add mod ord">
          <ac:chgData name="Paul Andrew" userId="348f494b-6e82-4928-bba0-085a4d98e280" providerId="ADAL" clId="{73E7FAB3-E449-4518-B869-B1877E3D3E83}" dt="2021-08-10T15:51:08.708" v="5481" actId="1076"/>
          <ac:picMkLst>
            <pc:docMk/>
            <pc:sldMk cId="3010552023" sldId="302"/>
            <ac:picMk id="7" creationId="{12DD4EF7-BE35-40CA-989D-433A317AEB84}"/>
          </ac:picMkLst>
        </pc:picChg>
        <pc:picChg chg="add mod">
          <ac:chgData name="Paul Andrew" userId="348f494b-6e82-4928-bba0-085a4d98e280" providerId="ADAL" clId="{73E7FAB3-E449-4518-B869-B1877E3D3E83}" dt="2021-08-10T15:48:04.040" v="5384" actId="1076"/>
          <ac:picMkLst>
            <pc:docMk/>
            <pc:sldMk cId="3010552023" sldId="302"/>
            <ac:picMk id="8" creationId="{0C474101-0141-4FD9-9ED6-3B10494AA104}"/>
          </ac:picMkLst>
        </pc:picChg>
        <pc:picChg chg="add mod">
          <ac:chgData name="Paul Andrew" userId="348f494b-6e82-4928-bba0-085a4d98e280" providerId="ADAL" clId="{73E7FAB3-E449-4518-B869-B1877E3D3E83}" dt="2021-08-10T15:48:22.389" v="5395" actId="1036"/>
          <ac:picMkLst>
            <pc:docMk/>
            <pc:sldMk cId="3010552023" sldId="302"/>
            <ac:picMk id="9" creationId="{80373788-C2A1-4FF8-8741-FE6EB9373436}"/>
          </ac:picMkLst>
        </pc:picChg>
        <pc:picChg chg="add mod">
          <ac:chgData name="Paul Andrew" userId="348f494b-6e82-4928-bba0-085a4d98e280" providerId="ADAL" clId="{73E7FAB3-E449-4518-B869-B1877E3D3E83}" dt="2021-08-10T15:48:40.514" v="5403" actId="1076"/>
          <ac:picMkLst>
            <pc:docMk/>
            <pc:sldMk cId="3010552023" sldId="302"/>
            <ac:picMk id="10" creationId="{AF0E0B3D-6DDB-488B-A5DB-85C1EAEB7AF5}"/>
          </ac:picMkLst>
        </pc:picChg>
        <pc:picChg chg="add mod">
          <ac:chgData name="Paul Andrew" userId="348f494b-6e82-4928-bba0-085a4d98e280" providerId="ADAL" clId="{73E7FAB3-E449-4518-B869-B1877E3D3E83}" dt="2021-08-10T15:49:04.435" v="5409" actId="1076"/>
          <ac:picMkLst>
            <pc:docMk/>
            <pc:sldMk cId="3010552023" sldId="302"/>
            <ac:picMk id="11" creationId="{04A3C325-1102-43E1-9F43-8D24E5C6AD20}"/>
          </ac:picMkLst>
        </pc:picChg>
        <pc:picChg chg="add mod">
          <ac:chgData name="Paul Andrew" userId="348f494b-6e82-4928-bba0-085a4d98e280" providerId="ADAL" clId="{73E7FAB3-E449-4518-B869-B1877E3D3E83}" dt="2021-08-10T15:50:58.031" v="5476" actId="1076"/>
          <ac:picMkLst>
            <pc:docMk/>
            <pc:sldMk cId="3010552023" sldId="302"/>
            <ac:picMk id="13" creationId="{ED87F2FD-DE73-445E-B302-5DB8D0438CF4}"/>
          </ac:picMkLst>
        </pc:picChg>
        <pc:cxnChg chg="add mod">
          <ac:chgData name="Paul Andrew" userId="348f494b-6e82-4928-bba0-085a4d98e280" providerId="ADAL" clId="{73E7FAB3-E449-4518-B869-B1877E3D3E83}" dt="2021-08-10T15:51:21.762" v="5484" actId="14100"/>
          <ac:cxnSpMkLst>
            <pc:docMk/>
            <pc:sldMk cId="3010552023" sldId="302"/>
            <ac:cxnSpMk id="14" creationId="{C8BFBE5D-2922-4400-B5F4-2795C05118A8}"/>
          </ac:cxnSpMkLst>
        </pc:cxnChg>
      </pc:sldChg>
      <pc:sldChg chg="addSp delSp modSp add mod delAnim modAnim">
        <pc:chgData name="Paul Andrew" userId="348f494b-6e82-4928-bba0-085a4d98e280" providerId="ADAL" clId="{73E7FAB3-E449-4518-B869-B1877E3D3E83}" dt="2021-08-19T18:47:10.057" v="6958"/>
        <pc:sldMkLst>
          <pc:docMk/>
          <pc:sldMk cId="1202847544" sldId="303"/>
        </pc:sldMkLst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7" creationId="{07C25BA8-17B3-4953-AB51-3BE581ED8FE6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8" creationId="{311207CB-FD09-44F5-BD93-4D8B9630ECA2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9" creationId="{01B84D9A-BCDD-46E7-A900-241F223BC219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10" creationId="{785F5A81-7378-4CD7-BDE9-3F9B05701C1D}"/>
          </ac:spMkLst>
        </pc:spChg>
        <pc:spChg chg="del mod">
          <ac:chgData name="Paul Andrew" userId="348f494b-6e82-4928-bba0-085a4d98e280" providerId="ADAL" clId="{73E7FAB3-E449-4518-B869-B1877E3D3E83}" dt="2021-08-19T08:29:21.085" v="5551" actId="478"/>
          <ac:spMkLst>
            <pc:docMk/>
            <pc:sldMk cId="1202847544" sldId="303"/>
            <ac:spMk id="20" creationId="{E5E993C7-CF88-4E49-A564-B9C7ECCC3AB7}"/>
          </ac:spMkLst>
        </pc:spChg>
        <pc:spChg chg="add mod">
          <ac:chgData name="Paul Andrew" userId="348f494b-6e82-4928-bba0-085a4d98e280" providerId="ADAL" clId="{73E7FAB3-E449-4518-B869-B1877E3D3E83}" dt="2021-08-19T08:35:33.986" v="5620" actId="1076"/>
          <ac:spMkLst>
            <pc:docMk/>
            <pc:sldMk cId="1202847544" sldId="303"/>
            <ac:spMk id="21" creationId="{6A398C88-FD77-4118-8EA2-17B1C84A2044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23" creationId="{CEE4D385-A229-4839-B68F-0603B5B027D8}"/>
          </ac:spMkLst>
        </pc:spChg>
        <pc:spChg chg="add del mod">
          <ac:chgData name="Paul Andrew" userId="348f494b-6e82-4928-bba0-085a4d98e280" providerId="ADAL" clId="{73E7FAB3-E449-4518-B869-B1877E3D3E83}" dt="2021-08-19T08:34:30.459" v="5609"/>
          <ac:spMkLst>
            <pc:docMk/>
            <pc:sldMk cId="1202847544" sldId="303"/>
            <ac:spMk id="25" creationId="{C3FEC2E8-A3A5-459D-A5A7-19F35784382B}"/>
          </ac:spMkLst>
        </pc:spChg>
        <pc:spChg chg="add mod">
          <ac:chgData name="Paul Andrew" userId="348f494b-6e82-4928-bba0-085a4d98e280" providerId="ADAL" clId="{73E7FAB3-E449-4518-B869-B1877E3D3E83}" dt="2021-08-19T08:37:01.976" v="5622" actId="14100"/>
          <ac:spMkLst>
            <pc:docMk/>
            <pc:sldMk cId="1202847544" sldId="303"/>
            <ac:spMk id="27" creationId="{DAC8B6A6-6D88-420C-A680-0D3F0F3081E9}"/>
          </ac:spMkLst>
        </pc:spChg>
        <pc:picChg chg="del">
          <ac:chgData name="Paul Andrew" userId="348f494b-6e82-4928-bba0-085a4d98e280" providerId="ADAL" clId="{73E7FAB3-E449-4518-B869-B1877E3D3E83}" dt="2021-08-19T08:27:14.826" v="5538" actId="478"/>
          <ac:picMkLst>
            <pc:docMk/>
            <pc:sldMk cId="1202847544" sldId="303"/>
            <ac:picMk id="17" creationId="{CF483CBD-086F-4785-9D5D-9730F190DE60}"/>
          </ac:picMkLst>
        </pc:picChg>
        <pc:picChg chg="add mod ord">
          <ac:chgData name="Paul Andrew" userId="348f494b-6e82-4928-bba0-085a4d98e280" providerId="ADAL" clId="{73E7FAB3-E449-4518-B869-B1877E3D3E83}" dt="2021-08-19T08:35:23.760" v="5617" actId="167"/>
          <ac:picMkLst>
            <pc:docMk/>
            <pc:sldMk cId="1202847544" sldId="303"/>
            <ac:picMk id="18" creationId="{6AD473D2-F65E-4177-9E51-23816D2539FF}"/>
          </ac:picMkLst>
        </pc:picChg>
        <pc:cxnChg chg="del mod">
          <ac:chgData name="Paul Andrew" userId="348f494b-6e82-4928-bba0-085a4d98e280" providerId="ADAL" clId="{73E7FAB3-E449-4518-B869-B1877E3D3E83}" dt="2021-08-19T08:27:16.610" v="5539" actId="478"/>
          <ac:cxnSpMkLst>
            <pc:docMk/>
            <pc:sldMk cId="1202847544" sldId="303"/>
            <ac:cxnSpMk id="16" creationId="{242FB627-869A-4391-8791-B1707BA7FB9C}"/>
          </ac:cxnSpMkLst>
        </pc:cxnChg>
        <pc:cxnChg chg="add mod">
          <ac:chgData name="Paul Andrew" userId="348f494b-6e82-4928-bba0-085a4d98e280" providerId="ADAL" clId="{73E7FAB3-E449-4518-B869-B1877E3D3E83}" dt="2021-08-19T08:35:41.461" v="5621" actId="14100"/>
          <ac:cxnSpMkLst>
            <pc:docMk/>
            <pc:sldMk cId="1202847544" sldId="303"/>
            <ac:cxnSpMk id="24" creationId="{85324488-C806-4567-A812-E96C1CFBC85E}"/>
          </ac:cxnSpMkLst>
        </pc:cxnChg>
        <pc:cxnChg chg="add del mod">
          <ac:chgData name="Paul Andrew" userId="348f494b-6e82-4928-bba0-085a4d98e280" providerId="ADAL" clId="{73E7FAB3-E449-4518-B869-B1877E3D3E83}" dt="2021-08-19T08:34:30.459" v="5609"/>
          <ac:cxnSpMkLst>
            <pc:docMk/>
            <pc:sldMk cId="1202847544" sldId="303"/>
            <ac:cxnSpMk id="26" creationId="{0B3ECCC9-5B82-4F6E-AB4B-6CCFEC2F4889}"/>
          </ac:cxnSpMkLst>
        </pc:cxnChg>
      </pc:sldChg>
      <pc:sldChg chg="addSp delSp modSp new mod delAnim modAnim">
        <pc:chgData name="Paul Andrew" userId="348f494b-6e82-4928-bba0-085a4d98e280" providerId="ADAL" clId="{73E7FAB3-E449-4518-B869-B1877E3D3E83}" dt="2021-08-19T14:56:25.275" v="6886"/>
        <pc:sldMkLst>
          <pc:docMk/>
          <pc:sldMk cId="1504005876" sldId="304"/>
        </pc:sldMkLst>
        <pc:spChg chg="mod">
          <ac:chgData name="Paul Andrew" userId="348f494b-6e82-4928-bba0-085a4d98e280" providerId="ADAL" clId="{73E7FAB3-E449-4518-B869-B1877E3D3E83}" dt="2021-08-19T13:15:04.597" v="5768" actId="20577"/>
          <ac:spMkLst>
            <pc:docMk/>
            <pc:sldMk cId="1504005876" sldId="304"/>
            <ac:spMk id="2" creationId="{7C47E5D9-4C08-4B30-AA17-1D0DE8509190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8" creationId="{B41509D6-5E18-4575-BABC-558E6F708294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9" creationId="{3414D321-7D71-4FDB-A3CD-6165184C6184}"/>
          </ac:spMkLst>
        </pc:spChg>
        <pc:spChg chg="add del mod">
          <ac:chgData name="Paul Andrew" userId="348f494b-6e82-4928-bba0-085a4d98e280" providerId="ADAL" clId="{73E7FAB3-E449-4518-B869-B1877E3D3E83}" dt="2021-08-19T13:33:21.680" v="6070" actId="478"/>
          <ac:spMkLst>
            <pc:docMk/>
            <pc:sldMk cId="1504005876" sldId="304"/>
            <ac:spMk id="10" creationId="{78598F14-7990-4ED2-B05C-AF69D167E1E9}"/>
          </ac:spMkLst>
        </pc:spChg>
        <pc:spChg chg="add del mod">
          <ac:chgData name="Paul Andrew" userId="348f494b-6e82-4928-bba0-085a4d98e280" providerId="ADAL" clId="{73E7FAB3-E449-4518-B869-B1877E3D3E83}" dt="2021-08-19T13:33:36.497" v="6080" actId="478"/>
          <ac:spMkLst>
            <pc:docMk/>
            <pc:sldMk cId="1504005876" sldId="304"/>
            <ac:spMk id="11" creationId="{711126FC-7CB0-45E4-9DEF-94A58FE7BFEA}"/>
          </ac:spMkLst>
        </pc:spChg>
        <pc:spChg chg="mod">
          <ac:chgData name="Paul Andrew" userId="348f494b-6e82-4928-bba0-085a4d98e280" providerId="ADAL" clId="{73E7FAB3-E449-4518-B869-B1877E3D3E83}" dt="2021-08-19T13:16:20.115" v="5773" actId="1076"/>
          <ac:spMkLst>
            <pc:docMk/>
            <pc:sldMk cId="1504005876" sldId="304"/>
            <ac:spMk id="18" creationId="{431038EF-E468-4C78-A0B1-05CCB058A0EA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4" creationId="{9F2980B5-4C59-4E11-BFA4-BF705D681798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5" creationId="{C3BFC45C-2A67-4EB2-BF2E-3ACF564E4D4E}"/>
          </ac:spMkLst>
        </pc:spChg>
        <pc:spChg chg="add del mod">
          <ac:chgData name="Paul Andrew" userId="348f494b-6e82-4928-bba0-085a4d98e280" providerId="ADAL" clId="{73E7FAB3-E449-4518-B869-B1877E3D3E83}" dt="2021-08-19T13:18:49.019" v="5816" actId="478"/>
          <ac:spMkLst>
            <pc:docMk/>
            <pc:sldMk cId="1504005876" sldId="304"/>
            <ac:spMk id="26" creationId="{E728FEAF-A9E5-4914-9E3F-D4B5F24F7506}"/>
          </ac:spMkLst>
        </pc:spChg>
        <pc:spChg chg="add del mod">
          <ac:chgData name="Paul Andrew" userId="348f494b-6e82-4928-bba0-085a4d98e280" providerId="ADAL" clId="{73E7FAB3-E449-4518-B869-B1877E3D3E83}" dt="2021-08-19T13:18:49.019" v="5816" actId="478"/>
          <ac:spMkLst>
            <pc:docMk/>
            <pc:sldMk cId="1504005876" sldId="304"/>
            <ac:spMk id="27" creationId="{883706C2-6D9D-4705-96DC-1A950DEB964A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8" creationId="{1135B045-6174-4FB9-B1D1-AFB634659DC6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9" creationId="{8DA94D47-A9C9-4B15-96DE-0F4006FCF461}"/>
          </ac:spMkLst>
        </pc:spChg>
        <pc:spChg chg="mod">
          <ac:chgData name="Paul Andrew" userId="348f494b-6e82-4928-bba0-085a4d98e280" providerId="ADAL" clId="{73E7FAB3-E449-4518-B869-B1877E3D3E83}" dt="2021-08-19T13:16:56.094" v="5780" actId="1076"/>
          <ac:spMkLst>
            <pc:docMk/>
            <pc:sldMk cId="1504005876" sldId="304"/>
            <ac:spMk id="33" creationId="{A67C8042-CC51-4409-BED6-511DD0A043D2}"/>
          </ac:spMkLst>
        </pc:spChg>
        <pc:spChg chg="mod">
          <ac:chgData name="Paul Andrew" userId="348f494b-6e82-4928-bba0-085a4d98e280" providerId="ADAL" clId="{73E7FAB3-E449-4518-B869-B1877E3D3E83}" dt="2021-08-19T13:16:44.891" v="5778"/>
          <ac:spMkLst>
            <pc:docMk/>
            <pc:sldMk cId="1504005876" sldId="304"/>
            <ac:spMk id="42" creationId="{98595430-CBBE-43FB-8900-47F6529DD31A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49" creationId="{18656CE8-2A2C-4140-A4AC-72BD3BF65771}"/>
          </ac:spMkLst>
        </pc:spChg>
        <pc:spChg chg="add del mod">
          <ac:chgData name="Paul Andrew" userId="348f494b-6e82-4928-bba0-085a4d98e280" providerId="ADAL" clId="{73E7FAB3-E449-4518-B869-B1877E3D3E83}" dt="2021-08-19T13:32:58.445" v="6053" actId="478"/>
          <ac:spMkLst>
            <pc:docMk/>
            <pc:sldMk cId="1504005876" sldId="304"/>
            <ac:spMk id="50" creationId="{F95F8F28-D759-4998-B4A2-CDB60ED8E61C}"/>
          </ac:spMkLst>
        </pc:spChg>
        <pc:spChg chg="add del mod">
          <ac:chgData name="Paul Andrew" userId="348f494b-6e82-4928-bba0-085a4d98e280" providerId="ADAL" clId="{73E7FAB3-E449-4518-B869-B1877E3D3E83}" dt="2021-08-19T13:18:58.493" v="5818"/>
          <ac:spMkLst>
            <pc:docMk/>
            <pc:sldMk cId="1504005876" sldId="304"/>
            <ac:spMk id="51" creationId="{4D001C2A-DDD7-44BF-A147-2BED30C43CCF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3" creationId="{52055ED6-7306-40F1-8F60-232C5217D72E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4" creationId="{9D4BD971-214F-459B-9884-828FB9899ED7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5" creationId="{338E95BD-3CF8-4908-9557-6377FDE2DED6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6" creationId="{22B7C392-EAE9-44EA-881E-FD64C0DFDD23}"/>
          </ac:spMkLst>
        </pc:spChg>
        <pc:spChg chg="add del mod">
          <ac:chgData name="Paul Andrew" userId="348f494b-6e82-4928-bba0-085a4d98e280" providerId="ADAL" clId="{73E7FAB3-E449-4518-B869-B1877E3D3E83}" dt="2021-08-19T14:48:42.156" v="6726" actId="478"/>
          <ac:spMkLst>
            <pc:docMk/>
            <pc:sldMk cId="1504005876" sldId="304"/>
            <ac:spMk id="60" creationId="{4E3FF466-B94C-414C-A5FA-49E428EA3A8D}"/>
          </ac:spMkLst>
        </pc:spChg>
        <pc:spChg chg="add mod">
          <ac:chgData name="Paul Andrew" userId="348f494b-6e82-4928-bba0-085a4d98e280" providerId="ADAL" clId="{73E7FAB3-E449-4518-B869-B1877E3D3E83}" dt="2021-08-19T14:52:35.819" v="6842" actId="122"/>
          <ac:spMkLst>
            <pc:docMk/>
            <pc:sldMk cId="1504005876" sldId="304"/>
            <ac:spMk id="62" creationId="{236CAE4A-F1EB-4F2A-941D-FE62ADD0CEE7}"/>
          </ac:spMkLst>
        </pc:spChg>
        <pc:spChg chg="add mod">
          <ac:chgData name="Paul Andrew" userId="348f494b-6e82-4928-bba0-085a4d98e280" providerId="ADAL" clId="{73E7FAB3-E449-4518-B869-B1877E3D3E83}" dt="2021-08-19T14:50:51.120" v="6777" actId="113"/>
          <ac:spMkLst>
            <pc:docMk/>
            <pc:sldMk cId="1504005876" sldId="304"/>
            <ac:spMk id="66" creationId="{6D5B1F8D-60BD-48B8-916D-38A6E2F614F8}"/>
          </ac:spMkLst>
        </pc:spChg>
        <pc:spChg chg="add mod">
          <ac:chgData name="Paul Andrew" userId="348f494b-6e82-4928-bba0-085a4d98e280" providerId="ADAL" clId="{73E7FAB3-E449-4518-B869-B1877E3D3E83}" dt="2021-08-19T14:51:08.222" v="6790" actId="113"/>
          <ac:spMkLst>
            <pc:docMk/>
            <pc:sldMk cId="1504005876" sldId="304"/>
            <ac:spMk id="67" creationId="{42F410FE-E05D-48B6-B74F-F835268FA2B2}"/>
          </ac:spMkLst>
        </pc:spChg>
        <pc:spChg chg="add mod">
          <ac:chgData name="Paul Andrew" userId="348f494b-6e82-4928-bba0-085a4d98e280" providerId="ADAL" clId="{73E7FAB3-E449-4518-B869-B1877E3D3E83}" dt="2021-08-19T14:54:58.426" v="6881" actId="1036"/>
          <ac:spMkLst>
            <pc:docMk/>
            <pc:sldMk cId="1504005876" sldId="304"/>
            <ac:spMk id="75" creationId="{FCC9B723-4459-4935-BCD8-93DFC853217D}"/>
          </ac:spMkLst>
        </pc:spChg>
        <pc:grpChg chg="add del mod">
          <ac:chgData name="Paul Andrew" userId="348f494b-6e82-4928-bba0-085a4d98e280" providerId="ADAL" clId="{73E7FAB3-E449-4518-B869-B1877E3D3E83}" dt="2021-08-19T13:16:04.253" v="5770" actId="478"/>
          <ac:grpSpMkLst>
            <pc:docMk/>
            <pc:sldMk cId="1504005876" sldId="304"/>
            <ac:grpSpMk id="14" creationId="{1A819E8E-B1D7-4C59-847A-A0BB32C51582}"/>
          </ac:grpSpMkLst>
        </pc:grpChg>
        <pc:grpChg chg="add del mod">
          <ac:chgData name="Paul Andrew" userId="348f494b-6e82-4928-bba0-085a4d98e280" providerId="ADAL" clId="{73E7FAB3-E449-4518-B869-B1877E3D3E83}" dt="2021-08-19T13:16:20.593" v="5774"/>
          <ac:grpSpMkLst>
            <pc:docMk/>
            <pc:sldMk cId="1504005876" sldId="304"/>
            <ac:grpSpMk id="17" creationId="{110A7FB5-AF5E-4CD5-98B6-6F8AFA1CF2FB}"/>
          </ac:grpSpMkLst>
        </pc:grpChg>
        <pc:grpChg chg="add del mod">
          <ac:chgData name="Paul Andrew" userId="348f494b-6e82-4928-bba0-085a4d98e280" providerId="ADAL" clId="{73E7FAB3-E449-4518-B869-B1877E3D3E83}" dt="2021-08-19T13:33:05.780" v="6057" actId="478"/>
          <ac:grpSpMkLst>
            <pc:docMk/>
            <pc:sldMk cId="1504005876" sldId="304"/>
            <ac:grpSpMk id="32" creationId="{ECE95057-216D-4769-A634-46689A690F27}"/>
          </ac:grpSpMkLst>
        </pc:grpChg>
        <pc:grpChg chg="add del mod">
          <ac:chgData name="Paul Andrew" userId="348f494b-6e82-4928-bba0-085a4d98e280" providerId="ADAL" clId="{73E7FAB3-E449-4518-B869-B1877E3D3E83}" dt="2021-08-19T13:16:48.646" v="5779"/>
          <ac:grpSpMkLst>
            <pc:docMk/>
            <pc:sldMk cId="1504005876" sldId="304"/>
            <ac:grpSpMk id="41" creationId="{8BE31624-7E38-4344-AA12-3ACE56F8D58B}"/>
          </ac:grpSpMkLst>
        </pc:grpChg>
        <pc:picChg chg="add mod ord">
          <ac:chgData name="Paul Andrew" userId="348f494b-6e82-4928-bba0-085a4d98e280" providerId="ADAL" clId="{73E7FAB3-E449-4518-B869-B1877E3D3E83}" dt="2021-08-19T13:12:12.855" v="5764" actId="164"/>
          <ac:picMkLst>
            <pc:docMk/>
            <pc:sldMk cId="1504005876" sldId="304"/>
            <ac:picMk id="7" creationId="{6F016786-8521-4D0D-8825-2BD0191526CD}"/>
          </ac:picMkLst>
        </pc:picChg>
        <pc:picChg chg="add del mod">
          <ac:chgData name="Paul Andrew" userId="348f494b-6e82-4928-bba0-085a4d98e280" providerId="ADAL" clId="{73E7FAB3-E449-4518-B869-B1877E3D3E83}" dt="2021-08-19T13:11:41.521" v="5755" actId="478"/>
          <ac:picMkLst>
            <pc:docMk/>
            <pc:sldMk cId="1504005876" sldId="304"/>
            <ac:picMk id="12" creationId="{8B3BCD75-A4A4-491F-8356-7490F5C07E73}"/>
          </ac:picMkLst>
        </pc:picChg>
        <pc:picChg chg="add mod ord">
          <ac:chgData name="Paul Andrew" userId="348f494b-6e82-4928-bba0-085a4d98e280" providerId="ADAL" clId="{73E7FAB3-E449-4518-B869-B1877E3D3E83}" dt="2021-08-19T13:12:12.855" v="5764" actId="164"/>
          <ac:picMkLst>
            <pc:docMk/>
            <pc:sldMk cId="1504005876" sldId="304"/>
            <ac:picMk id="13" creationId="{EB0388B6-7FAB-42C1-9509-A493E63D11D4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15" creationId="{F1A57AF5-4DA3-43B1-B2E9-C4F47152F2AC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16" creationId="{6C8698AE-1C2A-4A8D-8399-A5554534A68F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22" creationId="{F0ECCD07-1BC2-4386-AF9F-47D1CD436F52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23" creationId="{6E778219-E67A-4460-820C-CA946D0CD482}"/>
          </ac:picMkLst>
        </pc:picChg>
        <pc:picChg chg="add del mod">
          <ac:chgData name="Paul Andrew" userId="348f494b-6e82-4928-bba0-085a4d98e280" providerId="ADAL" clId="{73E7FAB3-E449-4518-B869-B1877E3D3E83}" dt="2021-08-19T13:33:11.129" v="6062" actId="478"/>
          <ac:picMkLst>
            <pc:docMk/>
            <pc:sldMk cId="1504005876" sldId="304"/>
            <ac:picMk id="30" creationId="{7BD358DA-1A2A-40B8-BCA0-80E8DFDE3BE6}"/>
          </ac:picMkLst>
        </pc:picChg>
        <pc:picChg chg="add del mod">
          <ac:chgData name="Paul Andrew" userId="348f494b-6e82-4928-bba0-085a4d98e280" providerId="ADAL" clId="{73E7FAB3-E449-4518-B869-B1877E3D3E83}" dt="2021-08-19T13:33:06.748" v="6059" actId="478"/>
          <ac:picMkLst>
            <pc:docMk/>
            <pc:sldMk cId="1504005876" sldId="304"/>
            <ac:picMk id="31" creationId="{1AD36CFD-A56C-4257-9EAA-0429935A8CDA}"/>
          </ac:picMkLst>
        </pc:picChg>
        <pc:picChg chg="add del mod">
          <ac:chgData name="Paul Andrew" userId="348f494b-6e82-4928-bba0-085a4d98e280" providerId="ADAL" clId="{73E7FAB3-E449-4518-B869-B1877E3D3E83}" dt="2021-08-19T13:33:04.717" v="6055" actId="478"/>
          <ac:picMkLst>
            <pc:docMk/>
            <pc:sldMk cId="1504005876" sldId="304"/>
            <ac:picMk id="37" creationId="{47ACABCA-F84F-4AE7-B8B8-8CD9A5B681D6}"/>
          </ac:picMkLst>
        </pc:picChg>
        <pc:picChg chg="add del mod">
          <ac:chgData name="Paul Andrew" userId="348f494b-6e82-4928-bba0-085a4d98e280" providerId="ADAL" clId="{73E7FAB3-E449-4518-B869-B1877E3D3E83}" dt="2021-08-19T13:33:05.412" v="6056" actId="478"/>
          <ac:picMkLst>
            <pc:docMk/>
            <pc:sldMk cId="1504005876" sldId="304"/>
            <ac:picMk id="38" creationId="{13EAE66B-F328-4930-BE98-312CE8822748}"/>
          </ac:picMkLst>
        </pc:picChg>
        <pc:picChg chg="add del mod">
          <ac:chgData name="Paul Andrew" userId="348f494b-6e82-4928-bba0-085a4d98e280" providerId="ADAL" clId="{73E7FAB3-E449-4518-B869-B1877E3D3E83}" dt="2021-08-19T13:33:06.148" v="6058" actId="478"/>
          <ac:picMkLst>
            <pc:docMk/>
            <pc:sldMk cId="1504005876" sldId="304"/>
            <ac:picMk id="40" creationId="{0928332B-3EA8-4E69-AB70-C1EFC77E8749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6" creationId="{1FCFD090-B6DB-4A21-9251-F1A925AA03FA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7" creationId="{8BC9D028-4DAF-42EA-9425-0352B92C5AF2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8" creationId="{A361F203-9D86-416E-B3B5-399645E9BA3B}"/>
          </ac:picMkLst>
        </pc:picChg>
        <pc:picChg chg="add del mod">
          <ac:chgData name="Paul Andrew" userId="348f494b-6e82-4928-bba0-085a4d98e280" providerId="ADAL" clId="{73E7FAB3-E449-4518-B869-B1877E3D3E83}" dt="2021-08-19T14:48:40.621" v="6725" actId="478"/>
          <ac:picMkLst>
            <pc:docMk/>
            <pc:sldMk cId="1504005876" sldId="304"/>
            <ac:picMk id="58" creationId="{906C9EFF-A318-483B-AF63-72EEF5F222F7}"/>
          </ac:picMkLst>
        </pc:picChg>
        <pc:picChg chg="add mod">
          <ac:chgData name="Paul Andrew" userId="348f494b-6e82-4928-bba0-085a4d98e280" providerId="ADAL" clId="{73E7FAB3-E449-4518-B869-B1877E3D3E83}" dt="2021-08-19T14:51:58.462" v="6817" actId="1076"/>
          <ac:picMkLst>
            <pc:docMk/>
            <pc:sldMk cId="1504005876" sldId="304"/>
            <ac:picMk id="1026" creationId="{E82FC2D5-8F5A-4591-8673-8C0A351E31C6}"/>
          </ac:picMkLst>
        </pc:picChg>
        <pc:picChg chg="add mod">
          <ac:chgData name="Paul Andrew" userId="348f494b-6e82-4928-bba0-085a4d98e280" providerId="ADAL" clId="{73E7FAB3-E449-4518-B869-B1877E3D3E83}" dt="2021-08-19T14:50:54.798" v="6781" actId="1076"/>
          <ac:picMkLst>
            <pc:docMk/>
            <pc:sldMk cId="1504005876" sldId="304"/>
            <ac:picMk id="1028" creationId="{0A1891BF-46A7-4A8E-AD50-7778F7DF99B1}"/>
          </ac:picMkLst>
        </pc:picChg>
        <pc:picChg chg="add mod">
          <ac:chgData name="Paul Andrew" userId="348f494b-6e82-4928-bba0-085a4d98e280" providerId="ADAL" clId="{73E7FAB3-E449-4518-B869-B1877E3D3E83}" dt="2021-08-19T14:50:11.967" v="6754" actId="1076"/>
          <ac:picMkLst>
            <pc:docMk/>
            <pc:sldMk cId="1504005876" sldId="304"/>
            <ac:picMk id="1030" creationId="{98E2B8CC-3D4F-4804-B2DF-56716120A455}"/>
          </ac:picMkLst>
        </pc:pic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3" creationId="{2A83C231-9144-4FAF-86CA-27AC5D6448CD}"/>
          </ac:cxnSpMkLst>
        </pc:cxn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4" creationId="{2DB14B8B-C151-480C-8F95-1860C5B1DAB2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19" creationId="{CE125981-F73B-4873-9956-2E3441DCD0FE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20" creationId="{AE5327F6-84E5-4BBF-BF9B-D508B6C9B825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21" creationId="{2C6299C9-8A58-4372-8C77-F21F89E553CE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4" creationId="{AA443545-0006-4FF3-B7EC-F0380D43020D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5" creationId="{2488461A-3CFA-4EF8-8A92-93964ADFF47A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6" creationId="{C82879F4-2E52-40EC-89D4-BC92C463467E}"/>
          </ac:cxnSpMkLst>
        </pc:cxnChg>
        <pc:cxnChg chg="add del mod">
          <ac:chgData name="Paul Andrew" userId="348f494b-6e82-4928-bba0-085a4d98e280" providerId="ADAL" clId="{73E7FAB3-E449-4518-B869-B1877E3D3E83}" dt="2021-08-19T13:18:49.019" v="5816" actId="478"/>
          <ac:cxnSpMkLst>
            <pc:docMk/>
            <pc:sldMk cId="1504005876" sldId="304"/>
            <ac:cxnSpMk id="39" creationId="{F51B9250-B457-42F7-A1EE-08CA2E627679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3" creationId="{020E8D69-86A0-4436-B5CD-026FD3867B56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4" creationId="{153A74E6-AEBE-4496-BE8D-CA00C7619283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5" creationId="{5FFF7A59-4F52-416C-9376-B89A16ACC435}"/>
          </ac:cxnSpMkLst>
        </pc:cxn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52" creationId="{C4660098-EE16-46C5-8AFA-E31987226E56}"/>
          </ac:cxnSpMkLst>
        </pc:cxnChg>
        <pc:cxnChg chg="add mod">
          <ac:chgData name="Paul Andrew" userId="348f494b-6e82-4928-bba0-085a4d98e280" providerId="ADAL" clId="{73E7FAB3-E449-4518-B869-B1877E3D3E83}" dt="2021-08-19T14:52:45.187" v="6843" actId="14100"/>
          <ac:cxnSpMkLst>
            <pc:docMk/>
            <pc:sldMk cId="1504005876" sldId="304"/>
            <ac:cxnSpMk id="68" creationId="{41BC6D70-B29A-4A89-A8AD-351F9E56803B}"/>
          </ac:cxnSpMkLst>
        </pc:cxnChg>
        <pc:cxnChg chg="add mod">
          <ac:chgData name="Paul Andrew" userId="348f494b-6e82-4928-bba0-085a4d98e280" providerId="ADAL" clId="{73E7FAB3-E449-4518-B869-B1877E3D3E83}" dt="2021-08-19T14:51:52.926" v="6816" actId="1036"/>
          <ac:cxnSpMkLst>
            <pc:docMk/>
            <pc:sldMk cId="1504005876" sldId="304"/>
            <ac:cxnSpMk id="72" creationId="{6FB64580-5F4C-46E8-8794-1F4EEC1B816B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20.955" v="7053"/>
        <pc:sldMkLst>
          <pc:docMk/>
          <pc:sldMk cId="3807009559" sldId="306"/>
        </pc:sldMkLst>
        <pc:spChg chg="mod">
          <ac:chgData name="Paul Andrew" userId="348f494b-6e82-4928-bba0-085a4d98e280" providerId="ADAL" clId="{73E7FAB3-E449-4518-B869-B1877E3D3E83}" dt="2021-08-19T13:37:22.897" v="6134" actId="115"/>
          <ac:spMkLst>
            <pc:docMk/>
            <pc:sldMk cId="3807009559" sldId="306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11" creationId="{711126FC-7CB0-45E4-9DEF-94A58FE7BFEA}"/>
          </ac:spMkLst>
        </pc:spChg>
        <pc:spChg chg="add mod">
          <ac:chgData name="Paul Andrew" userId="348f494b-6e82-4928-bba0-085a4d98e280" providerId="ADAL" clId="{73E7FAB3-E449-4518-B869-B1877E3D3E83}" dt="2021-08-19T13:24:37.495" v="5888" actId="14100"/>
          <ac:spMkLst>
            <pc:docMk/>
            <pc:sldMk cId="3807009559" sldId="306"/>
            <ac:spMk id="27" creationId="{510C326D-891C-4A8A-9D66-1E5A2CE3FA67}"/>
          </ac:spMkLst>
        </pc:spChg>
        <pc:spChg chg="add mod">
          <ac:chgData name="Paul Andrew" userId="348f494b-6e82-4928-bba0-085a4d98e280" providerId="ADAL" clId="{73E7FAB3-E449-4518-B869-B1877E3D3E83}" dt="2021-08-19T14:06:29.861" v="6233" actId="14100"/>
          <ac:spMkLst>
            <pc:docMk/>
            <pc:sldMk cId="3807009559" sldId="306"/>
            <ac:spMk id="28" creationId="{2DAB3865-510A-4372-993D-E84153EC0947}"/>
          </ac:spMkLst>
        </pc:spChg>
        <pc:spChg chg="add mod">
          <ac:chgData name="Paul Andrew" userId="348f494b-6e82-4928-bba0-085a4d98e280" providerId="ADAL" clId="{73E7FAB3-E449-4518-B869-B1877E3D3E83}" dt="2021-08-19T13:25:12.076" v="5896" actId="14100"/>
          <ac:spMkLst>
            <pc:docMk/>
            <pc:sldMk cId="3807009559" sldId="306"/>
            <ac:spMk id="29" creationId="{648335F4-AC42-44CF-9EDD-056CFE9B5274}"/>
          </ac:spMkLst>
        </pc:spChg>
        <pc:spChg chg="add mod">
          <ac:chgData name="Paul Andrew" userId="348f494b-6e82-4928-bba0-085a4d98e280" providerId="ADAL" clId="{73E7FAB3-E449-4518-B869-B1877E3D3E83}" dt="2021-08-19T13:26:58.324" v="5919"/>
          <ac:spMkLst>
            <pc:docMk/>
            <pc:sldMk cId="3807009559" sldId="306"/>
            <ac:spMk id="41" creationId="{32C2A499-B89E-49BD-939E-356174B22019}"/>
          </ac:spMkLst>
        </pc:spChg>
        <pc:spChg chg="add del mod">
          <ac:chgData name="Paul Andrew" userId="348f494b-6e82-4928-bba0-085a4d98e280" providerId="ADAL" clId="{73E7FAB3-E449-4518-B869-B1877E3D3E83}" dt="2021-08-19T21:29:20.727" v="7052" actId="478"/>
          <ac:spMkLst>
            <pc:docMk/>
            <pc:sldMk cId="3807009559" sldId="306"/>
            <ac:spMk id="44" creationId="{D1041C13-0381-4BB0-8C31-C89C536C79CA}"/>
          </ac:spMkLst>
        </pc:spChg>
        <pc:spChg chg="add del mod">
          <ac:chgData name="Paul Andrew" userId="348f494b-6e82-4928-bba0-085a4d98e280" providerId="ADAL" clId="{73E7FAB3-E449-4518-B869-B1877E3D3E83}" dt="2021-08-19T21:29:20.727" v="7052" actId="478"/>
          <ac:spMkLst>
            <pc:docMk/>
            <pc:sldMk cId="3807009559" sldId="306"/>
            <ac:spMk id="45" creationId="{8A84A88D-D2AD-44FD-AAE2-B6BAF6AE5B3C}"/>
          </ac:spMkLst>
        </pc:spChg>
        <pc:spChg chg="add mod">
          <ac:chgData name="Paul Andrew" userId="348f494b-6e82-4928-bba0-085a4d98e280" providerId="ADAL" clId="{73E7FAB3-E449-4518-B869-B1877E3D3E83}" dt="2021-08-19T13:34:13.449" v="6090"/>
          <ac:spMkLst>
            <pc:docMk/>
            <pc:sldMk cId="3807009559" sldId="306"/>
            <ac:spMk id="46" creationId="{8B10EE83-7B92-4E0E-B1D6-11FB52D5A2A0}"/>
          </ac:spMkLst>
        </pc:spChg>
        <pc:spChg chg="add mod">
          <ac:chgData name="Paul Andrew" userId="348f494b-6e82-4928-bba0-085a4d98e280" providerId="ADAL" clId="{73E7FAB3-E449-4518-B869-B1877E3D3E83}" dt="2021-08-19T13:37:17.943" v="6133" actId="120"/>
          <ac:spMkLst>
            <pc:docMk/>
            <pc:sldMk cId="3807009559" sldId="306"/>
            <ac:spMk id="47" creationId="{FF6223E3-06A6-43C4-92CB-5F37E294B586}"/>
          </ac:spMkLst>
        </pc:spChg>
        <pc:spChg chg="del">
          <ac:chgData name="Paul Andrew" userId="348f494b-6e82-4928-bba0-085a4d98e280" providerId="ADAL" clId="{73E7FAB3-E449-4518-B869-B1877E3D3E83}" dt="2021-08-19T13:34:13.088" v="6089" actId="478"/>
          <ac:spMkLst>
            <pc:docMk/>
            <pc:sldMk cId="3807009559" sldId="306"/>
            <ac:spMk id="49" creationId="{18656CE8-2A2C-4140-A4AC-72BD3BF65771}"/>
          </ac:spMkLst>
        </pc:spChg>
        <pc:spChg chg="del mod">
          <ac:chgData name="Paul Andrew" userId="348f494b-6e82-4928-bba0-085a4d98e280" providerId="ADAL" clId="{73E7FAB3-E449-4518-B869-B1877E3D3E83}" dt="2021-08-19T13:36:17.591" v="6104" actId="478"/>
          <ac:spMkLst>
            <pc:docMk/>
            <pc:sldMk cId="3807009559" sldId="306"/>
            <ac:spMk id="50" creationId="{F95F8F28-D759-4998-B4A2-CDB60ED8E61C}"/>
          </ac:spMkLst>
        </pc:spChg>
        <pc:spChg chg="del">
          <ac:chgData name="Paul Andrew" userId="348f494b-6e82-4928-bba0-085a4d98e280" providerId="ADAL" clId="{73E7FAB3-E449-4518-B869-B1877E3D3E83}" dt="2021-08-19T13:26:58.004" v="5918" actId="478"/>
          <ac:spMkLst>
            <pc:docMk/>
            <pc:sldMk cId="3807009559" sldId="306"/>
            <ac:spMk id="53" creationId="{52055ED6-7306-40F1-8F60-232C5217D72E}"/>
          </ac:spMkLst>
        </pc:spChg>
        <pc:spChg chg="add mod">
          <ac:chgData name="Paul Andrew" userId="348f494b-6e82-4928-bba0-085a4d98e280" providerId="ADAL" clId="{73E7FAB3-E449-4518-B869-B1877E3D3E83}" dt="2021-08-19T21:29:20.955" v="7053"/>
          <ac:spMkLst>
            <pc:docMk/>
            <pc:sldMk cId="3807009559" sldId="306"/>
            <ac:spMk id="54" creationId="{3541007E-ECFC-4F1A-97E0-ADD2A0AB09C0}"/>
          </ac:spMkLst>
        </pc:spChg>
        <pc:spChg chg="add mod">
          <ac:chgData name="Paul Andrew" userId="348f494b-6e82-4928-bba0-085a4d98e280" providerId="ADAL" clId="{73E7FAB3-E449-4518-B869-B1877E3D3E83}" dt="2021-08-19T21:29:20.955" v="7053"/>
          <ac:spMkLst>
            <pc:docMk/>
            <pc:sldMk cId="3807009559" sldId="306"/>
            <ac:spMk id="55" creationId="{BF8D70B6-5188-422D-80A4-6D0503873A6D}"/>
          </ac:spMkLst>
        </pc:spChg>
        <pc:grpChg chg="del">
          <ac:chgData name="Paul Andrew" userId="348f494b-6e82-4928-bba0-085a4d98e280" providerId="ADAL" clId="{73E7FAB3-E449-4518-B869-B1877E3D3E83}" dt="2021-08-19T13:23:37.965" v="5871" actId="478"/>
          <ac:grpSpMkLst>
            <pc:docMk/>
            <pc:sldMk cId="3807009559" sldId="306"/>
            <ac:grpSpMk id="32" creationId="{ECE95057-216D-4769-A634-46689A690F27}"/>
          </ac:grpSpMkLst>
        </pc:grpChg>
        <pc:picChg chg="add mod">
          <ac:chgData name="Paul Andrew" userId="348f494b-6e82-4928-bba0-085a4d98e280" providerId="ADAL" clId="{73E7FAB3-E449-4518-B869-B1877E3D3E83}" dt="2021-08-19T13:39:59.192" v="6144" actId="1076"/>
          <ac:picMkLst>
            <pc:docMk/>
            <pc:sldMk cId="3807009559" sldId="306"/>
            <ac:picMk id="5" creationId="{0A6CD799-1C25-4D61-A9A4-856DABA6A57A}"/>
          </ac:picMkLst>
        </pc:picChg>
        <pc:picChg chg="add mod">
          <ac:chgData name="Paul Andrew" userId="348f494b-6e82-4928-bba0-085a4d98e280" providerId="ADAL" clId="{73E7FAB3-E449-4518-B869-B1877E3D3E83}" dt="2021-08-19T13:23:51.265" v="5875" actId="1076"/>
          <ac:picMkLst>
            <pc:docMk/>
            <pc:sldMk cId="3807009559" sldId="306"/>
            <ac:picMk id="23" creationId="{12B872A5-DEAA-4207-BD01-5A89C9AE2021}"/>
          </ac:picMkLst>
        </pc:picChg>
        <pc:picChg chg="add mod">
          <ac:chgData name="Paul Andrew" userId="348f494b-6e82-4928-bba0-085a4d98e280" providerId="ADAL" clId="{73E7FAB3-E449-4518-B869-B1877E3D3E83}" dt="2021-08-19T14:03:45.086" v="6225" actId="1076"/>
          <ac:picMkLst>
            <pc:docMk/>
            <pc:sldMk cId="3807009559" sldId="306"/>
            <ac:picMk id="24" creationId="{5290CB38-758F-4A1A-974D-B202A626CA4C}"/>
          </ac:picMkLst>
        </pc:picChg>
        <pc:picChg chg="add mod">
          <ac:chgData name="Paul Andrew" userId="348f494b-6e82-4928-bba0-085a4d98e280" providerId="ADAL" clId="{73E7FAB3-E449-4518-B869-B1877E3D3E83}" dt="2021-08-19T14:06:19.014" v="6231" actId="1076"/>
          <ac:picMkLst>
            <pc:docMk/>
            <pc:sldMk cId="3807009559" sldId="306"/>
            <ac:picMk id="25" creationId="{AEF4D48C-F2AA-46D5-98B8-5FD056B7B495}"/>
          </ac:picMkLst>
        </pc:picChg>
        <pc:picChg chg="add mod">
          <ac:chgData name="Paul Andrew" userId="348f494b-6e82-4928-bba0-085a4d98e280" providerId="ADAL" clId="{73E7FAB3-E449-4518-B869-B1877E3D3E83}" dt="2021-08-19T13:24:18.085" v="5885" actId="1076"/>
          <ac:picMkLst>
            <pc:docMk/>
            <pc:sldMk cId="3807009559" sldId="306"/>
            <ac:picMk id="26" creationId="{AEDBC7E7-1FDC-478D-BAEA-005000B67F8B}"/>
          </ac:picMkLst>
        </pc:picChg>
        <pc:picChg chg="del">
          <ac:chgData name="Paul Andrew" userId="348f494b-6e82-4928-bba0-085a4d98e280" providerId="ADAL" clId="{73E7FAB3-E449-4518-B869-B1877E3D3E83}" dt="2021-08-19T13:23:38.816" v="5872" actId="478"/>
          <ac:picMkLst>
            <pc:docMk/>
            <pc:sldMk cId="3807009559" sldId="306"/>
            <ac:picMk id="30" creationId="{7BD358DA-1A2A-40B8-BCA0-80E8DFDE3BE6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1" creationId="{1AD36CFD-A56C-4257-9EAA-0429935A8CDA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7" creationId="{47ACABCA-F84F-4AE7-B8B8-8CD9A5B681D6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8" creationId="{13EAE66B-F328-4930-BE98-312CE8822748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40" creationId="{0928332B-3EA8-4E69-AB70-C1EFC77E8749}"/>
          </ac:picMkLst>
        </pc:picChg>
        <pc:cxnChg chg="del">
          <ac:chgData name="Paul Andrew" userId="348f494b-6e82-4928-bba0-085a4d98e280" providerId="ADAL" clId="{73E7FAB3-E449-4518-B869-B1877E3D3E83}" dt="2021-08-19T13:34:11.416" v="6088" actId="478"/>
          <ac:cxnSpMkLst>
            <pc:docMk/>
            <pc:sldMk cId="3807009559" sldId="306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11.416" v="6088" actId="478"/>
          <ac:cxnSpMkLst>
            <pc:docMk/>
            <pc:sldMk cId="3807009559" sldId="306"/>
            <ac:cxnSpMk id="4" creationId="{2DB14B8B-C151-480C-8F95-1860C5B1DAB2}"/>
          </ac:cxnSpMkLst>
        </pc:cxnChg>
        <pc:cxnChg chg="add mod">
          <ac:chgData name="Paul Andrew" userId="348f494b-6e82-4928-bba0-085a4d98e280" providerId="ADAL" clId="{73E7FAB3-E449-4518-B869-B1877E3D3E83}" dt="2021-08-19T13:26:58.324" v="5919"/>
          <ac:cxnSpMkLst>
            <pc:docMk/>
            <pc:sldMk cId="3807009559" sldId="306"/>
            <ac:cxnSpMk id="39" creationId="{F8328923-AA3C-4E39-B042-02DD670A5F7F}"/>
          </ac:cxnSpMkLst>
        </pc:cxnChg>
        <pc:cxnChg chg="add del mod">
          <ac:chgData name="Paul Andrew" userId="348f494b-6e82-4928-bba0-085a4d98e280" providerId="ADAL" clId="{73E7FAB3-E449-4518-B869-B1877E3D3E83}" dt="2021-08-19T21:29:20.727" v="7052" actId="478"/>
          <ac:cxnSpMkLst>
            <pc:docMk/>
            <pc:sldMk cId="3807009559" sldId="306"/>
            <ac:cxnSpMk id="42" creationId="{A25FCA5C-643B-43BE-9B88-0026201FF10D}"/>
          </ac:cxnSpMkLst>
        </pc:cxnChg>
        <pc:cxnChg chg="add del mod">
          <ac:chgData name="Paul Andrew" userId="348f494b-6e82-4928-bba0-085a4d98e280" providerId="ADAL" clId="{73E7FAB3-E449-4518-B869-B1877E3D3E83}" dt="2021-08-19T21:29:20.727" v="7052" actId="478"/>
          <ac:cxnSpMkLst>
            <pc:docMk/>
            <pc:sldMk cId="3807009559" sldId="306"/>
            <ac:cxnSpMk id="43" creationId="{F5FE7790-CCA3-46EB-9D84-727895ABB4D4}"/>
          </ac:cxnSpMkLst>
        </pc:cxnChg>
        <pc:cxnChg chg="add mod">
          <ac:chgData name="Paul Andrew" userId="348f494b-6e82-4928-bba0-085a4d98e280" providerId="ADAL" clId="{73E7FAB3-E449-4518-B869-B1877E3D3E83}" dt="2021-08-19T21:29:20.955" v="7053"/>
          <ac:cxnSpMkLst>
            <pc:docMk/>
            <pc:sldMk cId="3807009559" sldId="306"/>
            <ac:cxnSpMk id="48" creationId="{3246DDD8-D785-4251-AC7D-8079E2C9EEA0}"/>
          </ac:cxnSpMkLst>
        </pc:cxnChg>
        <pc:cxnChg chg="add mod">
          <ac:chgData name="Paul Andrew" userId="348f494b-6e82-4928-bba0-085a4d98e280" providerId="ADAL" clId="{73E7FAB3-E449-4518-B869-B1877E3D3E83}" dt="2021-08-19T21:29:20.955" v="7053"/>
          <ac:cxnSpMkLst>
            <pc:docMk/>
            <pc:sldMk cId="3807009559" sldId="306"/>
            <ac:cxnSpMk id="51" creationId="{67C0461C-1B96-4BC2-ABDE-1CC0C1592F98}"/>
          </ac:cxnSpMkLst>
        </pc:cxnChg>
        <pc:cxnChg chg="del">
          <ac:chgData name="Paul Andrew" userId="348f494b-6e82-4928-bba0-085a4d98e280" providerId="ADAL" clId="{73E7FAB3-E449-4518-B869-B1877E3D3E83}" dt="2021-08-19T13:26:58.004" v="5918" actId="478"/>
          <ac:cxnSpMkLst>
            <pc:docMk/>
            <pc:sldMk cId="3807009559" sldId="306"/>
            <ac:cxnSpMk id="52" creationId="{C4660098-EE16-46C5-8AFA-E31987226E56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31.092" v="7058" actId="1036"/>
        <pc:sldMkLst>
          <pc:docMk/>
          <pc:sldMk cId="1296818774" sldId="308"/>
        </pc:sldMkLst>
        <pc:spChg chg="mod">
          <ac:chgData name="Paul Andrew" userId="348f494b-6e82-4928-bba0-085a4d98e280" providerId="ADAL" clId="{73E7FAB3-E449-4518-B869-B1877E3D3E83}" dt="2021-08-19T13:54:20.251" v="6145" actId="115"/>
          <ac:spMkLst>
            <pc:docMk/>
            <pc:sldMk cId="1296818774" sldId="308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11" creationId="{711126FC-7CB0-45E4-9DEF-94A58FE7BFEA}"/>
          </ac:spMkLst>
        </pc:spChg>
        <pc:spChg chg="del">
          <ac:chgData name="Paul Andrew" userId="348f494b-6e82-4928-bba0-085a4d98e280" providerId="ADAL" clId="{73E7FAB3-E449-4518-B869-B1877E3D3E83}" dt="2021-08-19T13:28:08.294" v="5926" actId="478"/>
          <ac:spMkLst>
            <pc:docMk/>
            <pc:sldMk cId="1296818774" sldId="308"/>
            <ac:spMk id="27" creationId="{510C326D-891C-4A8A-9D66-1E5A2CE3FA67}"/>
          </ac:spMkLst>
        </pc:spChg>
        <pc:spChg chg="mod">
          <ac:chgData name="Paul Andrew" userId="348f494b-6e82-4928-bba0-085a4d98e280" providerId="ADAL" clId="{73E7FAB3-E449-4518-B869-B1877E3D3E83}" dt="2021-08-19T13:28:15.387" v="5928" actId="14100"/>
          <ac:spMkLst>
            <pc:docMk/>
            <pc:sldMk cId="1296818774" sldId="308"/>
            <ac:spMk id="28" creationId="{2DAB3865-510A-4372-993D-E84153EC0947}"/>
          </ac:spMkLst>
        </pc:spChg>
        <pc:spChg chg="del">
          <ac:chgData name="Paul Andrew" userId="348f494b-6e82-4928-bba0-085a4d98e280" providerId="ADAL" clId="{73E7FAB3-E449-4518-B869-B1877E3D3E83}" dt="2021-08-19T13:28:16.767" v="5929" actId="478"/>
          <ac:spMkLst>
            <pc:docMk/>
            <pc:sldMk cId="1296818774" sldId="308"/>
            <ac:spMk id="29" creationId="{648335F4-AC42-44CF-9EDD-056CFE9B5274}"/>
          </ac:spMkLst>
        </pc:spChg>
        <pc:spChg chg="add mod">
          <ac:chgData name="Paul Andrew" userId="348f494b-6e82-4928-bba0-085a4d98e280" providerId="ADAL" clId="{73E7FAB3-E449-4518-B869-B1877E3D3E83}" dt="2021-08-19T14:04:56.756" v="6228" actId="693"/>
          <ac:spMkLst>
            <pc:docMk/>
            <pc:sldMk cId="1296818774" sldId="308"/>
            <ac:spMk id="30" creationId="{2588E985-32A4-4704-ADB9-B8EB3B995B2F}"/>
          </ac:spMkLst>
        </pc:spChg>
        <pc:spChg chg="mod">
          <ac:chgData name="Paul Andrew" userId="348f494b-6e82-4928-bba0-085a4d98e280" providerId="ADAL" clId="{73E7FAB3-E449-4518-B869-B1877E3D3E83}" dt="2021-08-19T14:13:17.613" v="6262" actId="14100"/>
          <ac:spMkLst>
            <pc:docMk/>
            <pc:sldMk cId="1296818774" sldId="308"/>
            <ac:spMk id="41" creationId="{32C2A499-B89E-49BD-939E-356174B22019}"/>
          </ac:spMkLst>
        </pc:spChg>
        <pc:spChg chg="add del mod">
          <ac:chgData name="Paul Andrew" userId="348f494b-6e82-4928-bba0-085a4d98e280" providerId="ADAL" clId="{73E7FAB3-E449-4518-B869-B1877E3D3E83}" dt="2021-08-19T14:17:47.430" v="6325" actId="478"/>
          <ac:spMkLst>
            <pc:docMk/>
            <pc:sldMk cId="1296818774" sldId="308"/>
            <ac:spMk id="42" creationId="{A6A993D0-DB37-44BC-A9C1-34EEC2C016BA}"/>
          </ac:spMkLst>
        </pc:spChg>
        <pc:spChg chg="add del mod">
          <ac:chgData name="Paul Andrew" userId="348f494b-6e82-4928-bba0-085a4d98e280" providerId="ADAL" clId="{73E7FAB3-E449-4518-B869-B1877E3D3E83}" dt="2021-08-19T14:17:47.430" v="6325" actId="478"/>
          <ac:spMkLst>
            <pc:docMk/>
            <pc:sldMk cId="1296818774" sldId="308"/>
            <ac:spMk id="43" creationId="{FC5DDAD2-A495-4879-93BB-9F861C9621C2}"/>
          </ac:spMkLst>
        </pc:spChg>
        <pc:spChg chg="add del mod">
          <ac:chgData name="Paul Andrew" userId="348f494b-6e82-4928-bba0-085a4d98e280" providerId="ADAL" clId="{73E7FAB3-E449-4518-B869-B1877E3D3E83}" dt="2021-08-19T13:34:26.425" v="6093" actId="478"/>
          <ac:spMkLst>
            <pc:docMk/>
            <pc:sldMk cId="1296818774" sldId="308"/>
            <ac:spMk id="44" creationId="{4F6F1937-B4B2-4886-AEE2-6F9E635DD84F}"/>
          </ac:spMkLst>
        </pc:spChg>
        <pc:spChg chg="add del mod">
          <ac:chgData name="Paul Andrew" userId="348f494b-6e82-4928-bba0-085a4d98e280" providerId="ADAL" clId="{73E7FAB3-E449-4518-B869-B1877E3D3E83}" dt="2021-08-19T21:29:26.687" v="7054" actId="478"/>
          <ac:spMkLst>
            <pc:docMk/>
            <pc:sldMk cId="1296818774" sldId="308"/>
            <ac:spMk id="47" creationId="{084496C4-D3ED-4191-B3D6-CC3F238FED82}"/>
          </ac:spMkLst>
        </pc:spChg>
        <pc:spChg chg="add del mod">
          <ac:chgData name="Paul Andrew" userId="348f494b-6e82-4928-bba0-085a4d98e280" providerId="ADAL" clId="{73E7FAB3-E449-4518-B869-B1877E3D3E83}" dt="2021-08-19T21:29:26.687" v="7054" actId="478"/>
          <ac:spMkLst>
            <pc:docMk/>
            <pc:sldMk cId="1296818774" sldId="308"/>
            <ac:spMk id="48" creationId="{88C4F8B2-5DCB-4A44-A97B-51505A551980}"/>
          </ac:spMkLst>
        </pc:spChg>
        <pc:spChg chg="del mod">
          <ac:chgData name="Paul Andrew" userId="348f494b-6e82-4928-bba0-085a4d98e280" providerId="ADAL" clId="{73E7FAB3-E449-4518-B869-B1877E3D3E83}" dt="2021-08-19T14:13:04.599" v="6243" actId="478"/>
          <ac:spMkLst>
            <pc:docMk/>
            <pc:sldMk cId="1296818774" sldId="308"/>
            <ac:spMk id="49" creationId="{18656CE8-2A2C-4140-A4AC-72BD3BF65771}"/>
          </ac:spMkLst>
        </pc:spChg>
        <pc:spChg chg="del mod">
          <ac:chgData name="Paul Andrew" userId="348f494b-6e82-4928-bba0-085a4d98e280" providerId="ADAL" clId="{73E7FAB3-E449-4518-B869-B1877E3D3E83}" dt="2021-08-19T13:39:30.818" v="6135" actId="478"/>
          <ac:spMkLst>
            <pc:docMk/>
            <pc:sldMk cId="1296818774" sldId="308"/>
            <ac:spMk id="50" creationId="{F95F8F28-D759-4998-B4A2-CDB60ED8E61C}"/>
          </ac:spMkLst>
        </pc:spChg>
        <pc:spChg chg="add mod">
          <ac:chgData name="Paul Andrew" userId="348f494b-6e82-4928-bba0-085a4d98e280" providerId="ADAL" clId="{73E7FAB3-E449-4518-B869-B1877E3D3E83}" dt="2021-08-19T21:29:31.092" v="7058" actId="1036"/>
          <ac:spMkLst>
            <pc:docMk/>
            <pc:sldMk cId="1296818774" sldId="308"/>
            <ac:spMk id="51" creationId="{D74C6FA5-DDEB-4E3D-92F5-77C24D799B2F}"/>
          </ac:spMkLst>
        </pc:spChg>
        <pc:spChg chg="add mod">
          <ac:chgData name="Paul Andrew" userId="348f494b-6e82-4928-bba0-085a4d98e280" providerId="ADAL" clId="{73E7FAB3-E449-4518-B869-B1877E3D3E83}" dt="2021-08-19T21:29:27.043" v="7055"/>
          <ac:spMkLst>
            <pc:docMk/>
            <pc:sldMk cId="1296818774" sldId="308"/>
            <ac:spMk id="55" creationId="{D7C60DD5-1FB0-48CA-8EAF-B0CB6A529722}"/>
          </ac:spMkLst>
        </pc:spChg>
        <pc:spChg chg="add mod">
          <ac:chgData name="Paul Andrew" userId="348f494b-6e82-4928-bba0-085a4d98e280" providerId="ADAL" clId="{73E7FAB3-E449-4518-B869-B1877E3D3E83}" dt="2021-08-19T21:29:27.043" v="7055"/>
          <ac:spMkLst>
            <pc:docMk/>
            <pc:sldMk cId="1296818774" sldId="308"/>
            <ac:spMk id="56" creationId="{BB92F2DF-5B11-4896-8E02-52918AD7A348}"/>
          </ac:spMkLst>
        </pc:spChg>
        <pc:grpChg chg="add del mod">
          <ac:chgData name="Paul Andrew" userId="348f494b-6e82-4928-bba0-085a4d98e280" providerId="ADAL" clId="{73E7FAB3-E449-4518-B869-B1877E3D3E83}" dt="2021-08-19T13:31:43.933" v="6030" actId="478"/>
          <ac:grpSpMkLst>
            <pc:docMk/>
            <pc:sldMk cId="1296818774" sldId="308"/>
            <ac:grpSpMk id="20" creationId="{0B4D7C61-8DA1-40C7-9F3F-ED226D4B4D34}"/>
          </ac:grpSpMkLst>
        </pc:grpChg>
        <pc:grpChg chg="add del mod">
          <ac:chgData name="Paul Andrew" userId="348f494b-6e82-4928-bba0-085a4d98e280" providerId="ADAL" clId="{73E7FAB3-E449-4518-B869-B1877E3D3E83}" dt="2021-08-19T13:32:47.413" v="6051" actId="478"/>
          <ac:grpSpMkLst>
            <pc:docMk/>
            <pc:sldMk cId="1296818774" sldId="308"/>
            <ac:grpSpMk id="32" creationId="{59B702A4-2876-43EF-B224-92285ADBDE2B}"/>
          </ac:grpSpMkLst>
        </pc:grpChg>
        <pc:grpChg chg="add mod">
          <ac:chgData name="Paul Andrew" userId="348f494b-6e82-4928-bba0-085a4d98e280" providerId="ADAL" clId="{73E7FAB3-E449-4518-B869-B1877E3D3E83}" dt="2021-08-19T13:32:47.550" v="6052"/>
          <ac:grpSpMkLst>
            <pc:docMk/>
            <pc:sldMk cId="1296818774" sldId="308"/>
            <ac:grpSpMk id="35" creationId="{7C8E8C33-C8C8-43C8-BF03-5F423A1CF6AF}"/>
          </ac:grpSpMkLst>
        </pc:grpChg>
        <pc:picChg chg="add mod">
          <ac:chgData name="Paul Andrew" userId="348f494b-6e82-4928-bba0-085a4d98e280" providerId="ADAL" clId="{73E7FAB3-E449-4518-B869-B1877E3D3E83}" dt="2021-08-19T13:29:57.974" v="5956" actId="1037"/>
          <ac:picMkLst>
            <pc:docMk/>
            <pc:sldMk cId="1296818774" sldId="308"/>
            <ac:picMk id="5" creationId="{DAA5A65A-A50E-493D-8AE7-F43336FB548A}"/>
          </ac:picMkLst>
        </pc:picChg>
        <pc:picChg chg="mod">
          <ac:chgData name="Paul Andrew" userId="348f494b-6e82-4928-bba0-085a4d98e280" providerId="ADAL" clId="{73E7FAB3-E449-4518-B869-B1877E3D3E83}" dt="2021-08-19T13:28:37.992" v="5936"/>
          <ac:picMkLst>
            <pc:docMk/>
            <pc:sldMk cId="1296818774" sldId="308"/>
            <ac:picMk id="21" creationId="{74469CC7-E32C-4163-AD5E-C5AD1C2357EE}"/>
          </ac:picMkLst>
        </pc:picChg>
        <pc:picChg chg="mod">
          <ac:chgData name="Paul Andrew" userId="348f494b-6e82-4928-bba0-085a4d98e280" providerId="ADAL" clId="{73E7FAB3-E449-4518-B869-B1877E3D3E83}" dt="2021-08-19T13:28:37.992" v="5936"/>
          <ac:picMkLst>
            <pc:docMk/>
            <pc:sldMk cId="1296818774" sldId="308"/>
            <ac:picMk id="22" creationId="{55B2714E-E862-4B4F-BEAB-24D7BFCA9104}"/>
          </ac:picMkLst>
        </pc:picChg>
        <pc:picChg chg="del">
          <ac:chgData name="Paul Andrew" userId="348f494b-6e82-4928-bba0-085a4d98e280" providerId="ADAL" clId="{73E7FAB3-E449-4518-B869-B1877E3D3E83}" dt="2021-08-19T13:27:56.471" v="5924" actId="478"/>
          <ac:picMkLst>
            <pc:docMk/>
            <pc:sldMk cId="1296818774" sldId="308"/>
            <ac:picMk id="23" creationId="{12B872A5-DEAA-4207-BD01-5A89C9AE2021}"/>
          </ac:picMkLst>
        </pc:picChg>
        <pc:picChg chg="del">
          <ac:chgData name="Paul Andrew" userId="348f494b-6e82-4928-bba0-085a4d98e280" providerId="ADAL" clId="{73E7FAB3-E449-4518-B869-B1877E3D3E83}" dt="2021-08-19T13:27:56.962" v="5925" actId="478"/>
          <ac:picMkLst>
            <pc:docMk/>
            <pc:sldMk cId="1296818774" sldId="308"/>
            <ac:picMk id="24" creationId="{5290CB38-758F-4A1A-974D-B202A626CA4C}"/>
          </ac:picMkLst>
        </pc:picChg>
        <pc:picChg chg="del">
          <ac:chgData name="Paul Andrew" userId="348f494b-6e82-4928-bba0-085a4d98e280" providerId="ADAL" clId="{73E7FAB3-E449-4518-B869-B1877E3D3E83}" dt="2021-08-19T13:27:55.858" v="5923" actId="478"/>
          <ac:picMkLst>
            <pc:docMk/>
            <pc:sldMk cId="1296818774" sldId="308"/>
            <ac:picMk id="25" creationId="{AEF4D48C-F2AA-46D5-98B8-5FD056B7B495}"/>
          </ac:picMkLst>
        </pc:picChg>
        <pc:picChg chg="del">
          <ac:chgData name="Paul Andrew" userId="348f494b-6e82-4928-bba0-085a4d98e280" providerId="ADAL" clId="{73E7FAB3-E449-4518-B869-B1877E3D3E83}" dt="2021-08-19T13:28:26.434" v="5934" actId="478"/>
          <ac:picMkLst>
            <pc:docMk/>
            <pc:sldMk cId="1296818774" sldId="308"/>
            <ac:picMk id="26" creationId="{AEDBC7E7-1FDC-478D-BAEA-005000B67F8B}"/>
          </ac:picMkLst>
        </pc:picChg>
        <pc:picChg chg="add mod">
          <ac:chgData name="Paul Andrew" userId="348f494b-6e82-4928-bba0-085a4d98e280" providerId="ADAL" clId="{73E7FAB3-E449-4518-B869-B1877E3D3E83}" dt="2021-08-19T13:29:57.974" v="5956" actId="1037"/>
          <ac:picMkLst>
            <pc:docMk/>
            <pc:sldMk cId="1296818774" sldId="308"/>
            <ac:picMk id="31" creationId="{3DAE47A1-6B75-4894-84EE-3592EB530817}"/>
          </ac:picMkLst>
        </pc:picChg>
        <pc:picChg chg="mod">
          <ac:chgData name="Paul Andrew" userId="348f494b-6e82-4928-bba0-085a4d98e280" providerId="ADAL" clId="{73E7FAB3-E449-4518-B869-B1877E3D3E83}" dt="2021-08-19T13:31:44.101" v="6031"/>
          <ac:picMkLst>
            <pc:docMk/>
            <pc:sldMk cId="1296818774" sldId="308"/>
            <ac:picMk id="33" creationId="{CD080028-1539-4F7D-82B7-C8575362995F}"/>
          </ac:picMkLst>
        </pc:picChg>
        <pc:picChg chg="mod">
          <ac:chgData name="Paul Andrew" userId="348f494b-6e82-4928-bba0-085a4d98e280" providerId="ADAL" clId="{73E7FAB3-E449-4518-B869-B1877E3D3E83}" dt="2021-08-19T13:31:44.101" v="6031"/>
          <ac:picMkLst>
            <pc:docMk/>
            <pc:sldMk cId="1296818774" sldId="308"/>
            <ac:picMk id="34" creationId="{C2C01BE2-E8F7-4525-94B2-E2896CC77734}"/>
          </ac:picMkLst>
        </pc:picChg>
        <pc:picChg chg="mod">
          <ac:chgData name="Paul Andrew" userId="348f494b-6e82-4928-bba0-085a4d98e280" providerId="ADAL" clId="{73E7FAB3-E449-4518-B869-B1877E3D3E83}" dt="2021-08-19T13:32:47.550" v="6052"/>
          <ac:picMkLst>
            <pc:docMk/>
            <pc:sldMk cId="1296818774" sldId="308"/>
            <ac:picMk id="36" creationId="{112E932C-44F6-47BD-95B3-3752F5D0EADC}"/>
          </ac:picMkLst>
        </pc:picChg>
        <pc:picChg chg="mod">
          <ac:chgData name="Paul Andrew" userId="348f494b-6e82-4928-bba0-085a4d98e280" providerId="ADAL" clId="{73E7FAB3-E449-4518-B869-B1877E3D3E83}" dt="2021-08-19T13:32:47.550" v="6052"/>
          <ac:picMkLst>
            <pc:docMk/>
            <pc:sldMk cId="1296818774" sldId="308"/>
            <ac:picMk id="37" creationId="{5D3569E5-9E1E-40E9-BD36-C65E79A70F9B}"/>
          </ac:picMkLst>
        </pc:picChg>
        <pc:cxnChg chg="del">
          <ac:chgData name="Paul Andrew" userId="348f494b-6e82-4928-bba0-085a4d98e280" providerId="ADAL" clId="{73E7FAB3-E449-4518-B869-B1877E3D3E83}" dt="2021-08-19T13:34:21.144" v="6091" actId="478"/>
          <ac:cxnSpMkLst>
            <pc:docMk/>
            <pc:sldMk cId="1296818774" sldId="308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21.144" v="6091" actId="478"/>
          <ac:cxnSpMkLst>
            <pc:docMk/>
            <pc:sldMk cId="1296818774" sldId="308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14:17:47.430" v="6325" actId="478"/>
          <ac:cxnSpMkLst>
            <pc:docMk/>
            <pc:sldMk cId="1296818774" sldId="308"/>
            <ac:cxnSpMk id="38" creationId="{A7D198FE-48D1-4653-A7FF-D5E430B756A0}"/>
          </ac:cxnSpMkLst>
        </pc:cxnChg>
        <pc:cxnChg chg="add del mod">
          <ac:chgData name="Paul Andrew" userId="348f494b-6e82-4928-bba0-085a4d98e280" providerId="ADAL" clId="{73E7FAB3-E449-4518-B869-B1877E3D3E83}" dt="2021-08-19T14:17:47.430" v="6325" actId="478"/>
          <ac:cxnSpMkLst>
            <pc:docMk/>
            <pc:sldMk cId="1296818774" sldId="308"/>
            <ac:cxnSpMk id="40" creationId="{EAB614DE-536E-4DD0-AAE4-47199AE8BDE5}"/>
          </ac:cxnSpMkLst>
        </pc:cxnChg>
        <pc:cxnChg chg="add del mod">
          <ac:chgData name="Paul Andrew" userId="348f494b-6e82-4928-bba0-085a4d98e280" providerId="ADAL" clId="{73E7FAB3-E449-4518-B869-B1877E3D3E83}" dt="2021-08-19T21:29:26.687" v="7054" actId="478"/>
          <ac:cxnSpMkLst>
            <pc:docMk/>
            <pc:sldMk cId="1296818774" sldId="308"/>
            <ac:cxnSpMk id="45" creationId="{E70AAD94-7733-424B-9BD4-A46A86AAA984}"/>
          </ac:cxnSpMkLst>
        </pc:cxnChg>
        <pc:cxnChg chg="add del mod">
          <ac:chgData name="Paul Andrew" userId="348f494b-6e82-4928-bba0-085a4d98e280" providerId="ADAL" clId="{73E7FAB3-E449-4518-B869-B1877E3D3E83}" dt="2021-08-19T21:29:26.687" v="7054" actId="478"/>
          <ac:cxnSpMkLst>
            <pc:docMk/>
            <pc:sldMk cId="1296818774" sldId="308"/>
            <ac:cxnSpMk id="46" creationId="{89A2564F-31F2-4AC0-B588-A58EBDC57C6D}"/>
          </ac:cxnSpMkLst>
        </pc:cxnChg>
        <pc:cxnChg chg="add mod">
          <ac:chgData name="Paul Andrew" userId="348f494b-6e82-4928-bba0-085a4d98e280" providerId="ADAL" clId="{73E7FAB3-E449-4518-B869-B1877E3D3E83}" dt="2021-08-19T21:29:31.092" v="7058" actId="1036"/>
          <ac:cxnSpMkLst>
            <pc:docMk/>
            <pc:sldMk cId="1296818774" sldId="308"/>
            <ac:cxnSpMk id="52" creationId="{11D6A2A8-C088-4474-9DBA-2225714C615C}"/>
          </ac:cxnSpMkLst>
        </pc:cxnChg>
        <pc:cxnChg chg="add mod">
          <ac:chgData name="Paul Andrew" userId="348f494b-6e82-4928-bba0-085a4d98e280" providerId="ADAL" clId="{73E7FAB3-E449-4518-B869-B1877E3D3E83}" dt="2021-08-19T21:29:27.043" v="7055"/>
          <ac:cxnSpMkLst>
            <pc:docMk/>
            <pc:sldMk cId="1296818774" sldId="308"/>
            <ac:cxnSpMk id="53" creationId="{B7536B7B-4053-4E7C-81D8-1B3A8963010A}"/>
          </ac:cxnSpMkLst>
        </pc:cxnChg>
        <pc:cxnChg chg="add mod">
          <ac:chgData name="Paul Andrew" userId="348f494b-6e82-4928-bba0-085a4d98e280" providerId="ADAL" clId="{73E7FAB3-E449-4518-B869-B1877E3D3E83}" dt="2021-08-19T21:29:27.043" v="7055"/>
          <ac:cxnSpMkLst>
            <pc:docMk/>
            <pc:sldMk cId="1296818774" sldId="308"/>
            <ac:cxnSpMk id="54" creationId="{AC26DE6B-FECE-437C-B039-64AA14E79F26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38.601" v="7060"/>
        <pc:sldMkLst>
          <pc:docMk/>
          <pc:sldMk cId="1513065242" sldId="309"/>
        </pc:sldMkLst>
        <pc:spChg chg="mod">
          <ac:chgData name="Paul Andrew" userId="348f494b-6e82-4928-bba0-085a4d98e280" providerId="ADAL" clId="{73E7FAB3-E449-4518-B869-B1877E3D3E83}" dt="2021-08-19T13:56:38.622" v="6159" actId="115"/>
          <ac:spMkLst>
            <pc:docMk/>
            <pc:sldMk cId="1513065242" sldId="309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11" creationId="{711126FC-7CB0-45E4-9DEF-94A58FE7BFEA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26" creationId="{FFE4FACF-499F-476E-8746-CFF96E0419D3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27" creationId="{2FFE4ED7-8AA8-4418-B4EB-64F692F8A4DB}"/>
          </ac:spMkLst>
        </pc:spChg>
        <pc:spChg chg="mod">
          <ac:chgData name="Paul Andrew" userId="348f494b-6e82-4928-bba0-085a4d98e280" providerId="ADAL" clId="{73E7FAB3-E449-4518-B869-B1877E3D3E83}" dt="2021-08-19T14:05:01.851" v="6229" actId="108"/>
          <ac:spMkLst>
            <pc:docMk/>
            <pc:sldMk cId="1513065242" sldId="309"/>
            <ac:spMk id="30" creationId="{2588E985-32A4-4704-ADB9-B8EB3B995B2F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32" creationId="{4389C04C-4940-4A8C-9C13-2793303036A7}"/>
          </ac:spMkLst>
        </pc:spChg>
        <pc:spChg chg="add mod">
          <ac:chgData name="Paul Andrew" userId="348f494b-6e82-4928-bba0-085a4d98e280" providerId="ADAL" clId="{73E7FAB3-E449-4518-B869-B1877E3D3E83}" dt="2021-08-19T14:18:17.765" v="6330"/>
          <ac:spMkLst>
            <pc:docMk/>
            <pc:sldMk cId="1513065242" sldId="309"/>
            <ac:spMk id="37" creationId="{1CF43C42-A091-4EF3-88E6-569928E4B25F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38" creationId="{87284406-B16D-4116-93EE-DA6ABCDD57E4}"/>
          </ac:spMkLst>
        </pc:spChg>
        <pc:spChg chg="del">
          <ac:chgData name="Paul Andrew" userId="348f494b-6e82-4928-bba0-085a4d98e280" providerId="ADAL" clId="{73E7FAB3-E449-4518-B869-B1877E3D3E83}" dt="2021-08-19T14:18:17.558" v="6329" actId="478"/>
          <ac:spMkLst>
            <pc:docMk/>
            <pc:sldMk cId="1513065242" sldId="309"/>
            <ac:spMk id="41" creationId="{32C2A499-B89E-49BD-939E-356174B22019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44" creationId="{39E36EC9-D6D6-4232-8C41-3EB33E93F764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45" creationId="{7F9011F3-3973-4091-9AE7-0D95B4CB41CF}"/>
          </ac:spMkLst>
        </pc:spChg>
        <pc:spChg chg="del">
          <ac:chgData name="Paul Andrew" userId="348f494b-6e82-4928-bba0-085a4d98e280" providerId="ADAL" clId="{73E7FAB3-E449-4518-B869-B1877E3D3E83}" dt="2021-08-19T14:18:17.558" v="6329" actId="478"/>
          <ac:spMkLst>
            <pc:docMk/>
            <pc:sldMk cId="1513065242" sldId="309"/>
            <ac:spMk id="49" creationId="{18656CE8-2A2C-4140-A4AC-72BD3BF65771}"/>
          </ac:spMkLst>
        </pc:spChg>
        <pc:spChg chg="del">
          <ac:chgData name="Paul Andrew" userId="348f494b-6e82-4928-bba0-085a4d98e280" providerId="ADAL" clId="{73E7FAB3-E449-4518-B869-B1877E3D3E83}" dt="2021-08-19T13:55:09.125" v="6149" actId="478"/>
          <ac:spMkLst>
            <pc:docMk/>
            <pc:sldMk cId="1513065242" sldId="309"/>
            <ac:spMk id="50" creationId="{F95F8F28-D759-4998-B4A2-CDB60ED8E61C}"/>
          </ac:spMkLst>
        </pc:spChg>
        <pc:grpChg chg="mod">
          <ac:chgData name="Paul Andrew" userId="348f494b-6e82-4928-bba0-085a4d98e280" providerId="ADAL" clId="{73E7FAB3-E449-4518-B869-B1877E3D3E83}" dt="2021-08-19T13:32:44.116" v="6050" actId="1076"/>
          <ac:grpSpMkLst>
            <pc:docMk/>
            <pc:sldMk cId="1513065242" sldId="309"/>
            <ac:grpSpMk id="20" creationId="{0B4D7C61-8DA1-40C7-9F3F-ED226D4B4D34}"/>
          </ac:grpSpMkLst>
        </pc:grpChg>
        <pc:picChg chg="add mod">
          <ac:chgData name="Paul Andrew" userId="348f494b-6e82-4928-bba0-085a4d98e280" providerId="ADAL" clId="{73E7FAB3-E449-4518-B869-B1877E3D3E83}" dt="2021-08-19T13:32:39.163" v="6049" actId="1076"/>
          <ac:picMkLst>
            <pc:docMk/>
            <pc:sldMk cId="1513065242" sldId="309"/>
            <ac:picMk id="6" creationId="{7897E461-B0D4-4912-9283-BBCEE3E42145}"/>
          </ac:picMkLst>
        </pc:picChg>
        <pc:picChg chg="add mod">
          <ac:chgData name="Paul Andrew" userId="348f494b-6e82-4928-bba0-085a4d98e280" providerId="ADAL" clId="{73E7FAB3-E449-4518-B869-B1877E3D3E83}" dt="2021-08-19T13:32:08.243" v="6040" actId="1076"/>
          <ac:picMkLst>
            <pc:docMk/>
            <pc:sldMk cId="1513065242" sldId="309"/>
            <ac:picMk id="12" creationId="{C1A616DE-DEB3-47DC-BAFB-05295AEA688D}"/>
          </ac:picMkLst>
        </pc:picChg>
        <pc:picChg chg="add mod">
          <ac:chgData name="Paul Andrew" userId="348f494b-6e82-4928-bba0-085a4d98e280" providerId="ADAL" clId="{73E7FAB3-E449-4518-B869-B1877E3D3E83}" dt="2021-08-19T13:32:30.926" v="6048" actId="1076"/>
          <ac:picMkLst>
            <pc:docMk/>
            <pc:sldMk cId="1513065242" sldId="309"/>
            <ac:picMk id="13" creationId="{41E07C26-EC8F-426A-8367-1E548A493BFA}"/>
          </ac:picMkLst>
        </pc:picChg>
        <pc:picChg chg="add mod">
          <ac:chgData name="Paul Andrew" userId="348f494b-6e82-4928-bba0-085a4d98e280" providerId="ADAL" clId="{73E7FAB3-E449-4518-B869-B1877E3D3E83}" dt="2021-08-19T13:56:16.962" v="6155" actId="1076"/>
          <ac:picMkLst>
            <pc:docMk/>
            <pc:sldMk cId="1513065242" sldId="309"/>
            <ac:picMk id="14" creationId="{65D04385-FFFD-4434-ABF7-58BB67FDF07E}"/>
          </ac:picMkLst>
        </pc:picChg>
        <pc:picChg chg="add del mod">
          <ac:chgData name="Paul Andrew" userId="348f494b-6e82-4928-bba0-085a4d98e280" providerId="ADAL" clId="{73E7FAB3-E449-4518-B869-B1877E3D3E83}" dt="2021-08-19T13:57:38.400" v="6173" actId="21"/>
          <ac:picMkLst>
            <pc:docMk/>
            <pc:sldMk cId="1513065242" sldId="309"/>
            <ac:picMk id="15" creationId="{07412DCE-5999-4366-843E-0F075668D18D}"/>
          </ac:picMkLst>
        </pc:picChg>
        <pc:cxnChg chg="del">
          <ac:chgData name="Paul Andrew" userId="348f494b-6e82-4928-bba0-085a4d98e280" providerId="ADAL" clId="{73E7FAB3-E449-4518-B869-B1877E3D3E83}" dt="2021-08-19T13:54:56.649" v="6147" actId="478"/>
          <ac:cxnSpMkLst>
            <pc:docMk/>
            <pc:sldMk cId="1513065242" sldId="309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54:56.649" v="6147" actId="478"/>
          <ac:cxnSpMkLst>
            <pc:docMk/>
            <pc:sldMk cId="1513065242" sldId="309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24" creationId="{E717EB08-CBA2-4498-93E6-628D2482681C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25" creationId="{096C81A0-4070-4EBF-B86B-4AAB3C9D260D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33" creationId="{D7AD6FD6-E634-4A43-85CF-DDA349E5E6D8}"/>
          </ac:cxnSpMkLst>
        </pc:cxnChg>
        <pc:cxnChg chg="add mod">
          <ac:chgData name="Paul Andrew" userId="348f494b-6e82-4928-bba0-085a4d98e280" providerId="ADAL" clId="{73E7FAB3-E449-4518-B869-B1877E3D3E83}" dt="2021-08-19T14:18:17.765" v="6330"/>
          <ac:cxnSpMkLst>
            <pc:docMk/>
            <pc:sldMk cId="1513065242" sldId="309"/>
            <ac:cxnSpMk id="36" creationId="{06529585-06EF-4A94-BF20-37E49302B326}"/>
          </ac:cxnSpMkLst>
        </pc:cxnChg>
        <pc:cxnChg chg="del">
          <ac:chgData name="Paul Andrew" userId="348f494b-6e82-4928-bba0-085a4d98e280" providerId="ADAL" clId="{73E7FAB3-E449-4518-B869-B1877E3D3E83}" dt="2021-08-19T14:18:17.558" v="6329" actId="478"/>
          <ac:cxnSpMkLst>
            <pc:docMk/>
            <pc:sldMk cId="1513065242" sldId="309"/>
            <ac:cxnSpMk id="39" creationId="{F8328923-AA3C-4E39-B042-02DD670A5F7F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0" creationId="{29BE2BD1-DCD4-42EC-BD74-176497DEEBA9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2" creationId="{CA9FD222-3B52-4240-9DAB-01A003BF1624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3" creationId="{10FF9729-ABC6-47B9-AC84-07197C5584C0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16.398" v="7051"/>
        <pc:sldMkLst>
          <pc:docMk/>
          <pc:sldMk cId="1053506400" sldId="310"/>
        </pc:sldMkLst>
        <pc:spChg chg="mod">
          <ac:chgData name="Paul Andrew" userId="348f494b-6e82-4928-bba0-085a4d98e280" providerId="ADAL" clId="{73E7FAB3-E449-4518-B869-B1877E3D3E83}" dt="2021-08-19T13:36:11.805" v="6103" actId="115"/>
          <ac:spMkLst>
            <pc:docMk/>
            <pc:sldMk cId="1053506400" sldId="310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11" creationId="{711126FC-7CB0-45E4-9DEF-94A58FE7BFEA}"/>
          </ac:spMkLst>
        </pc:spChg>
        <pc:spChg chg="add del mod">
          <ac:chgData name="Paul Andrew" userId="348f494b-6e82-4928-bba0-085a4d98e280" providerId="ADAL" clId="{73E7FAB3-E449-4518-B869-B1877E3D3E83}" dt="2021-08-19T21:29:16.086" v="7050" actId="478"/>
          <ac:spMkLst>
            <pc:docMk/>
            <pc:sldMk cId="1053506400" sldId="310"/>
            <ac:spMk id="27" creationId="{8C970793-53A4-4706-AD28-C5F86B666CEE}"/>
          </ac:spMkLst>
        </pc:spChg>
        <pc:spChg chg="add del mod">
          <ac:chgData name="Paul Andrew" userId="348f494b-6e82-4928-bba0-085a4d98e280" providerId="ADAL" clId="{73E7FAB3-E449-4518-B869-B1877E3D3E83}" dt="2021-08-19T21:29:16.086" v="7050" actId="478"/>
          <ac:spMkLst>
            <pc:docMk/>
            <pc:sldMk cId="1053506400" sldId="310"/>
            <ac:spMk id="28" creationId="{7B6C0DEE-CF6A-4425-99DF-F7FBA09C1948}"/>
          </ac:spMkLst>
        </pc:spChg>
        <pc:spChg chg="add mod">
          <ac:chgData name="Paul Andrew" userId="348f494b-6e82-4928-bba0-085a4d98e280" providerId="ADAL" clId="{73E7FAB3-E449-4518-B869-B1877E3D3E83}" dt="2021-08-19T13:34:07.445" v="6087"/>
          <ac:spMkLst>
            <pc:docMk/>
            <pc:sldMk cId="1053506400" sldId="310"/>
            <ac:spMk id="29" creationId="{7900B493-DB5C-41AD-9404-CD0C9F129103}"/>
          </ac:spMkLst>
        </pc:spChg>
        <pc:spChg chg="add mod">
          <ac:chgData name="Paul Andrew" userId="348f494b-6e82-4928-bba0-085a4d98e280" providerId="ADAL" clId="{73E7FAB3-E449-4518-B869-B1877E3D3E83}" dt="2021-08-19T21:29:16.398" v="7051"/>
          <ac:spMkLst>
            <pc:docMk/>
            <pc:sldMk cId="1053506400" sldId="310"/>
            <ac:spMk id="43" creationId="{C34E263B-BB39-447A-945D-DFAC3BE51FCF}"/>
          </ac:spMkLst>
        </pc:spChg>
        <pc:spChg chg="add mod">
          <ac:chgData name="Paul Andrew" userId="348f494b-6e82-4928-bba0-085a4d98e280" providerId="ADAL" clId="{73E7FAB3-E449-4518-B869-B1877E3D3E83}" dt="2021-08-19T21:29:16.398" v="7051"/>
          <ac:spMkLst>
            <pc:docMk/>
            <pc:sldMk cId="1053506400" sldId="310"/>
            <ac:spMk id="44" creationId="{0DD63ED1-2517-40DF-B7E1-7062CBC9163A}"/>
          </ac:spMkLst>
        </pc:spChg>
        <pc:spChg chg="del">
          <ac:chgData name="Paul Andrew" userId="348f494b-6e82-4928-bba0-085a4d98e280" providerId="ADAL" clId="{73E7FAB3-E449-4518-B869-B1877E3D3E83}" dt="2021-08-19T13:34:07.188" v="6086" actId="478"/>
          <ac:spMkLst>
            <pc:docMk/>
            <pc:sldMk cId="1053506400" sldId="310"/>
            <ac:spMk id="49" creationId="{18656CE8-2A2C-4140-A4AC-72BD3BF65771}"/>
          </ac:spMkLst>
        </pc:spChg>
        <pc:spChg chg="mod">
          <ac:chgData name="Paul Andrew" userId="348f494b-6e82-4928-bba0-085a4d98e280" providerId="ADAL" clId="{73E7FAB3-E449-4518-B869-B1877E3D3E83}" dt="2021-08-19T14:14:05.799" v="6263" actId="14100"/>
          <ac:spMkLst>
            <pc:docMk/>
            <pc:sldMk cId="1053506400" sldId="310"/>
            <ac:spMk id="55" creationId="{338E95BD-3CF8-4908-9557-6377FDE2DED6}"/>
          </ac:spMkLst>
        </pc:spChg>
        <pc:picChg chg="add mod">
          <ac:chgData name="Paul Andrew" userId="348f494b-6e82-4928-bba0-085a4d98e280" providerId="ADAL" clId="{73E7FAB3-E449-4518-B869-B1877E3D3E83}" dt="2021-08-19T14:03:32.037" v="6224" actId="1036"/>
          <ac:picMkLst>
            <pc:docMk/>
            <pc:sldMk cId="1053506400" sldId="310"/>
            <ac:picMk id="39" creationId="{823DC5B9-9C27-4C47-B05F-3EA3710A9C97}"/>
          </ac:picMkLst>
        </pc:picChg>
        <pc:cxnChg chg="del">
          <ac:chgData name="Paul Andrew" userId="348f494b-6e82-4928-bba0-085a4d98e280" providerId="ADAL" clId="{73E7FAB3-E449-4518-B869-B1877E3D3E83}" dt="2021-08-19T13:34:05.784" v="6085" actId="478"/>
          <ac:cxnSpMkLst>
            <pc:docMk/>
            <pc:sldMk cId="1053506400" sldId="310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05.784" v="6085" actId="478"/>
          <ac:cxnSpMkLst>
            <pc:docMk/>
            <pc:sldMk cId="1053506400" sldId="310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21:29:16.086" v="7050" actId="478"/>
          <ac:cxnSpMkLst>
            <pc:docMk/>
            <pc:sldMk cId="1053506400" sldId="310"/>
            <ac:cxnSpMk id="25" creationId="{5413428B-A979-4CC9-BA9A-78D6A3F2F704}"/>
          </ac:cxnSpMkLst>
        </pc:cxnChg>
        <pc:cxnChg chg="add del mod">
          <ac:chgData name="Paul Andrew" userId="348f494b-6e82-4928-bba0-085a4d98e280" providerId="ADAL" clId="{73E7FAB3-E449-4518-B869-B1877E3D3E83}" dt="2021-08-19T21:29:16.086" v="7050" actId="478"/>
          <ac:cxnSpMkLst>
            <pc:docMk/>
            <pc:sldMk cId="1053506400" sldId="310"/>
            <ac:cxnSpMk id="26" creationId="{FFDAB17D-1D9F-47EA-A13F-390BB1DCE2E7}"/>
          </ac:cxnSpMkLst>
        </pc:cxnChg>
        <pc:cxnChg chg="add mod">
          <ac:chgData name="Paul Andrew" userId="348f494b-6e82-4928-bba0-085a4d98e280" providerId="ADAL" clId="{73E7FAB3-E449-4518-B869-B1877E3D3E83}" dt="2021-08-19T21:29:16.398" v="7051"/>
          <ac:cxnSpMkLst>
            <pc:docMk/>
            <pc:sldMk cId="1053506400" sldId="310"/>
            <ac:cxnSpMk id="41" creationId="{E10E3EF9-5C08-4409-A497-4E12D86DA549}"/>
          </ac:cxnSpMkLst>
        </pc:cxnChg>
        <pc:cxnChg chg="add mod">
          <ac:chgData name="Paul Andrew" userId="348f494b-6e82-4928-bba0-085a4d98e280" providerId="ADAL" clId="{73E7FAB3-E449-4518-B869-B1877E3D3E83}" dt="2021-08-19T21:29:16.398" v="7051"/>
          <ac:cxnSpMkLst>
            <pc:docMk/>
            <pc:sldMk cId="1053506400" sldId="310"/>
            <ac:cxnSpMk id="42" creationId="{A1131CF8-CC55-493C-8F5F-1F317372CEAD}"/>
          </ac:cxnSpMkLst>
        </pc:cxnChg>
      </pc:sldChg>
      <pc:sldChg chg="addSp delSp modSp add mod delAnim modAnim">
        <pc:chgData name="Paul Andrew" userId="348f494b-6e82-4928-bba0-085a4d98e280" providerId="ADAL" clId="{73E7FAB3-E449-4518-B869-B1877E3D3E83}" dt="2021-08-19T21:29:42.753" v="7062"/>
        <pc:sldMkLst>
          <pc:docMk/>
          <pc:sldMk cId="3955800685" sldId="311"/>
        </pc:sldMkLst>
        <pc:spChg chg="mod">
          <ac:chgData name="Paul Andrew" userId="348f494b-6e82-4928-bba0-085a4d98e280" providerId="ADAL" clId="{73E7FAB3-E449-4518-B869-B1877E3D3E83}" dt="2021-08-19T13:56:42.831" v="6160" actId="115"/>
          <ac:spMkLst>
            <pc:docMk/>
            <pc:sldMk cId="3955800685" sldId="311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4:17:59.300" v="6327" actId="478"/>
          <ac:spMkLst>
            <pc:docMk/>
            <pc:sldMk cId="3955800685" sldId="311"/>
            <ac:spMk id="26" creationId="{FFE4FACF-499F-476E-8746-CFF96E0419D3}"/>
          </ac:spMkLst>
        </pc:spChg>
        <pc:spChg chg="del">
          <ac:chgData name="Paul Andrew" userId="348f494b-6e82-4928-bba0-085a4d98e280" providerId="ADAL" clId="{73E7FAB3-E449-4518-B869-B1877E3D3E83}" dt="2021-08-19T14:17:59.300" v="6327" actId="478"/>
          <ac:spMkLst>
            <pc:docMk/>
            <pc:sldMk cId="3955800685" sldId="311"/>
            <ac:spMk id="27" creationId="{2FFE4ED7-8AA8-4418-B4EB-64F692F8A4DB}"/>
          </ac:spMkLst>
        </pc:spChg>
        <pc:spChg chg="mod">
          <ac:chgData name="Paul Andrew" userId="348f494b-6e82-4928-bba0-085a4d98e280" providerId="ADAL" clId="{73E7FAB3-E449-4518-B869-B1877E3D3E83}" dt="2021-08-19T14:05:05.369" v="6230" actId="108"/>
          <ac:spMkLst>
            <pc:docMk/>
            <pc:sldMk cId="3955800685" sldId="311"/>
            <ac:spMk id="30" creationId="{2588E985-32A4-4704-ADB9-B8EB3B995B2F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3" creationId="{3309C0EB-488A-46E3-8B41-28230F355B52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4" creationId="{345884DD-9A2D-4F13-8BCA-F779D203906E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5" creationId="{6355DEE9-1FFE-46A3-9863-9F4C809B8EF5}"/>
          </ac:spMkLst>
        </pc:spChg>
        <pc:spChg chg="add mod">
          <ac:chgData name="Paul Andrew" userId="348f494b-6e82-4928-bba0-085a4d98e280" providerId="ADAL" clId="{73E7FAB3-E449-4518-B869-B1877E3D3E83}" dt="2021-08-19T14:18:21.611" v="6332"/>
          <ac:spMkLst>
            <pc:docMk/>
            <pc:sldMk cId="3955800685" sldId="311"/>
            <ac:spMk id="38" creationId="{056057D7-5C74-4D02-A133-F4D3FA0EFDC7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0" creationId="{03C84ADD-3A91-4E8C-96D2-3E6ADBF21FBD}"/>
          </ac:spMkLst>
        </pc:spChg>
        <pc:spChg chg="del">
          <ac:chgData name="Paul Andrew" userId="348f494b-6e82-4928-bba0-085a4d98e280" providerId="ADAL" clId="{73E7FAB3-E449-4518-B869-B1877E3D3E83}" dt="2021-08-19T14:18:21.395" v="6331" actId="478"/>
          <ac:spMkLst>
            <pc:docMk/>
            <pc:sldMk cId="3955800685" sldId="311"/>
            <ac:spMk id="41" creationId="{32C2A499-B89E-49BD-939E-356174B22019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5" creationId="{17545A67-06B2-4E43-9267-1F130EA120B3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6" creationId="{D4A5FAFC-8EB9-43CB-B40C-11EC2A9672C4}"/>
          </ac:spMkLst>
        </pc:spChg>
        <pc:spChg chg="del">
          <ac:chgData name="Paul Andrew" userId="348f494b-6e82-4928-bba0-085a4d98e280" providerId="ADAL" clId="{73E7FAB3-E449-4518-B869-B1877E3D3E83}" dt="2021-08-19T14:18:21.395" v="6331" actId="478"/>
          <ac:spMkLst>
            <pc:docMk/>
            <pc:sldMk cId="3955800685" sldId="311"/>
            <ac:spMk id="49" creationId="{18656CE8-2A2C-4140-A4AC-72BD3BF65771}"/>
          </ac:spMkLst>
        </pc:spChg>
        <pc:picChg chg="add del mod">
          <ac:chgData name="Paul Andrew" userId="348f494b-6e82-4928-bba0-085a4d98e280" providerId="ADAL" clId="{73E7FAB3-E449-4518-B869-B1877E3D3E83}" dt="2021-08-19T13:57:24.724" v="6166" actId="478"/>
          <ac:picMkLst>
            <pc:docMk/>
            <pc:sldMk cId="3955800685" sldId="311"/>
            <ac:picMk id="3" creationId="{48CE8383-1050-47D6-AC39-8C7A3002423C}"/>
          </ac:picMkLst>
        </pc:picChg>
        <pc:picChg chg="add mod">
          <ac:chgData name="Paul Andrew" userId="348f494b-6e82-4928-bba0-085a4d98e280" providerId="ADAL" clId="{73E7FAB3-E449-4518-B869-B1877E3D3E83}" dt="2021-08-19T13:58:46.732" v="6178" actId="1076"/>
          <ac:picMkLst>
            <pc:docMk/>
            <pc:sldMk cId="3955800685" sldId="311"/>
            <ac:picMk id="4" creationId="{12922F4C-E8BE-4D24-AB2A-D249C195E852}"/>
          </ac:picMkLst>
        </pc:picChg>
        <pc:picChg chg="del">
          <ac:chgData name="Paul Andrew" userId="348f494b-6e82-4928-bba0-085a4d98e280" providerId="ADAL" clId="{73E7FAB3-E449-4518-B869-B1877E3D3E83}" dt="2021-08-19T13:57:10.355" v="6162" actId="478"/>
          <ac:picMkLst>
            <pc:docMk/>
            <pc:sldMk cId="3955800685" sldId="311"/>
            <ac:picMk id="6" creationId="{7897E461-B0D4-4912-9283-BBCEE3E42145}"/>
          </ac:picMkLst>
        </pc:picChg>
        <pc:picChg chg="add mod">
          <ac:chgData name="Paul Andrew" userId="348f494b-6e82-4928-bba0-085a4d98e280" providerId="ADAL" clId="{73E7FAB3-E449-4518-B869-B1877E3D3E83}" dt="2021-08-19T14:18:31.054" v="6363" actId="1037"/>
          <ac:picMkLst>
            <pc:docMk/>
            <pc:sldMk cId="3955800685" sldId="311"/>
            <ac:picMk id="8" creationId="{F2BF6436-56AB-4B3B-8A01-391264D3C18D}"/>
          </ac:picMkLst>
        </pc:picChg>
        <pc:picChg chg="add mod">
          <ac:chgData name="Paul Andrew" userId="348f494b-6e82-4928-bba0-085a4d98e280" providerId="ADAL" clId="{73E7FAB3-E449-4518-B869-B1877E3D3E83}" dt="2021-08-19T14:18:31.054" v="6363" actId="1037"/>
          <ac:picMkLst>
            <pc:docMk/>
            <pc:sldMk cId="3955800685" sldId="311"/>
            <ac:picMk id="10" creationId="{B248F99A-47CA-41D6-8EB4-DE9E75C1C961}"/>
          </ac:picMkLst>
        </pc:picChg>
        <pc:picChg chg="del">
          <ac:chgData name="Paul Andrew" userId="348f494b-6e82-4928-bba0-085a4d98e280" providerId="ADAL" clId="{73E7FAB3-E449-4518-B869-B1877E3D3E83}" dt="2021-08-19T13:57:09.986" v="6161" actId="478"/>
          <ac:picMkLst>
            <pc:docMk/>
            <pc:sldMk cId="3955800685" sldId="311"/>
            <ac:picMk id="13" creationId="{41E07C26-EC8F-426A-8367-1E548A493BFA}"/>
          </ac:picMkLst>
        </pc:picChg>
        <pc:picChg chg="add mod">
          <ac:chgData name="Paul Andrew" userId="348f494b-6e82-4928-bba0-085a4d98e280" providerId="ADAL" clId="{73E7FAB3-E449-4518-B869-B1877E3D3E83}" dt="2021-08-19T13:57:40.428" v="6174"/>
          <ac:picMkLst>
            <pc:docMk/>
            <pc:sldMk cId="3955800685" sldId="311"/>
            <ac:picMk id="23" creationId="{42D6BB87-F77E-4670-8322-48CE965EF1F8}"/>
          </ac:picMkLst>
        </pc:picChg>
        <pc:cxnChg chg="del">
          <ac:chgData name="Paul Andrew" userId="348f494b-6e82-4928-bba0-085a4d98e280" providerId="ADAL" clId="{73E7FAB3-E449-4518-B869-B1877E3D3E83}" dt="2021-08-19T14:17:59.300" v="6327" actId="478"/>
          <ac:cxnSpMkLst>
            <pc:docMk/>
            <pc:sldMk cId="3955800685" sldId="311"/>
            <ac:cxnSpMk id="24" creationId="{E717EB08-CBA2-4498-93E6-628D2482681C}"/>
          </ac:cxnSpMkLst>
        </pc:cxnChg>
        <pc:cxnChg chg="del">
          <ac:chgData name="Paul Andrew" userId="348f494b-6e82-4928-bba0-085a4d98e280" providerId="ADAL" clId="{73E7FAB3-E449-4518-B869-B1877E3D3E83}" dt="2021-08-19T14:17:59.300" v="6327" actId="478"/>
          <ac:cxnSpMkLst>
            <pc:docMk/>
            <pc:sldMk cId="3955800685" sldId="311"/>
            <ac:cxnSpMk id="25" creationId="{096C81A0-4070-4EBF-B86B-4AAB3C9D260D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29" creationId="{4D7DC3EA-A141-43FB-A0B5-D9BF9F43D5AD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32" creationId="{BC4848FF-A4DE-46CF-A133-31108E35661B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36" creationId="{052A211D-3815-44E6-8466-0E952E51CBF7}"/>
          </ac:cxnSpMkLst>
        </pc:cxnChg>
        <pc:cxnChg chg="add mod">
          <ac:chgData name="Paul Andrew" userId="348f494b-6e82-4928-bba0-085a4d98e280" providerId="ADAL" clId="{73E7FAB3-E449-4518-B869-B1877E3D3E83}" dt="2021-08-19T14:18:21.611" v="6332"/>
          <ac:cxnSpMkLst>
            <pc:docMk/>
            <pc:sldMk cId="3955800685" sldId="311"/>
            <ac:cxnSpMk id="37" creationId="{70A3AA74-76D5-4E00-BE69-3649385511D8}"/>
          </ac:cxnSpMkLst>
        </pc:cxnChg>
        <pc:cxnChg chg="del">
          <ac:chgData name="Paul Andrew" userId="348f494b-6e82-4928-bba0-085a4d98e280" providerId="ADAL" clId="{73E7FAB3-E449-4518-B869-B1877E3D3E83}" dt="2021-08-19T14:18:21.395" v="6331" actId="478"/>
          <ac:cxnSpMkLst>
            <pc:docMk/>
            <pc:sldMk cId="3955800685" sldId="311"/>
            <ac:cxnSpMk id="39" creationId="{F8328923-AA3C-4E39-B042-02DD670A5F7F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2" creationId="{320E2B99-927A-4830-9DA1-EB5D634C32DC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3" creationId="{C2896F1A-7064-4E24-BEB7-A1DCF6EDF35B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4" creationId="{02DA94EE-CE86-4B42-999A-902540DFFC60}"/>
          </ac:cxnSpMkLst>
        </pc:cxnChg>
      </pc:sldChg>
      <pc:sldChg chg="delSp modSp add mod">
        <pc:chgData name="Paul Andrew" userId="348f494b-6e82-4928-bba0-085a4d98e280" providerId="ADAL" clId="{73E7FAB3-E449-4518-B869-B1877E3D3E83}" dt="2021-08-19T14:09:20.369" v="6240" actId="478"/>
        <pc:sldMkLst>
          <pc:docMk/>
          <pc:sldMk cId="55404722" sldId="312"/>
        </pc:sldMkLst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0" creationId="{79D6A45E-44C6-4F02-A044-28A07B0D6B8C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1" creationId="{30745815-6E68-4FB4-8398-C35B71063006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2" creationId="{72383497-990C-4C1D-A422-58A94D550420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3" creationId="{1C32F141-67E2-420F-B68C-5439E3761F7F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9" creationId="{C1AB6E41-7B6D-4AB0-B7DD-10334474A253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50" creationId="{9E84A180-D673-4E63-A18C-B7065E8AFDB7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2" creationId="{93B99FF3-C169-4AB8-BA77-7DDF5A95650C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3" creationId="{8B05AC7F-79D0-4CB5-BA0B-10426BB43055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5" creationId="{9826A324-6F8C-4FE0-AF6D-DE30BA30BD4A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6" creationId="{B9ECC138-09B6-4E3C-9BFE-44325F033AE8}"/>
          </ac:spMkLst>
        </pc:spChg>
        <pc:picChg chg="del">
          <ac:chgData name="Paul Andrew" userId="348f494b-6e82-4928-bba0-085a4d98e280" providerId="ADAL" clId="{73E7FAB3-E449-4518-B869-B1877E3D3E83}" dt="2021-08-19T14:09:15.370" v="6239" actId="478"/>
          <ac:picMkLst>
            <pc:docMk/>
            <pc:sldMk cId="55404722" sldId="312"/>
            <ac:picMk id="17" creationId="{CF483CBD-086F-4785-9D5D-9730F190DE60}"/>
          </ac:picMkLst>
        </pc:picChg>
        <pc:cxnChg chg="del mod">
          <ac:chgData name="Paul Andrew" userId="348f494b-6e82-4928-bba0-085a4d98e280" providerId="ADAL" clId="{73E7FAB3-E449-4518-B869-B1877E3D3E83}" dt="2021-08-19T14:09:15.370" v="6239" actId="478"/>
          <ac:cxnSpMkLst>
            <pc:docMk/>
            <pc:sldMk cId="55404722" sldId="312"/>
            <ac:cxnSpMk id="13" creationId="{6B506437-F6FC-44BE-A092-02CEDEA88E0D}"/>
          </ac:cxnSpMkLst>
        </pc:cxnChg>
      </pc:sldChg>
      <pc:sldChg chg="addSp modSp add mod modAnim">
        <pc:chgData name="Paul Andrew" userId="348f494b-6e82-4928-bba0-085a4d98e280" providerId="ADAL" clId="{73E7FAB3-E449-4518-B869-B1877E3D3E83}" dt="2021-08-19T18:43:07.035" v="6957" actId="207"/>
        <pc:sldMkLst>
          <pc:docMk/>
          <pc:sldMk cId="2587839408" sldId="313"/>
        </pc:sldMkLst>
        <pc:spChg chg="add mod">
          <ac:chgData name="Paul Andrew" userId="348f494b-6e82-4928-bba0-085a4d98e280" providerId="ADAL" clId="{73E7FAB3-E449-4518-B869-B1877E3D3E83}" dt="2021-08-19T18:43:07.035" v="6957" actId="207"/>
          <ac:spMkLst>
            <pc:docMk/>
            <pc:sldMk cId="2587839408" sldId="313"/>
            <ac:spMk id="2" creationId="{27807D2D-B1AA-41A6-B556-60A92C711CDE}"/>
          </ac:spMkLst>
        </pc:spChg>
        <pc:spChg chg="mod">
          <ac:chgData name="Paul Andrew" userId="348f494b-6e82-4928-bba0-085a4d98e280" providerId="ADAL" clId="{73E7FAB3-E449-4518-B869-B1877E3D3E83}" dt="2021-08-19T14:20:20.173" v="6476" actId="20577"/>
          <ac:spMkLst>
            <pc:docMk/>
            <pc:sldMk cId="2587839408" sldId="313"/>
            <ac:spMk id="4" creationId="{FA53192C-25AA-4452-9830-F859C51C61E4}"/>
          </ac:spMkLst>
        </pc:spChg>
        <pc:spChg chg="add mod">
          <ac:chgData name="Paul Andrew" userId="348f494b-6e82-4928-bba0-085a4d98e280" providerId="ADAL" clId="{73E7FAB3-E449-4518-B869-B1877E3D3E83}" dt="2021-08-19T18:42:58.023" v="6955" actId="113"/>
          <ac:spMkLst>
            <pc:docMk/>
            <pc:sldMk cId="2587839408" sldId="313"/>
            <ac:spMk id="6" creationId="{064A6B4A-C598-4E16-B687-040A87BC9F82}"/>
          </ac:spMkLst>
        </pc:spChg>
        <pc:spChg chg="add mod">
          <ac:chgData name="Paul Andrew" userId="348f494b-6e82-4928-bba0-085a4d98e280" providerId="ADAL" clId="{73E7FAB3-E449-4518-B869-B1877E3D3E83}" dt="2021-08-19T18:42:58.023" v="6955" actId="113"/>
          <ac:spMkLst>
            <pc:docMk/>
            <pc:sldMk cId="2587839408" sldId="313"/>
            <ac:spMk id="7" creationId="{5128DC10-7461-4715-B656-A9AA9B598CFC}"/>
          </ac:spMkLst>
        </pc:spChg>
        <pc:spChg chg="add mod">
          <ac:chgData name="Paul Andrew" userId="348f494b-6e82-4928-bba0-085a4d98e280" providerId="ADAL" clId="{73E7FAB3-E449-4518-B869-B1877E3D3E83}" dt="2021-08-19T14:25:49.333" v="6535" actId="1076"/>
          <ac:spMkLst>
            <pc:docMk/>
            <pc:sldMk cId="2587839408" sldId="313"/>
            <ac:spMk id="8" creationId="{1B84E7A7-4FD8-4246-AA00-754083915429}"/>
          </ac:spMkLst>
        </pc:spChg>
      </pc:sldChg>
      <pc:sldChg chg="delSp new mod modClrScheme chgLayout">
        <pc:chgData name="Paul Andrew" userId="348f494b-6e82-4928-bba0-085a4d98e280" providerId="ADAL" clId="{73E7FAB3-E449-4518-B869-B1877E3D3E83}" dt="2021-08-19T14:43:05.411" v="6687" actId="700"/>
        <pc:sldMkLst>
          <pc:docMk/>
          <pc:sldMk cId="2563013434" sldId="314"/>
        </pc:sldMkLst>
        <pc:spChg chg="del">
          <ac:chgData name="Paul Andrew" userId="348f494b-6e82-4928-bba0-085a4d98e280" providerId="ADAL" clId="{73E7FAB3-E449-4518-B869-B1877E3D3E83}" dt="2021-08-19T14:43:05.411" v="6687" actId="700"/>
          <ac:spMkLst>
            <pc:docMk/>
            <pc:sldMk cId="2563013434" sldId="314"/>
            <ac:spMk id="2" creationId="{F6F8076D-2751-4419-BFE9-2028A5EB9529}"/>
          </ac:spMkLst>
        </pc:spChg>
      </pc:sldChg>
      <pc:sldChg chg="modSp add mod">
        <pc:chgData name="Paul Andrew" userId="348f494b-6e82-4928-bba0-085a4d98e280" providerId="ADAL" clId="{73E7FAB3-E449-4518-B869-B1877E3D3E83}" dt="2021-08-19T21:29:10.356" v="7049" actId="1076"/>
        <pc:sldMkLst>
          <pc:docMk/>
          <pc:sldMk cId="2948590384" sldId="315"/>
        </pc:sldMkLst>
        <pc:spChg chg="mod">
          <ac:chgData name="Paul Andrew" userId="348f494b-6e82-4928-bba0-085a4d98e280" providerId="ADAL" clId="{73E7FAB3-E449-4518-B869-B1877E3D3E83}" dt="2021-08-19T21:29:05.597" v="7048" actId="1076"/>
          <ac:spMkLst>
            <pc:docMk/>
            <pc:sldMk cId="2948590384" sldId="315"/>
            <ac:spMk id="8" creationId="{B41509D6-5E18-4575-BABC-558E6F708294}"/>
          </ac:spMkLst>
        </pc:spChg>
        <pc:spChg chg="mod">
          <ac:chgData name="Paul Andrew" userId="348f494b-6e82-4928-bba0-085a4d98e280" providerId="ADAL" clId="{73E7FAB3-E449-4518-B869-B1877E3D3E83}" dt="2021-08-19T21:29:10.356" v="7049" actId="1076"/>
          <ac:spMkLst>
            <pc:docMk/>
            <pc:sldMk cId="2948590384" sldId="315"/>
            <ac:spMk id="9" creationId="{3414D321-7D71-4FDB-A3CD-6165184C6184}"/>
          </ac:spMkLst>
        </pc:spChg>
        <pc:cxnChg chg="mod">
          <ac:chgData name="Paul Andrew" userId="348f494b-6e82-4928-bba0-085a4d98e280" providerId="ADAL" clId="{73E7FAB3-E449-4518-B869-B1877E3D3E83}" dt="2021-08-19T21:29:10.356" v="7049" actId="1076"/>
          <ac:cxnSpMkLst>
            <pc:docMk/>
            <pc:sldMk cId="2948590384" sldId="315"/>
            <ac:cxnSpMk id="3" creationId="{2A83C231-9144-4FAF-86CA-27AC5D6448CD}"/>
          </ac:cxnSpMkLst>
        </pc:cxnChg>
        <pc:cxnChg chg="mod">
          <ac:chgData name="Paul Andrew" userId="348f494b-6e82-4928-bba0-085a4d98e280" providerId="ADAL" clId="{73E7FAB3-E449-4518-B869-B1877E3D3E83}" dt="2021-08-19T21:29:05.597" v="7048" actId="1076"/>
          <ac:cxnSpMkLst>
            <pc:docMk/>
            <pc:sldMk cId="2948590384" sldId="315"/>
            <ac:cxnSpMk id="4" creationId="{2DB14B8B-C151-480C-8F95-1860C5B1DAB2}"/>
          </ac:cxnSpMkLst>
        </pc:cxnChg>
      </pc:sldChg>
      <pc:sldChg chg="addSp delSp modSp new mod modAnim">
        <pc:chgData name="Paul Andrew" userId="348f494b-6e82-4928-bba0-085a4d98e280" providerId="ADAL" clId="{73E7FAB3-E449-4518-B869-B1877E3D3E83}" dt="2021-08-19T21:32:02.037" v="7156" actId="20577"/>
        <pc:sldMkLst>
          <pc:docMk/>
          <pc:sldMk cId="4108854308" sldId="316"/>
        </pc:sldMkLst>
        <pc:spChg chg="mod">
          <ac:chgData name="Paul Andrew" userId="348f494b-6e82-4928-bba0-085a4d98e280" providerId="ADAL" clId="{73E7FAB3-E449-4518-B869-B1877E3D3E83}" dt="2021-08-19T21:32:02.037" v="7156" actId="20577"/>
          <ac:spMkLst>
            <pc:docMk/>
            <pc:sldMk cId="4108854308" sldId="316"/>
            <ac:spMk id="2" creationId="{E39389AA-EAE9-441D-BB1B-89CBE5B9834D}"/>
          </ac:spMkLst>
        </pc:spChg>
        <pc:spChg chg="add mod">
          <ac:chgData name="Paul Andrew" userId="348f494b-6e82-4928-bba0-085a4d98e280" providerId="ADAL" clId="{73E7FAB3-E449-4518-B869-B1877E3D3E83}" dt="2021-08-19T15:00:26.495" v="6922" actId="1076"/>
          <ac:spMkLst>
            <pc:docMk/>
            <pc:sldMk cId="4108854308" sldId="316"/>
            <ac:spMk id="3" creationId="{F5E610AD-D463-45DB-9A37-0B60453F12E7}"/>
          </ac:spMkLst>
        </pc:spChg>
        <pc:spChg chg="add mod">
          <ac:chgData name="Paul Andrew" userId="348f494b-6e82-4928-bba0-085a4d98e280" providerId="ADAL" clId="{73E7FAB3-E449-4518-B869-B1877E3D3E83}" dt="2021-08-19T15:00:31.641" v="6923" actId="1076"/>
          <ac:spMkLst>
            <pc:docMk/>
            <pc:sldMk cId="4108854308" sldId="316"/>
            <ac:spMk id="4" creationId="{962411B0-C8E5-4CCE-8670-B832CF3A2D58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10" creationId="{1A03EBF5-122B-4855-B648-1367CC18A8A4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14" creationId="{3D25472C-A155-425D-9142-6A2023221A5C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5" creationId="{F0AFB290-0008-4926-BE3B-D5A7F06F3746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6" creationId="{9EFCC15B-2124-42B1-BFF1-637616D0F64E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7" creationId="{AE996DC5-6D9C-47F8-9468-C633BC3F79D5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30" creationId="{B081FD67-EB9B-4F7D-85AC-8C6A28852A2C}"/>
          </ac:spMkLst>
        </pc:spChg>
        <pc:grpChg chg="add del mod">
          <ac:chgData name="Paul Andrew" userId="348f494b-6e82-4928-bba0-085a4d98e280" providerId="ADAL" clId="{73E7FAB3-E449-4518-B869-B1877E3D3E83}" dt="2021-08-19T14:58:53.507" v="6910"/>
          <ac:grpSpMkLst>
            <pc:docMk/>
            <pc:sldMk cId="4108854308" sldId="316"/>
            <ac:grpSpMk id="11" creationId="{401CA96B-3858-43B1-B439-B99E3598970F}"/>
          </ac:grpSpMkLst>
        </pc:grp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7" creationId="{7158C54D-8823-4D3D-A86F-01EF7A05C09E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8" creationId="{2CC3318B-0061-4CCD-9CAB-C38CD2CC0B7B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9" creationId="{60578600-7139-4844-8149-33C053C7D3EA}"/>
          </ac:picMkLst>
        </pc:picChg>
        <pc:picChg chg="mod">
          <ac:chgData name="Paul Andrew" userId="348f494b-6e82-4928-bba0-085a4d98e280" providerId="ADAL" clId="{73E7FAB3-E449-4518-B869-B1877E3D3E83}" dt="2021-08-19T14:58:46.821" v="6907"/>
          <ac:picMkLst>
            <pc:docMk/>
            <pc:sldMk cId="4108854308" sldId="316"/>
            <ac:picMk id="12" creationId="{8C899710-8541-4EB1-A45A-2539C87097DD}"/>
          </ac:picMkLst>
        </pc:picChg>
        <pc:picChg chg="mod">
          <ac:chgData name="Paul Andrew" userId="348f494b-6e82-4928-bba0-085a4d98e280" providerId="ADAL" clId="{73E7FAB3-E449-4518-B869-B1877E3D3E83}" dt="2021-08-19T14:58:46.821" v="6907"/>
          <ac:picMkLst>
            <pc:docMk/>
            <pc:sldMk cId="4108854308" sldId="316"/>
            <ac:picMk id="13" creationId="{65581FE3-5B54-4432-9353-044BE99ECE73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5" creationId="{0CC751ED-E6FE-4F7D-A659-A920B2D5666E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6" creationId="{6EABBD7C-09A7-46E9-B363-DE94D9BE3670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7" creationId="{9AC54AF3-823C-4B6D-A540-587B7EE0CCA0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8" creationId="{95DD9F54-A1C3-4216-A036-2A53EA60C0D6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9" creationId="{5E1E4E68-ACEB-4451-B3D2-44B7CD927844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0" creationId="{094BED0D-7174-4161-8815-15EF34A060DE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1" creationId="{4FD4FAA5-6E6B-491F-8E1A-6C3C5CDB9A61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2" creationId="{05EA85F0-2BB4-4986-9E73-E6456B18648F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31" creationId="{4D33F66E-9C34-4670-88CA-7753F97C9F22}"/>
          </ac:picMkLst>
        </pc:picChg>
        <pc:picChg chg="add mod">
          <ac:chgData name="Paul Andrew" userId="348f494b-6e82-4928-bba0-085a4d98e280" providerId="ADAL" clId="{73E7FAB3-E449-4518-B869-B1877E3D3E83}" dt="2021-08-19T21:30:12.123" v="7068" actId="1076"/>
          <ac:picMkLst>
            <pc:docMk/>
            <pc:sldMk cId="4108854308" sldId="316"/>
            <ac:picMk id="33" creationId="{6B4FE698-5624-41BF-9DA2-A8D7975CE551}"/>
          </ac:picMkLst>
        </pc:picChg>
        <pc:picChg chg="add mod">
          <ac:chgData name="Paul Andrew" userId="348f494b-6e82-4928-bba0-085a4d98e280" providerId="ADAL" clId="{73E7FAB3-E449-4518-B869-B1877E3D3E83}" dt="2021-08-19T21:30:40.741" v="7075" actId="1076"/>
          <ac:picMkLst>
            <pc:docMk/>
            <pc:sldMk cId="4108854308" sldId="316"/>
            <ac:picMk id="34" creationId="{13D68E27-1C16-47B2-B62E-76EA18EA6DA7}"/>
          </ac:picMkLst>
        </pc:picChg>
        <pc:picChg chg="add mod">
          <ac:chgData name="Paul Andrew" userId="348f494b-6e82-4928-bba0-085a4d98e280" providerId="ADAL" clId="{73E7FAB3-E449-4518-B869-B1877E3D3E83}" dt="2021-08-19T21:31:00.735" v="7081" actId="1076"/>
          <ac:picMkLst>
            <pc:docMk/>
            <pc:sldMk cId="4108854308" sldId="316"/>
            <ac:picMk id="35" creationId="{BF2A45A9-AA1C-404B-BBBB-E7B1863A5596}"/>
          </ac:picMkLst>
        </pc:picChg>
        <pc:picChg chg="add mod">
          <ac:chgData name="Paul Andrew" userId="348f494b-6e82-4928-bba0-085a4d98e280" providerId="ADAL" clId="{73E7FAB3-E449-4518-B869-B1877E3D3E83}" dt="2021-08-19T21:31:36.292" v="7095" actId="1076"/>
          <ac:picMkLst>
            <pc:docMk/>
            <pc:sldMk cId="4108854308" sldId="316"/>
            <ac:picMk id="36" creationId="{BB11129D-770A-4797-B35B-581A2B79DE88}"/>
          </ac:picMkLst>
        </pc:picChg>
        <pc:cxnChg chg="add mod">
          <ac:chgData name="Paul Andrew" userId="348f494b-6e82-4928-bba0-085a4d98e280" providerId="ADAL" clId="{73E7FAB3-E449-4518-B869-B1877E3D3E83}" dt="2021-08-19T15:00:08.222" v="6917" actId="1076"/>
          <ac:cxnSpMkLst>
            <pc:docMk/>
            <pc:sldMk cId="4108854308" sldId="316"/>
            <ac:cxnSpMk id="5" creationId="{22DB897F-629A-4FB8-8320-9B345AD319F6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3" creationId="{93BD62F5-7B52-40B7-A493-6E0D14FEF92F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4" creationId="{68AB1ABE-0C1F-4466-A24E-B795E3606178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8" creationId="{E4EB1F15-B9C3-4FBF-A25C-1C3E3E780802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9" creationId="{C07082B7-D9FA-4926-8332-EE8ECDBBEDD8}"/>
          </ac:cxnSpMkLst>
        </pc:cxnChg>
      </pc:sldChg>
      <pc:sldChg chg="modSp add mod ord">
        <pc:chgData name="Paul Andrew" userId="348f494b-6e82-4928-bba0-085a4d98e280" providerId="ADAL" clId="{73E7FAB3-E449-4518-B869-B1877E3D3E83}" dt="2021-08-19T15:01:06.379" v="6949" actId="20577"/>
        <pc:sldMkLst>
          <pc:docMk/>
          <pc:sldMk cId="457111941" sldId="317"/>
        </pc:sldMkLst>
        <pc:spChg chg="mod">
          <ac:chgData name="Paul Andrew" userId="348f494b-6e82-4928-bba0-085a4d98e280" providerId="ADAL" clId="{73E7FAB3-E449-4518-B869-B1877E3D3E83}" dt="2021-08-19T15:01:06.379" v="6949" actId="20577"/>
          <ac:spMkLst>
            <pc:docMk/>
            <pc:sldMk cId="457111941" sldId="317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8-19T15:01:04.807" v="6947" actId="1076"/>
          <ac:spMkLst>
            <pc:docMk/>
            <pc:sldMk cId="457111941" sldId="317"/>
            <ac:spMk id="4" creationId="{61904633-8315-47B9-94AD-65847B0490D1}"/>
          </ac:spMkLst>
        </pc:spChg>
      </pc:sldChg>
      <pc:sldChg chg="delSp add mod modAnim">
        <pc:chgData name="Paul Andrew" userId="348f494b-6e82-4928-bba0-085a4d98e280" providerId="ADAL" clId="{73E7FAB3-E449-4518-B869-B1877E3D3E83}" dt="2021-08-19T19:00:56.848" v="6972" actId="478"/>
        <pc:sldMkLst>
          <pc:docMk/>
          <pc:sldMk cId="2942731899" sldId="318"/>
        </pc:sldMkLst>
        <pc:spChg chg="del">
          <ac:chgData name="Paul Andrew" userId="348f494b-6e82-4928-bba0-085a4d98e280" providerId="ADAL" clId="{73E7FAB3-E449-4518-B869-B1877E3D3E83}" dt="2021-08-19T19:00:56.848" v="6972" actId="478"/>
          <ac:spMkLst>
            <pc:docMk/>
            <pc:sldMk cId="2942731899" sldId="318"/>
            <ac:spMk id="51" creationId="{2FE72CD0-5688-4066-A9B9-BEF8C33B6C80}"/>
          </ac:spMkLst>
        </pc:spChg>
        <pc:grpChg chg="del">
          <ac:chgData name="Paul Andrew" userId="348f494b-6e82-4928-bba0-085a4d98e280" providerId="ADAL" clId="{73E7FAB3-E449-4518-B869-B1877E3D3E83}" dt="2021-08-19T19:00:54.594" v="6971" actId="478"/>
          <ac:grpSpMkLst>
            <pc:docMk/>
            <pc:sldMk cId="2942731899" sldId="318"/>
            <ac:grpSpMk id="53" creationId="{883CC939-F77C-4AF2-9617-AEF77316E9E0}"/>
          </ac:grpSpMkLst>
        </pc:grpChg>
      </pc:sldChg>
      <pc:sldChg chg="addSp delSp modSp add mod modAnim">
        <pc:chgData name="Paul Andrew" userId="348f494b-6e82-4928-bba0-085a4d98e280" providerId="ADAL" clId="{73E7FAB3-E449-4518-B869-B1877E3D3E83}" dt="2021-08-19T19:04:22.289" v="7022" actId="1037"/>
        <pc:sldMkLst>
          <pc:docMk/>
          <pc:sldMk cId="290569839" sldId="319"/>
        </pc:sldMkLst>
        <pc:spChg chg="mod">
          <ac:chgData name="Paul Andrew" userId="348f494b-6e82-4928-bba0-085a4d98e280" providerId="ADAL" clId="{73E7FAB3-E449-4518-B869-B1877E3D3E83}" dt="2021-08-19T19:03:06.280" v="6995" actId="20577"/>
          <ac:spMkLst>
            <pc:docMk/>
            <pc:sldMk cId="290569839" sldId="319"/>
            <ac:spMk id="2" creationId="{91F70B14-3433-4F01-B030-EB538E15BC60}"/>
          </ac:spMkLst>
        </pc:spChg>
        <pc:spChg chg="del">
          <ac:chgData name="Paul Andrew" userId="348f494b-6e82-4928-bba0-085a4d98e280" providerId="ADAL" clId="{73E7FAB3-E449-4518-B869-B1877E3D3E83}" dt="2021-08-19T19:01:35.908" v="6974" actId="478"/>
          <ac:spMkLst>
            <pc:docMk/>
            <pc:sldMk cId="290569839" sldId="319"/>
            <ac:spMk id="9" creationId="{324F8737-45B3-422F-8D43-87CC63FBA63F}"/>
          </ac:spMkLst>
        </pc:spChg>
        <pc:spChg chg="mod">
          <ac:chgData name="Paul Andrew" userId="348f494b-6e82-4928-bba0-085a4d98e280" providerId="ADAL" clId="{73E7FAB3-E449-4518-B869-B1877E3D3E83}" dt="2021-08-19T19:04:13.503" v="7005" actId="14100"/>
          <ac:spMkLst>
            <pc:docMk/>
            <pc:sldMk cId="290569839" sldId="319"/>
            <ac:spMk id="14" creationId="{C2031519-EF22-4D86-B474-262E56ED48DC}"/>
          </ac:spMkLst>
        </pc:spChg>
        <pc:spChg chg="add del mod">
          <ac:chgData name="Paul Andrew" userId="348f494b-6e82-4928-bba0-085a4d98e280" providerId="ADAL" clId="{73E7FAB3-E449-4518-B869-B1877E3D3E83}" dt="2021-08-19T19:02:14.663" v="6979" actId="478"/>
          <ac:spMkLst>
            <pc:docMk/>
            <pc:sldMk cId="290569839" sldId="319"/>
            <ac:spMk id="32" creationId="{43409E5D-6421-4322-A018-B2B430EF1835}"/>
          </ac:spMkLst>
        </pc:spChg>
        <pc:spChg chg="del mod">
          <ac:chgData name="Paul Andrew" userId="348f494b-6e82-4928-bba0-085a4d98e280" providerId="ADAL" clId="{73E7FAB3-E449-4518-B869-B1877E3D3E83}" dt="2021-08-19T19:02:15.507" v="6980" actId="478"/>
          <ac:spMkLst>
            <pc:docMk/>
            <pc:sldMk cId="290569839" sldId="319"/>
            <ac:spMk id="33" creationId="{E09A615C-5F1D-4937-AEDF-DC3848EF2FAB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48" creationId="{B4B45A72-4B55-4019-9D0A-35E161FD4D92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49" creationId="{65B761E7-0FCE-4BB8-B26E-66F91C8FDCD5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0" creationId="{22BE8FEB-35D3-413A-927C-0DFC9A978839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1" creationId="{58CB3A8D-1ECA-45A2-A1B2-21A42B0F1C56}"/>
          </ac:spMkLst>
        </pc:spChg>
        <pc:spChg chg="del">
          <ac:chgData name="Paul Andrew" userId="348f494b-6e82-4928-bba0-085a4d98e280" providerId="ADAL" clId="{73E7FAB3-E449-4518-B869-B1877E3D3E83}" dt="2021-08-19T19:01:35.908" v="6974" actId="478"/>
          <ac:spMkLst>
            <pc:docMk/>
            <pc:sldMk cId="290569839" sldId="319"/>
            <ac:spMk id="52" creationId="{53F66DB5-40B4-45F6-AB6F-30D70E0B1C53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4" creationId="{3EA9D6E7-FB1D-458D-BA45-D12BE6C1DA52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6" creationId="{6CE86ADA-0A8B-4D0A-BF8D-02345AE765EB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8" creationId="{D2E05E3A-9206-4CD0-9CF4-6B400EE6E055}"/>
          </ac:spMkLst>
        </pc:sp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4" creationId="{6FF00F7C-8E27-4E5E-8C94-4B4206D48824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5" creationId="{D5DD8B53-681D-43A0-9E06-C6C53354C365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6" creationId="{7FC142D0-91EA-4A9E-B7CA-C66E10A1A08F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7" creationId="{9D401672-A70C-445F-83FC-DB13612B5DA1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8" creationId="{4D27F737-9984-480C-9630-911C9057A59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9" creationId="{CA16E633-079E-47AF-93D2-906748280D3D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41" creationId="{039205EE-E746-4176-8F19-6E4B8261305E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2" creationId="{8BB73687-A28D-47C7-BA73-793A3982EAF8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3" creationId="{E478D9F3-38EF-4A03-BED3-7CE67E258D58}"/>
          </ac:picMkLst>
        </pc:picChg>
        <pc:picChg chg="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44" creationId="{CAC52CE2-42F4-4524-91FA-B7527FA45B6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5" creationId="{7515C0DA-8C3C-4015-829F-D9DCCAABB54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6" creationId="{269E7CB1-F859-4694-84BB-71D657B87E6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7" creationId="{0C838815-E426-4CFF-A133-5D37DC55B135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53" creationId="{ABD21EEA-731A-452E-BBD0-7C4EE0E65317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57" creationId="{8A906D60-6E17-4854-BFAA-5F7E8F4DB824}"/>
          </ac:picMkLst>
        </pc:picChg>
      </pc:sldChg>
      <pc:sldMasterChg chg="addSp delSp modSp mod modSldLayout">
        <pc:chgData name="Paul Andrew" userId="348f494b-6e82-4928-bba0-085a4d98e280" providerId="ADAL" clId="{73E7FAB3-E449-4518-B869-B1877E3D3E83}" dt="2021-08-19T20:06:22.072" v="7046" actId="20577"/>
        <pc:sldMasterMkLst>
          <pc:docMk/>
          <pc:sldMasterMk cId="3159052730" sldId="2147483660"/>
        </pc:sldMasterMkLst>
        <pc:spChg chg="mod">
          <ac:chgData name="Paul Andrew" userId="348f494b-6e82-4928-bba0-085a4d98e280" providerId="ADAL" clId="{73E7FAB3-E449-4518-B869-B1877E3D3E83}" dt="2021-08-19T14:03:01.059" v="6203" actId="14100"/>
          <ac:spMkLst>
            <pc:docMk/>
            <pc:sldMasterMk cId="3159052730" sldId="2147483660"/>
            <ac:spMk id="12" creationId="{781A7A3B-1BB9-4F7C-87CF-A50AFEEC40EB}"/>
          </ac:spMkLst>
        </pc:spChg>
        <pc:picChg chg="add mod">
          <ac:chgData name="Paul Andrew" userId="348f494b-6e82-4928-bba0-085a4d98e280" providerId="ADAL" clId="{73E7FAB3-E449-4518-B869-B1877E3D3E83}" dt="2021-07-28T08:26:21.641" v="580" actId="1076"/>
          <ac:picMkLst>
            <pc:docMk/>
            <pc:sldMasterMk cId="3159052730" sldId="2147483660"/>
            <ac:picMk id="2" creationId="{5071FDAB-ADC0-49B1-92C6-799808BC6D2A}"/>
          </ac:picMkLst>
        </pc:picChg>
        <pc:picChg chg="mod">
          <ac:chgData name="Paul Andrew" userId="348f494b-6e82-4928-bba0-085a4d98e280" providerId="ADAL" clId="{73E7FAB3-E449-4518-B869-B1877E3D3E83}" dt="2021-08-19T14:03:07.438" v="6208" actId="1038"/>
          <ac:picMkLst>
            <pc:docMk/>
            <pc:sldMasterMk cId="3159052730" sldId="2147483660"/>
            <ac:picMk id="8" creationId="{3439DA21-28CB-479E-A24E-7920C2CDA73F}"/>
          </ac:picMkLst>
        </pc:picChg>
        <pc:picChg chg="mod">
          <ac:chgData name="Paul Andrew" userId="348f494b-6e82-4928-bba0-085a4d98e280" providerId="ADAL" clId="{73E7FAB3-E449-4518-B869-B1877E3D3E83}" dt="2021-08-19T14:03:14.826" v="6217" actId="1036"/>
          <ac:picMkLst>
            <pc:docMk/>
            <pc:sldMasterMk cId="3159052730" sldId="2147483660"/>
            <ac:picMk id="11" creationId="{122A30EB-0368-4FA3-A685-67C277222506}"/>
          </ac:picMkLst>
        </pc:picChg>
        <pc:picChg chg="del">
          <ac:chgData name="Paul Andrew" userId="348f494b-6e82-4928-bba0-085a4d98e280" providerId="ADAL" clId="{73E7FAB3-E449-4518-B869-B1877E3D3E83}" dt="2021-07-28T08:26:27.434" v="581" actId="478"/>
          <ac:picMkLst>
            <pc:docMk/>
            <pc:sldMasterMk cId="3159052730" sldId="2147483660"/>
            <ac:picMk id="17" creationId="{5C3BC86F-EE0E-4CA7-B9D3-A33B360CC9F2}"/>
          </ac:picMkLst>
        </pc:picChg>
        <pc:sldLayoutChg chg="addSp delSp modSp mod">
          <pc:chgData name="Paul Andrew" userId="348f494b-6e82-4928-bba0-085a4d98e280" providerId="ADAL" clId="{73E7FAB3-E449-4518-B869-B1877E3D3E83}" dt="2021-07-28T11:07:49.716" v="2536" actId="478"/>
          <pc:sldLayoutMkLst>
            <pc:docMk/>
            <pc:sldMasterMk cId="3159052730" sldId="2147483660"/>
            <pc:sldLayoutMk cId="1525716176" sldId="2147483661"/>
          </pc:sldLayoutMkLst>
          <pc:spChg chg="mod">
            <ac:chgData name="Paul Andrew" userId="348f494b-6e82-4928-bba0-085a4d98e280" providerId="ADAL" clId="{73E7FAB3-E449-4518-B869-B1877E3D3E83}" dt="2021-07-28T11:07:12.515" v="2525" actId="207"/>
            <ac:spMkLst>
              <pc:docMk/>
              <pc:sldMasterMk cId="3159052730" sldId="2147483660"/>
              <pc:sldLayoutMk cId="1525716176" sldId="2147483661"/>
              <ac:spMk id="27" creationId="{6A3E6621-57C4-4A01-BD9B-DA39D67396CE}"/>
            </ac:spMkLst>
          </pc:spChg>
          <pc:picChg chg="del">
            <ac:chgData name="Paul Andrew" userId="348f494b-6e82-4928-bba0-085a4d98e280" providerId="ADAL" clId="{73E7FAB3-E449-4518-B869-B1877E3D3E83}" dt="2021-07-28T11:07:49.716" v="2536" actId="478"/>
            <ac:picMkLst>
              <pc:docMk/>
              <pc:sldMasterMk cId="3159052730" sldId="2147483660"/>
              <pc:sldLayoutMk cId="1525716176" sldId="2147483661"/>
              <ac:picMk id="9" creationId="{81926E5D-38D5-4334-B93A-A3485FF3C05E}"/>
            </ac:picMkLst>
          </pc:picChg>
          <pc:picChg chg="add mod">
            <ac:chgData name="Paul Andrew" userId="348f494b-6e82-4928-bba0-085a4d98e280" providerId="ADAL" clId="{73E7FAB3-E449-4518-B869-B1877E3D3E83}" dt="2021-07-28T11:07:47.520" v="2535" actId="1037"/>
            <ac:picMkLst>
              <pc:docMk/>
              <pc:sldMasterMk cId="3159052730" sldId="2147483660"/>
              <pc:sldLayoutMk cId="1525716176" sldId="2147483661"/>
              <ac:picMk id="10" creationId="{D570F637-9421-4247-A54D-1642EF7E3778}"/>
            </ac:picMkLst>
          </pc:picChg>
        </pc:sldLayoutChg>
        <pc:sldLayoutChg chg="modSp mod">
          <pc:chgData name="Paul Andrew" userId="348f494b-6e82-4928-bba0-085a4d98e280" providerId="ADAL" clId="{73E7FAB3-E449-4518-B869-B1877E3D3E83}" dt="2021-08-19T20:06:22.072" v="7046" actId="20577"/>
          <pc:sldLayoutMkLst>
            <pc:docMk/>
            <pc:sldMasterMk cId="3159052730" sldId="2147483660"/>
            <pc:sldLayoutMk cId="1191155712" sldId="2147483664"/>
          </pc:sldLayoutMkLst>
          <pc:spChg chg="mod">
            <ac:chgData name="Paul Andrew" userId="348f494b-6e82-4928-bba0-085a4d98e280" providerId="ADAL" clId="{73E7FAB3-E449-4518-B869-B1877E3D3E83}" dt="2021-07-28T11:07:16.687" v="2526" actId="207"/>
            <ac:spMkLst>
              <pc:docMk/>
              <pc:sldMasterMk cId="3159052730" sldId="2147483660"/>
              <pc:sldLayoutMk cId="1191155712" sldId="2147483664"/>
              <ac:spMk id="2" creationId="{F8ADE7CE-59AA-420A-9061-2ABFCCD364E8}"/>
            </ac:spMkLst>
          </pc:spChg>
          <pc:spChg chg="mod">
            <ac:chgData name="Paul Andrew" userId="348f494b-6e82-4928-bba0-085a4d98e280" providerId="ADAL" clId="{73E7FAB3-E449-4518-B869-B1877E3D3E83}" dt="2021-08-19T20:06:22.072" v="7046" actId="20577"/>
            <ac:spMkLst>
              <pc:docMk/>
              <pc:sldMasterMk cId="3159052730" sldId="2147483660"/>
              <pc:sldLayoutMk cId="1191155712" sldId="2147483664"/>
              <ac:spMk id="4" creationId="{2D97A8AA-1C83-4EF5-8AC4-67ADA346FB49}"/>
            </ac:spMkLst>
          </pc:spChg>
        </pc:sldLayoutChg>
        <pc:sldLayoutChg chg="modSp mod">
          <pc:chgData name="Paul Andrew" userId="348f494b-6e82-4928-bba0-085a4d98e280" providerId="ADAL" clId="{73E7FAB3-E449-4518-B869-B1877E3D3E83}" dt="2021-07-28T08:26:47.102" v="583" actId="14100"/>
          <pc:sldLayoutMkLst>
            <pc:docMk/>
            <pc:sldMasterMk cId="3159052730" sldId="2147483660"/>
            <pc:sldLayoutMk cId="808858357" sldId="2147483667"/>
          </pc:sldLayoutMkLst>
          <pc:spChg chg="mod">
            <ac:chgData name="Paul Andrew" userId="348f494b-6e82-4928-bba0-085a4d98e280" providerId="ADAL" clId="{73E7FAB3-E449-4518-B869-B1877E3D3E83}" dt="2021-07-28T08:26:47.102" v="583" actId="14100"/>
            <ac:spMkLst>
              <pc:docMk/>
              <pc:sldMasterMk cId="3159052730" sldId="2147483660"/>
              <pc:sldLayoutMk cId="808858357" sldId="2147483667"/>
              <ac:spMk id="2" creationId="{E994825D-7153-479B-BBAB-3B1CF3B0129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11396" y="237917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DFF25-3427-4951-9E37-2000D0C85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427734"/>
            <a:ext cx="9935300" cy="78592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0BCB79D-CBB0-4BC9-98BD-C01C794818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84" y="2659224"/>
            <a:ext cx="756693" cy="7560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E788FC-7DCB-4EDA-B059-6C0AD56546AE}"/>
              </a:ext>
            </a:extLst>
          </p:cNvPr>
          <p:cNvSpPr/>
          <p:nvPr userDrawn="1"/>
        </p:nvSpPr>
        <p:spPr>
          <a:xfrm>
            <a:off x="2088315" y="4394559"/>
            <a:ext cx="7668852" cy="5724636"/>
          </a:xfrm>
          <a:prstGeom prst="rect">
            <a:avLst/>
          </a:prstGeom>
          <a:solidFill>
            <a:schemeClr val="bg1"/>
          </a:solidFill>
          <a:ln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C4678-BB0E-4171-B5DE-BBDBEC25F6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224" y="4509969"/>
            <a:ext cx="1495729" cy="99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0F637-9421-4247-A54D-1642EF7E37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8630" y="2649457"/>
            <a:ext cx="775836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ner Logo with 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EAE155-0EED-46F8-A3A2-F0514EC00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877" y="9031932"/>
            <a:ext cx="1167671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E816F9D-531E-4A36-B241-B86329CF8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5" y="87426"/>
            <a:ext cx="1162556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2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304" y="40944"/>
            <a:ext cx="10493472" cy="10509177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11396" y="237917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3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800CC-4A72-4353-BAE8-16C396FA95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7891" y="7132047"/>
            <a:ext cx="4773582" cy="315495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93E4CA-1A49-4BCA-BBB1-60D6CB8F39DA}"/>
              </a:ext>
            </a:extLst>
          </p:cNvPr>
          <p:cNvSpPr/>
          <p:nvPr userDrawn="1"/>
        </p:nvSpPr>
        <p:spPr>
          <a:xfrm>
            <a:off x="992544" y="6305266"/>
            <a:ext cx="3101787" cy="17994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E7A03-473C-4A56-9F08-465CD8EFD2A1}"/>
              </a:ext>
            </a:extLst>
          </p:cNvPr>
          <p:cNvSpPr/>
          <p:nvPr userDrawn="1"/>
        </p:nvSpPr>
        <p:spPr>
          <a:xfrm>
            <a:off x="1555844" y="4421874"/>
            <a:ext cx="8356175" cy="2741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788A18-3B98-40CF-9BDC-8B03B57C9A84}"/>
              </a:ext>
            </a:extLst>
          </p:cNvPr>
          <p:cNvSpPr/>
          <p:nvPr userDrawn="1"/>
        </p:nvSpPr>
        <p:spPr>
          <a:xfrm>
            <a:off x="2661314" y="488522"/>
            <a:ext cx="15422637" cy="78024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14605-2BA2-4475-9C8B-C15373D3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05" y="783113"/>
            <a:ext cx="13796180" cy="12128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262823-C4CC-4B35-9AC9-B2843D897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8" y="2252663"/>
            <a:ext cx="13794581" cy="5567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1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809" t="33952" b="42513"/>
          <a:stretch/>
        </p:blipFill>
        <p:spPr>
          <a:xfrm>
            <a:off x="6492343" y="-184245"/>
            <a:ext cx="12549107" cy="10491716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EC59BE-8694-4437-827D-B87BE7A75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9874" y="6387152"/>
            <a:ext cx="6931926" cy="36160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9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809" t="33952" b="42513"/>
          <a:stretch/>
        </p:blipFill>
        <p:spPr>
          <a:xfrm>
            <a:off x="6492343" y="-184245"/>
            <a:ext cx="12549107" cy="10491716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5"/>
            <a:ext cx="13062705" cy="5120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69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4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4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3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3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6EAA3-7B22-4878-AFCA-020CFAD9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641"/>
          <a:stretch/>
        </p:blipFill>
        <p:spPr>
          <a:xfrm>
            <a:off x="802186" y="2233509"/>
            <a:ext cx="8699688" cy="8060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>
            <a:off x="2470245" y="3562067"/>
            <a:ext cx="5363570" cy="9826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17263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34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38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2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791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5" y="6837722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3120720" y="9179719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7625798" y="9179719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685036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3" y="9012944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227109" y="9179719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</a:rPr>
              <a:t>MrPaulAndrew.com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7EBF405-61D0-41E5-9CD2-7965DD5A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5776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6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/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19978-9D99-4E2B-B235-F9AE09E0081E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144F375-01EE-4AE6-B74F-BFF210C1C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026865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7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hlinkClick r:id="rId3"/>
              </a:rPr>
              <a:t>https://github.com/mrpaulandrew</a:t>
            </a:r>
            <a:endParaRPr lang="en-GB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hlinkClick r:id="rId3"/>
              </a:rPr>
              <a:t>{Event/Location}-{Month}-{Year}</a:t>
            </a:r>
            <a:endParaRPr lang="en-GB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4C4-D013-41AC-A306-FEB6CD74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13" y="547688"/>
            <a:ext cx="14512686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6377-DA42-4A71-B8B9-3656B371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013" y="2738438"/>
            <a:ext cx="694159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CFCA-8D3E-4DA0-9284-3632145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9101" y="2738438"/>
            <a:ext cx="694159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0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74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2A095-2CC6-4AD5-A1DB-3BCF8B8AE0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50165" y="7516335"/>
            <a:ext cx="3349434" cy="27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2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7F83B-0400-42BA-8868-D82B19E05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0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7F83B-0400-42BA-8868-D82B19E05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3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879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5800" y="66936"/>
            <a:ext cx="12895002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6" y="1910798"/>
            <a:ext cx="17281920" cy="23686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77" y="4279403"/>
            <a:ext cx="16222553" cy="972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827076" y="5683560"/>
            <a:ext cx="170691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Technical Architect in Azure </a:t>
            </a:r>
            <a:r>
              <a:rPr lang="en-GB" sz="4800" kern="1200" dirty="0" err="1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CoE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8" y="6904553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2110199" y="9206327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75" y="9039143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6976600" y="9157337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5994527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08" y="9012942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015078" y="9180380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413A0D4-4427-441F-9393-337E5FF69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3967228" y="6902607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5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16664" y="245760"/>
            <a:ext cx="12869363" cy="339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38A0C-67F2-49A8-929A-C96CCABF69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5" y="231952"/>
            <a:ext cx="10060388" cy="100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91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EE79EF-0A8F-4F5D-BAB6-25B403A433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249" b="64359"/>
          <a:stretch/>
        </p:blipFill>
        <p:spPr>
          <a:xfrm>
            <a:off x="4254" y="7086123"/>
            <a:ext cx="4557810" cy="32008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93E4CA-1A49-4BCA-BBB1-60D6CB8F39DA}"/>
              </a:ext>
            </a:extLst>
          </p:cNvPr>
          <p:cNvSpPr/>
          <p:nvPr userDrawn="1"/>
        </p:nvSpPr>
        <p:spPr>
          <a:xfrm>
            <a:off x="992544" y="6305266"/>
            <a:ext cx="3101787" cy="17994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E7A03-473C-4A56-9F08-465CD8EFD2A1}"/>
              </a:ext>
            </a:extLst>
          </p:cNvPr>
          <p:cNvSpPr/>
          <p:nvPr userDrawn="1"/>
        </p:nvSpPr>
        <p:spPr>
          <a:xfrm>
            <a:off x="1555844" y="4421874"/>
            <a:ext cx="8356175" cy="2741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788A18-3B98-40CF-9BDC-8B03B57C9A84}"/>
              </a:ext>
            </a:extLst>
          </p:cNvPr>
          <p:cNvSpPr/>
          <p:nvPr userDrawn="1"/>
        </p:nvSpPr>
        <p:spPr>
          <a:xfrm>
            <a:off x="2661314" y="488522"/>
            <a:ext cx="15422637" cy="78024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14605-2BA2-4475-9C8B-C15373D3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05" y="783113"/>
            <a:ext cx="13796180" cy="121287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262823-C4CC-4B35-9AC9-B2843D897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8" y="2252663"/>
            <a:ext cx="13794581" cy="55673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39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A153A-65C9-4004-8DEC-6A7FD2771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7607302" y="16656"/>
            <a:ext cx="10712450" cy="102830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EC59BE-8694-4437-827D-B87BE7A75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9874" y="6387152"/>
            <a:ext cx="6931926" cy="36160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37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3"/>
            <a:ext cx="13062705" cy="9327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2EB27-E35C-4A4A-AF95-C5EDDD5A6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7607302" y="16656"/>
            <a:ext cx="10712450" cy="102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5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EEBD8-D857-47BE-A636-F64861C7F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 b="51484"/>
          <a:stretch/>
        </p:blipFill>
        <p:spPr>
          <a:xfrm>
            <a:off x="958850" y="2350934"/>
            <a:ext cx="8178801" cy="7936068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 sz="4800">
                <a:solidFill>
                  <a:schemeClr val="tx1"/>
                </a:solidFill>
                <a:latin typeface="+mj-lt"/>
              </a:defRPr>
            </a:lvl2pPr>
            <a:lvl3pPr>
              <a:defRPr sz="4200">
                <a:solidFill>
                  <a:schemeClr val="tx1"/>
                </a:solidFill>
                <a:latin typeface="+mj-lt"/>
              </a:defRPr>
            </a:lvl3pPr>
            <a:lvl4pPr>
              <a:defRPr sz="3600">
                <a:solidFill>
                  <a:schemeClr val="tx1"/>
                </a:solidFill>
                <a:latin typeface="+mj-lt"/>
              </a:defRPr>
            </a:lvl4pPr>
            <a:lvl5pPr>
              <a:defRPr sz="3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>
            <a:off x="2470245" y="3562067"/>
            <a:ext cx="5363570" cy="9826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17263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9555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67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077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1" y="6837722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3120720" y="9179719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7625798" y="9179719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685036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3" y="9012944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227109" y="9179719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6F8F2CC-B1A0-4970-8E15-44CB068CC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7722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6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solidFill>
                  <a:schemeClr val="tx1"/>
                </a:solidFill>
                <a:latin typeface="+mj-lt"/>
              </a:rPr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62ECF-1EF8-423D-A3F1-15599337C0E1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1E08462-611E-471B-A143-5522DE80C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128331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33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719064" y="3798254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6" y="3872296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719064" y="1820067"/>
            <a:ext cx="13785987" cy="1620180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latin typeface="+mj-lt"/>
              </a:rPr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696CD-DE8B-4F13-A647-211A032948EA}"/>
              </a:ext>
            </a:extLst>
          </p:cNvPr>
          <p:cNvSpPr/>
          <p:nvPr userDrawn="1"/>
        </p:nvSpPr>
        <p:spPr>
          <a:xfrm>
            <a:off x="719064" y="5334587"/>
            <a:ext cx="165258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36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36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6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6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36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DBDC6F4-16F0-4A8D-B91E-013321D3E1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8588425" y="3871323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6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4C4-D013-41AC-A306-FEB6CD74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13" y="547688"/>
            <a:ext cx="14512686" cy="198834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6377-DA42-4A71-B8B9-3656B371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013" y="2738438"/>
            <a:ext cx="694159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CFCA-8D3E-4DA0-9284-3632145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9101" y="2738438"/>
            <a:ext cx="694159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82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888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A2B51-BD98-4B69-B766-ECE85C0838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15500351" y="7593314"/>
            <a:ext cx="2819399" cy="27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28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552A3-8EE1-49B7-86B3-5D69C16DA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980" b="3097"/>
          <a:stretch/>
        </p:blipFill>
        <p:spPr>
          <a:xfrm flipH="1">
            <a:off x="-5555" y="273843"/>
            <a:ext cx="1949871" cy="10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1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A1C08-0C1A-4A61-9158-904EF8713A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79980"/>
          <a:stretch/>
        </p:blipFill>
        <p:spPr>
          <a:xfrm flipH="1">
            <a:off x="-2" y="273844"/>
            <a:ext cx="1949871" cy="9739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28734C-8D36-4D26-890A-AE776FA45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587" r="79980" b="3612"/>
          <a:stretch/>
        </p:blipFill>
        <p:spPr>
          <a:xfrm flipH="1">
            <a:off x="-6018" y="3001880"/>
            <a:ext cx="1949871" cy="72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5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214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391650" y="245760"/>
            <a:ext cx="8594376" cy="339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674F-A5B4-499A-B53B-9644F69147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499" y="0"/>
            <a:ext cx="897150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1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43250" y="245760"/>
            <a:ext cx="14842776" cy="14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674F-A5B4-499A-B53B-9644F69147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0" y="0"/>
            <a:ext cx="4485750" cy="102870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0A501C-D8B4-4D41-AAEC-C9E7BD3A9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3950" y="2533650"/>
            <a:ext cx="8610600" cy="5219700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810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2890" y="245760"/>
            <a:ext cx="17042130" cy="14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D5038-403F-443C-A14C-2D55EBEE1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13802249" y="0"/>
            <a:ext cx="4485752" cy="10287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D64E53-3D58-4943-95A4-525FB6AC16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38700" y="2533650"/>
            <a:ext cx="8610600" cy="5219700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0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D05C4-C01D-4D1D-B599-F1D56453B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6794" b="48431"/>
          <a:stretch/>
        </p:blipFill>
        <p:spPr>
          <a:xfrm>
            <a:off x="9434774" y="460628"/>
            <a:ext cx="8853227" cy="9839072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95" y="279348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5579604" y="279348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5579604" y="8046758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79604" y="4283140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7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3"/>
            <a:ext cx="13062705" cy="2853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5845C-5B50-4CF5-B7D2-E19CC0CC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6794" b="48431"/>
          <a:stretch/>
        </p:blipFill>
        <p:spPr>
          <a:xfrm>
            <a:off x="9434774" y="460628"/>
            <a:ext cx="8853227" cy="98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12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28AE6-956F-4F4F-A15C-6E5F706E5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999"/>
          <a:stretch/>
        </p:blipFill>
        <p:spPr>
          <a:xfrm>
            <a:off x="487222" y="2148143"/>
            <a:ext cx="9464024" cy="8138858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  <a:lvl2pPr>
              <a:defRPr sz="4800">
                <a:solidFill>
                  <a:schemeClr val="tx1"/>
                </a:solidFill>
              </a:defRPr>
            </a:lvl2pPr>
            <a:lvl3pPr>
              <a:defRPr sz="4200">
                <a:solidFill>
                  <a:schemeClr val="tx1"/>
                </a:solidFill>
              </a:defRPr>
            </a:lvl3pPr>
            <a:lvl4pPr>
              <a:defRPr sz="3600">
                <a:solidFill>
                  <a:schemeClr val="tx1"/>
                </a:solidFill>
              </a:defRPr>
            </a:lvl4pPr>
            <a:lvl5pPr>
              <a:defRPr sz="3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 rot="2140232">
            <a:off x="3728078" y="7233515"/>
            <a:ext cx="2994023" cy="145165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969796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32608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64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876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5" y="6837722"/>
            <a:ext cx="2595683" cy="10472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FF5363-9FA2-428B-A8C2-48EB04D15724}"/>
              </a:ext>
            </a:extLst>
          </p:cNvPr>
          <p:cNvSpPr/>
          <p:nvPr userDrawn="1"/>
        </p:nvSpPr>
        <p:spPr>
          <a:xfrm>
            <a:off x="3120720" y="9217819"/>
            <a:ext cx="41044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16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8A2CE814-6308-421F-8380-B9991537DE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EA2287-0FAA-4320-B75A-74ACFCD0799E}"/>
              </a:ext>
            </a:extLst>
          </p:cNvPr>
          <p:cNvSpPr/>
          <p:nvPr userDrawn="1"/>
        </p:nvSpPr>
        <p:spPr>
          <a:xfrm>
            <a:off x="7340048" y="9217819"/>
            <a:ext cx="41943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84C908-5020-46E6-990C-928838252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399286" y="9039143"/>
            <a:ext cx="982073" cy="974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8E529F-D64D-4C9E-8208-DF5C4F5529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28" y="9012944"/>
            <a:ext cx="982074" cy="9812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A66BAD-BF0B-47A7-B077-247D9248DD39}"/>
              </a:ext>
            </a:extLst>
          </p:cNvPr>
          <p:cNvSpPr/>
          <p:nvPr userDrawn="1"/>
        </p:nvSpPr>
        <p:spPr>
          <a:xfrm>
            <a:off x="11741334" y="9217818"/>
            <a:ext cx="52922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EF38154-8532-4766-8DB7-F2EAF54D8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7722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89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solidFill>
                  <a:schemeClr val="tx1"/>
                </a:solidFill>
                <a:latin typeface="+mj-lt"/>
              </a:rPr>
              <a:t>Thank you for listening…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DFA12-5A5C-49D3-980E-552E02915FF5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8D4612E-2DC0-442F-8E29-2BF788AC84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026865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3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24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8644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814C6-2F95-4574-AAD1-D4D790DBA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8928" b="63889"/>
          <a:stretch/>
        </p:blipFill>
        <p:spPr>
          <a:xfrm>
            <a:off x="15500351" y="6572250"/>
            <a:ext cx="2787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4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C7F91-0F1A-40E9-8A8C-7FB394B4A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96" y="174949"/>
            <a:ext cx="15678363" cy="972108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8583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41FB4-31A9-4906-AC78-9A09ECD04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3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88A-521A-42BA-AD9B-3729B2C49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18" t="26119" r="1318" b="26119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5356548"/>
            <a:ext cx="8305800" cy="338740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042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88A-521A-42BA-AD9B-3729B2C49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18" t="26119" r="1318" b="26119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5356548"/>
            <a:ext cx="8305800" cy="338740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7082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61" y="174949"/>
            <a:ext cx="15175577" cy="972108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BE7C5A-BD34-4D98-BD2F-99ABE689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161" y="1278384"/>
            <a:ext cx="16580552" cy="44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2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ner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B2FC63D-8BF1-4BD4-B7EE-C58A2DC6A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877" y="9031932"/>
            <a:ext cx="1162556" cy="11616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1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49" y="174949"/>
            <a:ext cx="15283589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DD2A9-92C9-4CF1-9CFA-3AAE35971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8695"/>
          <a:stretch/>
        </p:blipFill>
        <p:spPr>
          <a:xfrm>
            <a:off x="-145030" y="-147254"/>
            <a:ext cx="1512167" cy="10581507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E01CFAA-1FB0-4129-BF3C-2F123667D8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5" y="87426"/>
            <a:ext cx="1162556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18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9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7A39B-AA7F-409F-9EAC-0C695D2A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52359"/>
          <a:stretch/>
        </p:blipFill>
        <p:spPr>
          <a:xfrm>
            <a:off x="-145033" y="-154297"/>
            <a:ext cx="6372710" cy="10581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56E87-7C30-45DB-A90B-A0F92BE1C2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20901" r="49781"/>
          <a:stretch/>
        </p:blipFill>
        <p:spPr>
          <a:xfrm>
            <a:off x="6086372" y="-156779"/>
            <a:ext cx="3921725" cy="1058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A30EB-0368-4FA3-A685-67C277222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20901" r="49781"/>
          <a:stretch/>
        </p:blipFill>
        <p:spPr>
          <a:xfrm>
            <a:off x="8757076" y="-159598"/>
            <a:ext cx="3921725" cy="10581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9DA21-28CB-479E-A24E-7920C2CDA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3604"/>
          <a:stretch/>
        </p:blipFill>
        <p:spPr>
          <a:xfrm>
            <a:off x="10962151" y="-156779"/>
            <a:ext cx="7543976" cy="10581507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B9A10E6C-54EB-4242-9040-2494B89C1B5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930" y="87287"/>
            <a:ext cx="1162556" cy="11616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1A7A3B-1BB9-4F7C-87CF-A50AFEEC40EB}"/>
              </a:ext>
            </a:extLst>
          </p:cNvPr>
          <p:cNvSpPr/>
          <p:nvPr userDrawn="1"/>
        </p:nvSpPr>
        <p:spPr>
          <a:xfrm>
            <a:off x="611052" y="1720311"/>
            <a:ext cx="17676948" cy="8491872"/>
          </a:xfrm>
          <a:prstGeom prst="rect">
            <a:avLst/>
          </a:prstGeom>
          <a:solidFill>
            <a:schemeClr val="bg1"/>
          </a:solidFill>
          <a:ln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1FDAB-ADC0-49B1-92C6-799808BC6D2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6660" y="132316"/>
            <a:ext cx="1099558" cy="10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748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0CF6-B089-49C0-AD59-388430CE589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4543C-4ABB-43D0-8100-D7C1C22CFEF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5150165" y="7516335"/>
            <a:ext cx="3349434" cy="27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FA611B-8D06-4E4F-B1E3-5A73EA316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l="75191" t="34841" b="41345"/>
          <a:stretch/>
        </p:blipFill>
        <p:spPr>
          <a:xfrm>
            <a:off x="15500351" y="7593314"/>
            <a:ext cx="2819399" cy="270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7B8F8-D492-4943-B2BF-ABF5590B8B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79980" b="3097"/>
          <a:stretch/>
        </p:blipFill>
        <p:spPr>
          <a:xfrm flipH="1">
            <a:off x="-5555" y="273843"/>
            <a:ext cx="1949871" cy="1001315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05384-AED2-401E-9F1D-312204F16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8928" b="63889"/>
          <a:stretch/>
        </p:blipFill>
        <p:spPr>
          <a:xfrm>
            <a:off x="15500351" y="6572250"/>
            <a:ext cx="2787650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8C499-32C0-4008-9819-9AABE300B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6" r:id="rId2"/>
    <p:sldLayoutId id="2147483747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  <p:sldLayoutId id="2147483740" r:id="rId14"/>
    <p:sldLayoutId id="2147483741" r:id="rId15"/>
    <p:sldLayoutId id="2147483743" r:id="rId16"/>
    <p:sldLayoutId id="2147483744" r:id="rId17"/>
    <p:sldLayoutId id="2147483742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data-mesh-principl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192C-25AA-4452-9830-F859C51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>
                <a:solidFill>
                  <a:schemeClr val="tx1"/>
                </a:solidFill>
              </a:rPr>
              <a:t>Building a Data Mesh Architecture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134BC-6E14-4A99-8E7A-B5447B33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77" y="4416563"/>
            <a:ext cx="16222553" cy="972110"/>
          </a:xfrm>
        </p:spPr>
        <p:txBody>
          <a:bodyPr/>
          <a:lstStyle/>
          <a:p>
            <a:r>
              <a:rPr lang="en-GB" dirty="0"/>
              <a:t>Data Mesh vs Azure (Theory vs Practice)</a:t>
            </a:r>
          </a:p>
        </p:txBody>
      </p:sp>
    </p:spTree>
    <p:extLst>
      <p:ext uri="{BB962C8B-B14F-4D97-AF65-F5344CB8AC3E}">
        <p14:creationId xmlns:p14="http://schemas.microsoft.com/office/powerpoint/2010/main" val="20083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1DAA0-BA6F-40FC-8A26-DABA315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Mesh vs Azure – Part 1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ADE366-A654-41F8-B9F1-A0B35AA15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Theory vs Practice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4340-3D9F-48A2-A323-462C27A5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2" y="2152513"/>
            <a:ext cx="5943600" cy="76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83C5F-0CF3-4E1D-A0CB-4EADF94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437" y="2300142"/>
            <a:ext cx="5961921" cy="7281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DBE4C-4407-4E73-838E-6185CB2DA82C}"/>
              </a:ext>
            </a:extLst>
          </p:cNvPr>
          <p:cNvSpPr txBox="1"/>
          <p:nvPr/>
        </p:nvSpPr>
        <p:spPr>
          <a:xfrm>
            <a:off x="2600720" y="9535337"/>
            <a:ext cx="564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Image Source:</a:t>
            </a:r>
            <a:r>
              <a:rPr lang="en-GB" sz="1400" dirty="0"/>
              <a:t> </a:t>
            </a:r>
            <a:r>
              <a:rPr lang="en-GB" sz="1400" dirty="0">
                <a:hlinkClick r:id="rId4"/>
              </a:rPr>
              <a:t>https://martinfowler.com/articles/data-mesh-principles.html</a:t>
            </a:r>
            <a:r>
              <a:rPr lang="en-GB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94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1DAA0-BA6F-40FC-8A26-DABA315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Mesh vs Azure – Part 2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ADE366-A654-41F8-B9F1-A0B35AA15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Theory vs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31D75-3A7A-4E8B-8D3E-C991ABD7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18" y="2239182"/>
            <a:ext cx="10566083" cy="72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885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Por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F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F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nap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CDCD72062A14CAF472E63EF54A81F" ma:contentTypeVersion="13" ma:contentTypeDescription="Create a new document." ma:contentTypeScope="" ma:versionID="4fd3fc1418852553c92eba9ebd030e68">
  <xsd:schema xmlns:xsd="http://www.w3.org/2001/XMLSchema" xmlns:xs="http://www.w3.org/2001/XMLSchema" xmlns:p="http://schemas.microsoft.com/office/2006/metadata/properties" xmlns:ns3="a97e7af6-f849-444d-baea-bf45d945f04f" xmlns:ns4="231e66aa-59bf-46f6-992a-5b0705807d3a" targetNamespace="http://schemas.microsoft.com/office/2006/metadata/properties" ma:root="true" ma:fieldsID="ea9350f88e0b7d6b105db42b7fad0d34" ns3:_="" ns4:_="">
    <xsd:import namespace="a97e7af6-f849-444d-baea-bf45d945f04f"/>
    <xsd:import namespace="231e66aa-59bf-46f6-992a-5b0705807d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e7af6-f849-444d-baea-bf45d945f0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e66aa-59bf-46f6-992a-5b0705807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EDE1C9-0972-4E99-8AC4-1B80CA73A864}">
  <ds:schemaRefs>
    <ds:schemaRef ds:uri="http://purl.org/dc/dcmitype/"/>
    <ds:schemaRef ds:uri="http://purl.org/dc/elements/1.1/"/>
    <ds:schemaRef ds:uri="http://schemas.microsoft.com/office/2006/metadata/properties"/>
    <ds:schemaRef ds:uri="a97e7af6-f849-444d-baea-bf45d945f04f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1e66aa-59bf-46f6-992a-5b0705807d3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A788A9-223C-4223-B8A9-FD8EC0C63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B900B-9956-42B4-8658-6E58E26A7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e7af6-f849-444d-baea-bf45d945f04f"/>
    <ds:schemaRef ds:uri="231e66aa-59bf-46f6-992a-5b0705807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52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 Light</vt:lpstr>
      <vt:lpstr>AzurePortal</vt:lpstr>
      <vt:lpstr>ADFv2</vt:lpstr>
      <vt:lpstr>ADFv3</vt:lpstr>
      <vt:lpstr>Synapse</vt:lpstr>
      <vt:lpstr>Building a Data Mesh Architecture in Azure</vt:lpstr>
      <vt:lpstr>Data Mesh vs Azure – Part 1 </vt:lpstr>
      <vt:lpstr>Data Mesh vs Azure – Part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</cp:revision>
  <dcterms:created xsi:type="dcterms:W3CDTF">2020-06-11T14:45:24Z</dcterms:created>
  <dcterms:modified xsi:type="dcterms:W3CDTF">2021-12-22T14:58:22Z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0x010100D62CDCD72062A14CAF472E63EF54A81F</vt:lpwstr>
  </property>
</Properties>
</file>