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F767F-ACCD-4A19-B3DE-FB6D411DC818}" v="499" dt="2021-02-10T14:06:24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Andrew" userId="74ee84ff-55ec-445e-bbbe-46c57acd0282" providerId="ADAL" clId="{024F767F-ACCD-4A19-B3DE-FB6D411DC818}"/>
    <pc:docChg chg="undo custSel addSld delSld modSld">
      <pc:chgData name="Paul Andrew" userId="74ee84ff-55ec-445e-bbbe-46c57acd0282" providerId="ADAL" clId="{024F767F-ACCD-4A19-B3DE-FB6D411DC818}" dt="2021-02-10T14:06:24.968" v="1962" actId="5793"/>
      <pc:docMkLst>
        <pc:docMk/>
      </pc:docMkLst>
      <pc:sldChg chg="addSp delSp modSp mod modAnim modShow">
        <pc:chgData name="Paul Andrew" userId="74ee84ff-55ec-445e-bbbe-46c57acd0282" providerId="ADAL" clId="{024F767F-ACCD-4A19-B3DE-FB6D411DC818}" dt="2021-02-10T13:55:09.242" v="1872" actId="729"/>
        <pc:sldMkLst>
          <pc:docMk/>
          <pc:sldMk cId="4258037442" sldId="256"/>
        </pc:sldMkLst>
        <pc:spChg chg="del">
          <ac:chgData name="Paul Andrew" userId="74ee84ff-55ec-445e-bbbe-46c57acd0282" providerId="ADAL" clId="{024F767F-ACCD-4A19-B3DE-FB6D411DC818}" dt="2021-02-10T13:03:00.882" v="1749" actId="478"/>
          <ac:spMkLst>
            <pc:docMk/>
            <pc:sldMk cId="4258037442" sldId="256"/>
            <ac:spMk id="11" creationId="{34EAA423-76A4-4163-8CD5-A28055E85BEE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12" creationId="{3DDFDC2A-D6FF-4B19-9243-4AA1FE61BF7F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14" creationId="{9A43F65A-A36F-46E1-85CE-B0A625B8CD41}"/>
          </ac:spMkLst>
        </pc:spChg>
        <pc:spChg chg="del mod">
          <ac:chgData name="Paul Andrew" userId="74ee84ff-55ec-445e-bbbe-46c57acd0282" providerId="ADAL" clId="{024F767F-ACCD-4A19-B3DE-FB6D411DC818}" dt="2021-02-10T10:32:44.648" v="120" actId="478"/>
          <ac:spMkLst>
            <pc:docMk/>
            <pc:sldMk cId="4258037442" sldId="256"/>
            <ac:spMk id="28" creationId="{05E603BD-58C2-4803-88E9-5EBB50FE4DB6}"/>
          </ac:spMkLst>
        </pc:spChg>
        <pc:spChg chg="del mod">
          <ac:chgData name="Paul Andrew" userId="74ee84ff-55ec-445e-bbbe-46c57acd0282" providerId="ADAL" clId="{024F767F-ACCD-4A19-B3DE-FB6D411DC818}" dt="2021-02-10T10:32:43.475" v="119" actId="478"/>
          <ac:spMkLst>
            <pc:docMk/>
            <pc:sldMk cId="4258037442" sldId="256"/>
            <ac:spMk id="29" creationId="{665C2601-831A-4C90-B930-A323177899C2}"/>
          </ac:spMkLst>
        </pc:spChg>
        <pc:spChg chg="del mod">
          <ac:chgData name="Paul Andrew" userId="74ee84ff-55ec-445e-bbbe-46c57acd0282" providerId="ADAL" clId="{024F767F-ACCD-4A19-B3DE-FB6D411DC818}" dt="2021-02-10T10:32:42.840" v="118" actId="478"/>
          <ac:spMkLst>
            <pc:docMk/>
            <pc:sldMk cId="4258037442" sldId="256"/>
            <ac:spMk id="30" creationId="{79428D11-9302-48BB-AF80-FF0AEB0CDC9A}"/>
          </ac:spMkLst>
        </pc:spChg>
        <pc:spChg chg="del mod">
          <ac:chgData name="Paul Andrew" userId="74ee84ff-55ec-445e-bbbe-46c57acd0282" providerId="ADAL" clId="{024F767F-ACCD-4A19-B3DE-FB6D411DC818}" dt="2021-02-10T10:32:42.313" v="117" actId="478"/>
          <ac:spMkLst>
            <pc:docMk/>
            <pc:sldMk cId="4258037442" sldId="256"/>
            <ac:spMk id="31" creationId="{2B1FB4C8-E5F7-438B-B7BC-58B8F519DD3A}"/>
          </ac:spMkLst>
        </pc:spChg>
        <pc:spChg chg="del mod">
          <ac:chgData name="Paul Andrew" userId="74ee84ff-55ec-445e-bbbe-46c57acd0282" providerId="ADAL" clId="{024F767F-ACCD-4A19-B3DE-FB6D411DC818}" dt="2021-02-10T10:32:41.505" v="116" actId="478"/>
          <ac:spMkLst>
            <pc:docMk/>
            <pc:sldMk cId="4258037442" sldId="256"/>
            <ac:spMk id="34" creationId="{2E7F9736-BE7A-4386-8B09-D1662D0D4C90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1" creationId="{2DBF888A-857A-4521-9D29-D3764C6AA0E4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2" creationId="{62CED21E-82F2-4A81-B5F9-68605B02BA80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3" creationId="{CD5A019D-ECD9-433F-9350-88995C72DB4C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4" creationId="{036266D4-8EF7-4124-ABA9-B37FD0A387EC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5" creationId="{DC2B8904-CE23-4E15-BF30-0E330B3C5330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6" creationId="{AF5C0E63-4F55-4C13-A918-DCF072061359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7" creationId="{E95C4EAB-45CE-4F96-BE20-8F9CD7639867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8" creationId="{26CD2F8E-E8B4-4EA6-9248-FCD8ADB9EEF2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79" creationId="{AF02508F-8B73-4BF6-8B3E-5D380F293933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0" creationId="{7FE64331-A27E-4D3A-B892-C8269F6CDF80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1" creationId="{A92197D5-29FF-4882-8A76-C3C22F883589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2" creationId="{2C1C4FC2-7A8D-4D82-928C-4151425693D5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3" creationId="{0C0DDB98-3CE6-4B51-B113-FE14610A2446}"/>
          </ac:spMkLst>
        </pc:spChg>
        <pc:spChg chg="mod">
          <ac:chgData name="Paul Andrew" userId="74ee84ff-55ec-445e-bbbe-46c57acd0282" providerId="ADAL" clId="{024F767F-ACCD-4A19-B3DE-FB6D411DC818}" dt="2021-02-10T11:40:43.654" v="1086" actId="1036"/>
          <ac:spMkLst>
            <pc:docMk/>
            <pc:sldMk cId="4258037442" sldId="256"/>
            <ac:spMk id="84" creationId="{6182B4B5-9137-49FF-87D3-823DFEF9A5C4}"/>
          </ac:spMkLst>
        </pc:spChg>
        <pc:spChg chg="del mod">
          <ac:chgData name="Paul Andrew" userId="74ee84ff-55ec-445e-bbbe-46c57acd0282" providerId="ADAL" clId="{024F767F-ACCD-4A19-B3DE-FB6D411DC818}" dt="2021-02-10T10:32:34.806" v="109" actId="478"/>
          <ac:spMkLst>
            <pc:docMk/>
            <pc:sldMk cId="4258037442" sldId="256"/>
            <ac:spMk id="94" creationId="{5396580F-7076-4316-BA45-FC7844D5C77C}"/>
          </ac:spMkLst>
        </pc:spChg>
        <pc:spChg chg="del mod">
          <ac:chgData name="Paul Andrew" userId="74ee84ff-55ec-445e-bbbe-46c57acd0282" providerId="ADAL" clId="{024F767F-ACCD-4A19-B3DE-FB6D411DC818}" dt="2021-02-10T10:32:35.582" v="110" actId="478"/>
          <ac:spMkLst>
            <pc:docMk/>
            <pc:sldMk cId="4258037442" sldId="256"/>
            <ac:spMk id="95" creationId="{541AA747-F6D5-4EC7-85FC-1053A3A9A103}"/>
          </ac:spMkLst>
        </pc:spChg>
        <pc:spChg chg="del mod">
          <ac:chgData name="Paul Andrew" userId="74ee84ff-55ec-445e-bbbe-46c57acd0282" providerId="ADAL" clId="{024F767F-ACCD-4A19-B3DE-FB6D411DC818}" dt="2021-02-10T10:32:37.817" v="112" actId="478"/>
          <ac:spMkLst>
            <pc:docMk/>
            <pc:sldMk cId="4258037442" sldId="256"/>
            <ac:spMk id="96" creationId="{37B19366-E0AE-4AA0-B649-A4261BF499B4}"/>
          </ac:spMkLst>
        </pc:spChg>
        <pc:spChg chg="del mod">
          <ac:chgData name="Paul Andrew" userId="74ee84ff-55ec-445e-bbbe-46c57acd0282" providerId="ADAL" clId="{024F767F-ACCD-4A19-B3DE-FB6D411DC818}" dt="2021-02-10T10:32:38.672" v="113" actId="478"/>
          <ac:spMkLst>
            <pc:docMk/>
            <pc:sldMk cId="4258037442" sldId="256"/>
            <ac:spMk id="97" creationId="{229ACAB9-281E-4494-B61A-AA61279E5019}"/>
          </ac:spMkLst>
        </pc:spChg>
        <pc:spChg chg="del mod">
          <ac:chgData name="Paul Andrew" userId="74ee84ff-55ec-445e-bbbe-46c57acd0282" providerId="ADAL" clId="{024F767F-ACCD-4A19-B3DE-FB6D411DC818}" dt="2021-02-10T10:32:39.528" v="114" actId="478"/>
          <ac:spMkLst>
            <pc:docMk/>
            <pc:sldMk cId="4258037442" sldId="256"/>
            <ac:spMk id="98" creationId="{BA73A3FE-E74E-4B12-9967-D75EE79898B2}"/>
          </ac:spMkLst>
        </pc:spChg>
        <pc:spChg chg="del mod">
          <ac:chgData name="Paul Andrew" userId="74ee84ff-55ec-445e-bbbe-46c57acd0282" providerId="ADAL" clId="{024F767F-ACCD-4A19-B3DE-FB6D411DC818}" dt="2021-02-10T10:32:40.392" v="115" actId="478"/>
          <ac:spMkLst>
            <pc:docMk/>
            <pc:sldMk cId="4258037442" sldId="256"/>
            <ac:spMk id="99" creationId="{2A790F64-F5C6-4312-B1A1-2674515B603C}"/>
          </ac:spMkLst>
        </pc:sp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" creationId="{29DF5EF9-A3D9-42D2-AFAA-29C1B0BB66A6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5" creationId="{0833D615-7CB2-492F-ADE9-43B453341FAC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6" creationId="{DDA26E35-9372-42D6-A0E8-2024F481E35B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7" creationId="{E1AB8E94-5FED-4A05-ACC9-3D1C12E96A58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8" creationId="{103E1C68-EDD9-4DF8-BA48-E15A0BA0225A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9" creationId="{CB0239D3-D8F3-4534-8E91-E9371E79D818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10" creationId="{A9EC3C40-F895-451B-8E91-7234EBCB5AE0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13" creationId="{D2BF2B1F-F3F3-43F1-B1E2-D0323D6CE310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15" creationId="{DD0950F6-3597-452B-9BE7-253A7B58A6F9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0" creationId="{26694A2D-5BEE-45C8-83AB-B985094362DB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1" creationId="{DB7C6C7C-1014-4533-AE45-8EF126F980A8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2" creationId="{4718F2EF-A36E-43FE-91F6-7022F548EE32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3" creationId="{3313B72E-EF7C-410D-8E3C-0539205476C7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4" creationId="{C422E867-0C64-4744-ABD7-8CD89F624B1A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5" creationId="{50216F7C-EDE7-4626-B6C6-8157B3B54B90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26" creationId="{9EE1E530-4683-4186-85CD-43C828577FDF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33" creationId="{1FB6F3CA-58A8-4C18-9044-B0A257FD3FAF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35" creationId="{CA38DC89-6A6E-44EF-B28F-56BF0F361147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36" creationId="{EEA7C8EC-A78D-4F25-B7D6-F1A47E9286C8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39" creationId="{182AE208-66E0-4203-93F7-6C796C722D47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0" creationId="{D10DF8AD-5F50-4081-BE06-1CDF47B37FD2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1" creationId="{69856B0D-C572-40E0-8332-F682ABC058BA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2" creationId="{4B195C6B-850E-4908-BF85-AABDCFBFEF0C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43" creationId="{F701AAF3-F856-4AAB-B452-0659C274F3EE}"/>
          </ac:picMkLst>
        </pc:picChg>
        <pc:picChg chg="del">
          <ac:chgData name="Paul Andrew" userId="74ee84ff-55ec-445e-bbbe-46c57acd0282" providerId="ADAL" clId="{024F767F-ACCD-4A19-B3DE-FB6D411DC818}" dt="2021-02-10T11:27:38.395" v="495" actId="478"/>
          <ac:picMkLst>
            <pc:docMk/>
            <pc:sldMk cId="4258037442" sldId="256"/>
            <ac:picMk id="68" creationId="{3719436F-6778-4A6B-B78C-CEF775804B90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69" creationId="{6DE28005-2502-45FF-A7C3-F31E48438C6D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70" creationId="{6649D99E-DD95-46FE-8F3E-7C83DCEF7502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86" creationId="{DA3F486F-FCAC-494B-B3B0-BE3807E96937}"/>
          </ac:picMkLst>
        </pc:picChg>
        <pc:picChg chg="mo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89" creationId="{8CA76052-8102-4A31-A111-E11E0FA0324C}"/>
          </ac:picMkLst>
        </pc:picChg>
        <pc:picChg chg="add mod ord">
          <ac:chgData name="Paul Andrew" userId="74ee84ff-55ec-445e-bbbe-46c57acd0282" providerId="ADAL" clId="{024F767F-ACCD-4A19-B3DE-FB6D411DC818}" dt="2021-02-10T11:40:43.654" v="1086" actId="1036"/>
          <ac:picMkLst>
            <pc:docMk/>
            <pc:sldMk cId="4258037442" sldId="256"/>
            <ac:picMk id="100" creationId="{4F6662DF-B012-4C19-8802-424ECB33A2EE}"/>
          </ac:picMkLst>
        </pc:picChg>
        <pc:cxnChg chg="mod">
          <ac:chgData name="Paul Andrew" userId="74ee84ff-55ec-445e-bbbe-46c57acd0282" providerId="ADAL" clId="{024F767F-ACCD-4A19-B3DE-FB6D411DC818}" dt="2021-02-10T11:40:43.654" v="1086" actId="1036"/>
          <ac:cxnSpMkLst>
            <pc:docMk/>
            <pc:sldMk cId="4258037442" sldId="256"/>
            <ac:cxnSpMk id="37" creationId="{BFA6B740-861E-4232-9AE6-A5820E11A0AE}"/>
          </ac:cxnSpMkLst>
        </pc:cxnChg>
        <pc:cxnChg chg="mod">
          <ac:chgData name="Paul Andrew" userId="74ee84ff-55ec-445e-bbbe-46c57acd0282" providerId="ADAL" clId="{024F767F-ACCD-4A19-B3DE-FB6D411DC818}" dt="2021-02-10T11:40:43.654" v="1086" actId="1036"/>
          <ac:cxnSpMkLst>
            <pc:docMk/>
            <pc:sldMk cId="4258037442" sldId="256"/>
            <ac:cxnSpMk id="38" creationId="{BD9BA9B1-4E62-4A25-8D8D-77C36AC71E34}"/>
          </ac:cxnSpMkLst>
        </pc:cxnChg>
      </pc:sldChg>
      <pc:sldChg chg="addSp delSp modSp add del mod">
        <pc:chgData name="Paul Andrew" userId="74ee84ff-55ec-445e-bbbe-46c57acd0282" providerId="ADAL" clId="{024F767F-ACCD-4A19-B3DE-FB6D411DC818}" dt="2021-02-10T11:40:37.616" v="1061" actId="47"/>
        <pc:sldMkLst>
          <pc:docMk/>
          <pc:sldMk cId="2943981231" sldId="257"/>
        </pc:sldMkLst>
        <pc:picChg chg="add mod">
          <ac:chgData name="Paul Andrew" userId="74ee84ff-55ec-445e-bbbe-46c57acd0282" providerId="ADAL" clId="{024F767F-ACCD-4A19-B3DE-FB6D411DC818}" dt="2021-02-10T11:27:41.680" v="497"/>
          <ac:picMkLst>
            <pc:docMk/>
            <pc:sldMk cId="2943981231" sldId="257"/>
            <ac:picMk id="61" creationId="{B7227231-9B31-41B4-960B-3D98D5B1DE54}"/>
          </ac:picMkLst>
        </pc:picChg>
        <pc:picChg chg="del">
          <ac:chgData name="Paul Andrew" userId="74ee84ff-55ec-445e-bbbe-46c57acd0282" providerId="ADAL" clId="{024F767F-ACCD-4A19-B3DE-FB6D411DC818}" dt="2021-02-10T11:27:41.509" v="496" actId="478"/>
          <ac:picMkLst>
            <pc:docMk/>
            <pc:sldMk cId="2943981231" sldId="257"/>
            <ac:picMk id="68" creationId="{3719436F-6778-4A6B-B78C-CEF775804B90}"/>
          </ac:picMkLst>
        </pc:picChg>
      </pc:sldChg>
      <pc:sldChg chg="addSp delSp modSp new mod setBg delAnim modAnim">
        <pc:chgData name="Paul Andrew" userId="74ee84ff-55ec-445e-bbbe-46c57acd0282" providerId="ADAL" clId="{024F767F-ACCD-4A19-B3DE-FB6D411DC818}" dt="2021-02-10T14:06:24.968" v="1962" actId="5793"/>
        <pc:sldMkLst>
          <pc:docMk/>
          <pc:sldMk cId="3136620555" sldId="258"/>
        </pc:sldMkLst>
        <pc:spChg chg="del">
          <ac:chgData name="Paul Andrew" userId="74ee84ff-55ec-445e-bbbe-46c57acd0282" providerId="ADAL" clId="{024F767F-ACCD-4A19-B3DE-FB6D411DC818}" dt="2021-02-10T10:33:28.349" v="122" actId="478"/>
          <ac:spMkLst>
            <pc:docMk/>
            <pc:sldMk cId="3136620555" sldId="258"/>
            <ac:spMk id="2" creationId="{02ACA73C-266D-4125-8C3F-618F78F59383}"/>
          </ac:spMkLst>
        </pc:spChg>
        <pc:spChg chg="del">
          <ac:chgData name="Paul Andrew" userId="74ee84ff-55ec-445e-bbbe-46c57acd0282" providerId="ADAL" clId="{024F767F-ACCD-4A19-B3DE-FB6D411DC818}" dt="2021-02-10T10:33:28.349" v="122" actId="478"/>
          <ac:spMkLst>
            <pc:docMk/>
            <pc:sldMk cId="3136620555" sldId="258"/>
            <ac:spMk id="3" creationId="{B5A252C2-4055-46D2-9389-B7F5DAAB6569}"/>
          </ac:spMkLst>
        </pc:spChg>
        <pc:spChg chg="add mod">
          <ac:chgData name="Paul Andrew" userId="74ee84ff-55ec-445e-bbbe-46c57acd0282" providerId="ADAL" clId="{024F767F-ACCD-4A19-B3DE-FB6D411DC818}" dt="2021-02-10T11:33:07.052" v="828" actId="1076"/>
          <ac:spMkLst>
            <pc:docMk/>
            <pc:sldMk cId="3136620555" sldId="258"/>
            <ac:spMk id="24" creationId="{B2BED8F4-7B54-4A0C-B30D-BE4D56AC04B5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5" creationId="{87992B45-E4F2-4EA3-90B4-DFFC2CF253BE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6" creationId="{98EC400E-A372-45FF-9D9D-61D1A259C7F5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7" creationId="{DD82D60F-B487-47A4-AE31-1519D9A20EE1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8" creationId="{BB151144-895A-4DFC-A3E6-D1BAAC051B08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29" creationId="{FCC261C4-388A-413F-B131-5CB9F2FB78F7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0" creationId="{714418EB-2F7D-4B65-8D74-42951C461A0E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1" creationId="{3D3AFDE9-29E6-4240-A596-BEB7FB394BA3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2" creationId="{CCA4E82B-70D6-4243-8AF6-898CF3C6C2F1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3" creationId="{BDB0686F-A785-4814-84B1-BFCE9F43E3C2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4" creationId="{1251CA21-8122-4910-A0EF-9793EE8BA134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5" creationId="{93843017-80BB-4E65-A2C0-E5F12CA14C95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6" creationId="{E3C1E7CF-74BF-4005-AEC7-485B39532DEE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7" creationId="{6950B888-9D77-40C1-9271-BFD22351D057}"/>
          </ac:spMkLst>
        </pc:spChg>
        <pc:spChg chg="add mod">
          <ac:chgData name="Paul Andrew" userId="74ee84ff-55ec-445e-bbbe-46c57acd0282" providerId="ADAL" clId="{024F767F-ACCD-4A19-B3DE-FB6D411DC818}" dt="2021-02-10T11:29:55.462" v="721" actId="1038"/>
          <ac:spMkLst>
            <pc:docMk/>
            <pc:sldMk cId="3136620555" sldId="258"/>
            <ac:spMk id="38" creationId="{1AF8ED3D-BD7F-49A9-983B-3B572BE8B7C6}"/>
          </ac:spMkLst>
        </pc:spChg>
        <pc:spChg chg="add mod">
          <ac:chgData name="Paul Andrew" userId="74ee84ff-55ec-445e-bbbe-46c57acd0282" providerId="ADAL" clId="{024F767F-ACCD-4A19-B3DE-FB6D411DC818}" dt="2021-02-10T11:32:46.741" v="826" actId="14100"/>
          <ac:spMkLst>
            <pc:docMk/>
            <pc:sldMk cId="3136620555" sldId="258"/>
            <ac:spMk id="61" creationId="{F5D38C9A-8F8B-42E4-9255-4DA4CAC20E0D}"/>
          </ac:spMkLst>
        </pc:spChg>
        <pc:spChg chg="add mod">
          <ac:chgData name="Paul Andrew" userId="74ee84ff-55ec-445e-bbbe-46c57acd0282" providerId="ADAL" clId="{024F767F-ACCD-4A19-B3DE-FB6D411DC818}" dt="2021-02-10T11:34:09.802" v="870" actId="1036"/>
          <ac:spMkLst>
            <pc:docMk/>
            <pc:sldMk cId="3136620555" sldId="258"/>
            <ac:spMk id="62" creationId="{8099A198-5889-4125-AA48-25AD3EC454CC}"/>
          </ac:spMkLst>
        </pc:spChg>
        <pc:spChg chg="add mod">
          <ac:chgData name="Paul Andrew" userId="74ee84ff-55ec-445e-bbbe-46c57acd0282" providerId="ADAL" clId="{024F767F-ACCD-4A19-B3DE-FB6D411DC818}" dt="2021-02-10T11:39:53.222" v="1038" actId="14100"/>
          <ac:spMkLst>
            <pc:docMk/>
            <pc:sldMk cId="3136620555" sldId="258"/>
            <ac:spMk id="63" creationId="{1C31D745-C8D6-4344-B845-801DDBC2D07A}"/>
          </ac:spMkLst>
        </pc:spChg>
        <pc:spChg chg="add mod">
          <ac:chgData name="Paul Andrew" userId="74ee84ff-55ec-445e-bbbe-46c57acd0282" providerId="ADAL" clId="{024F767F-ACCD-4A19-B3DE-FB6D411DC818}" dt="2021-02-10T11:34:34.216" v="876" actId="113"/>
          <ac:spMkLst>
            <pc:docMk/>
            <pc:sldMk cId="3136620555" sldId="258"/>
            <ac:spMk id="64" creationId="{0A80A422-9507-4ABD-A82F-105CF2C0FAB6}"/>
          </ac:spMkLst>
        </pc:spChg>
        <pc:spChg chg="add mod">
          <ac:chgData name="Paul Andrew" userId="74ee84ff-55ec-445e-bbbe-46c57acd0282" providerId="ADAL" clId="{024F767F-ACCD-4A19-B3DE-FB6D411DC818}" dt="2021-02-10T12:07:47.179" v="1742" actId="14100"/>
          <ac:spMkLst>
            <pc:docMk/>
            <pc:sldMk cId="3136620555" sldId="258"/>
            <ac:spMk id="65" creationId="{06422CD9-F090-40C5-A1E6-81FE4FDBE5CF}"/>
          </ac:spMkLst>
        </pc:spChg>
        <pc:spChg chg="add mod">
          <ac:chgData name="Paul Andrew" userId="74ee84ff-55ec-445e-bbbe-46c57acd0282" providerId="ADAL" clId="{024F767F-ACCD-4A19-B3DE-FB6D411DC818}" dt="2021-02-10T11:34:34.216" v="876" actId="113"/>
          <ac:spMkLst>
            <pc:docMk/>
            <pc:sldMk cId="3136620555" sldId="258"/>
            <ac:spMk id="66" creationId="{0B437DE8-9028-4BB5-A54F-90CAE1D2CC6B}"/>
          </ac:spMkLst>
        </pc:spChg>
        <pc:spChg chg="add del mod">
          <ac:chgData name="Paul Andrew" userId="74ee84ff-55ec-445e-bbbe-46c57acd0282" providerId="ADAL" clId="{024F767F-ACCD-4A19-B3DE-FB6D411DC818}" dt="2021-02-10T11:32:41.448" v="824" actId="478"/>
          <ac:spMkLst>
            <pc:docMk/>
            <pc:sldMk cId="3136620555" sldId="258"/>
            <ac:spMk id="79" creationId="{EF4E5B59-6C97-468C-8AEA-ACB17CE46DC9}"/>
          </ac:spMkLst>
        </pc:spChg>
        <pc:spChg chg="add mod">
          <ac:chgData name="Paul Andrew" userId="74ee84ff-55ec-445e-bbbe-46c57acd0282" providerId="ADAL" clId="{024F767F-ACCD-4A19-B3DE-FB6D411DC818}" dt="2021-02-10T11:58:07.607" v="1594" actId="1038"/>
          <ac:spMkLst>
            <pc:docMk/>
            <pc:sldMk cId="3136620555" sldId="258"/>
            <ac:spMk id="85" creationId="{84262AC9-EDE7-45C6-9A72-02709FA04128}"/>
          </ac:spMkLst>
        </pc:spChg>
        <pc:spChg chg="add del mod">
          <ac:chgData name="Paul Andrew" userId="74ee84ff-55ec-445e-bbbe-46c57acd0282" providerId="ADAL" clId="{024F767F-ACCD-4A19-B3DE-FB6D411DC818}" dt="2021-02-10T11:57:40.178" v="1586" actId="478"/>
          <ac:spMkLst>
            <pc:docMk/>
            <pc:sldMk cId="3136620555" sldId="258"/>
            <ac:spMk id="87" creationId="{48B836B5-257E-4630-988F-D4A01FA35105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88" creationId="{3592BD73-FF80-4A03-9461-8A8ABFB7917F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89" creationId="{2B1D2D66-29D0-4B9E-B0E7-047CE9D6C109}"/>
          </ac:spMkLst>
        </pc:spChg>
        <pc:spChg chg="add mod">
          <ac:chgData name="Paul Andrew" userId="74ee84ff-55ec-445e-bbbe-46c57acd0282" providerId="ADAL" clId="{024F767F-ACCD-4A19-B3DE-FB6D411DC818}" dt="2021-02-10T14:05:46.772" v="1931" actId="20577"/>
          <ac:spMkLst>
            <pc:docMk/>
            <pc:sldMk cId="3136620555" sldId="258"/>
            <ac:spMk id="90" creationId="{24AD1316-E65E-444C-8558-6109E7141FF2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1" creationId="{0B49A8B5-2EEB-4663-8FE9-268BF455BCE8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2" creationId="{D9B532E1-62F0-47A1-B77D-3E8EA7FF53BF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3" creationId="{D2BDADF3-EEA8-4785-87ED-BC620FE900CA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4" creationId="{DAF2A325-BBB5-4203-82B3-073B971BD292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5" creationId="{DC407930-549E-412B-95DA-1F38F2DF0702}"/>
          </ac:spMkLst>
        </pc:spChg>
        <pc:spChg chg="add mod">
          <ac:chgData name="Paul Andrew" userId="74ee84ff-55ec-445e-bbbe-46c57acd0282" providerId="ADAL" clId="{024F767F-ACCD-4A19-B3DE-FB6D411DC818}" dt="2021-02-10T13:35:56.772" v="1772" actId="20577"/>
          <ac:spMkLst>
            <pc:docMk/>
            <pc:sldMk cId="3136620555" sldId="258"/>
            <ac:spMk id="96" creationId="{FABBADC2-0119-4C6E-86A5-BBFC889F374F}"/>
          </ac:spMkLst>
        </pc:spChg>
        <pc:spChg chg="add mod">
          <ac:chgData name="Paul Andrew" userId="74ee84ff-55ec-445e-bbbe-46c57acd0282" providerId="ADAL" clId="{024F767F-ACCD-4A19-B3DE-FB6D411DC818}" dt="2021-02-10T14:06:24.968" v="1962" actId="5793"/>
          <ac:spMkLst>
            <pc:docMk/>
            <pc:sldMk cId="3136620555" sldId="258"/>
            <ac:spMk id="97" creationId="{97A8584B-3A23-4779-99F0-29064679DB8A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8" creationId="{AF3B3741-A6E8-4B0E-BBA2-DEF9D97DF480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99" creationId="{B4F9FB35-4303-4C28-B294-9B068EC1C570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100" creationId="{A714520D-15C4-498C-8BCD-DC3D16C1E560}"/>
          </ac:spMkLst>
        </pc:spChg>
        <pc:spChg chg="add mod">
          <ac:chgData name="Paul Andrew" userId="74ee84ff-55ec-445e-bbbe-46c57acd0282" providerId="ADAL" clId="{024F767F-ACCD-4A19-B3DE-FB6D411DC818}" dt="2021-02-10T12:05:00.101" v="1713" actId="207"/>
          <ac:spMkLst>
            <pc:docMk/>
            <pc:sldMk cId="3136620555" sldId="258"/>
            <ac:spMk id="101" creationId="{1570D67D-5797-493D-9238-9DF55E4E9B1C}"/>
          </ac:spMkLst>
        </pc:spChg>
        <pc:spChg chg="add mod">
          <ac:chgData name="Paul Andrew" userId="74ee84ff-55ec-445e-bbbe-46c57acd0282" providerId="ADAL" clId="{024F767F-ACCD-4A19-B3DE-FB6D411DC818}" dt="2021-02-10T11:57:26.875" v="1584" actId="1076"/>
          <ac:spMkLst>
            <pc:docMk/>
            <pc:sldMk cId="3136620555" sldId="258"/>
            <ac:spMk id="116" creationId="{25BAD712-ADE7-44E9-807E-E9A60B092A6B}"/>
          </ac:spMkLst>
        </pc:spChg>
        <pc:spChg chg="add mod">
          <ac:chgData name="Paul Andrew" userId="74ee84ff-55ec-445e-bbbe-46c57acd0282" providerId="ADAL" clId="{024F767F-ACCD-4A19-B3DE-FB6D411DC818}" dt="2021-02-10T13:42:39.281" v="1867" actId="20577"/>
          <ac:spMkLst>
            <pc:docMk/>
            <pc:sldMk cId="3136620555" sldId="258"/>
            <ac:spMk id="117" creationId="{785E018D-1AE5-4958-92CE-BA6EAE8FB2A3}"/>
          </ac:spMkLst>
        </pc:spChg>
        <pc:spChg chg="add mod">
          <ac:chgData name="Paul Andrew" userId="74ee84ff-55ec-445e-bbbe-46c57acd0282" providerId="ADAL" clId="{024F767F-ACCD-4A19-B3DE-FB6D411DC818}" dt="2021-02-10T13:42:44.195" v="1869" actId="20577"/>
          <ac:spMkLst>
            <pc:docMk/>
            <pc:sldMk cId="3136620555" sldId="258"/>
            <ac:spMk id="118" creationId="{B3E23DA4-C68F-407F-B125-CBDC136EFCC9}"/>
          </ac:spMkLst>
        </pc:spChg>
        <pc:spChg chg="add mod">
          <ac:chgData name="Paul Andrew" userId="74ee84ff-55ec-445e-bbbe-46c57acd0282" providerId="ADAL" clId="{024F767F-ACCD-4A19-B3DE-FB6D411DC818}" dt="2021-02-10T11:57:26.875" v="1584" actId="1076"/>
          <ac:spMkLst>
            <pc:docMk/>
            <pc:sldMk cId="3136620555" sldId="258"/>
            <ac:spMk id="119" creationId="{9346B3DC-DD36-43AB-B323-775CAB5B4E24}"/>
          </ac:spMkLst>
        </pc:spChg>
        <pc:spChg chg="add mod">
          <ac:chgData name="Paul Andrew" userId="74ee84ff-55ec-445e-bbbe-46c57acd0282" providerId="ADAL" clId="{024F767F-ACCD-4A19-B3DE-FB6D411DC818}" dt="2021-02-10T13:56:33.453" v="1903" actId="115"/>
          <ac:spMkLst>
            <pc:docMk/>
            <pc:sldMk cId="3136620555" sldId="258"/>
            <ac:spMk id="120" creationId="{E19D50EF-EF67-48FD-932E-5165A57E5A32}"/>
          </ac:spMkLst>
        </pc:spChg>
        <pc:graphicFrameChg chg="add del mod ord">
          <ac:chgData name="Paul Andrew" userId="74ee84ff-55ec-445e-bbbe-46c57acd0282" providerId="ADAL" clId="{024F767F-ACCD-4A19-B3DE-FB6D411DC818}" dt="2021-02-10T11:20:09.846" v="275" actId="478"/>
          <ac:graphicFrameMkLst>
            <pc:docMk/>
            <pc:sldMk cId="3136620555" sldId="258"/>
            <ac:graphicFrameMk id="18" creationId="{E2566C73-CD1D-4B7B-AAED-BF47F9E4651F}"/>
          </ac:graphicFrameMkLst>
        </pc:graphicFrameChg>
        <pc:graphicFrameChg chg="add del mod modGraphic">
          <ac:chgData name="Paul Andrew" userId="74ee84ff-55ec-445e-bbbe-46c57acd0282" providerId="ADAL" clId="{024F767F-ACCD-4A19-B3DE-FB6D411DC818}" dt="2021-02-10T11:19:42.720" v="272" actId="478"/>
          <ac:graphicFrameMkLst>
            <pc:docMk/>
            <pc:sldMk cId="3136620555" sldId="258"/>
            <ac:graphicFrameMk id="23" creationId="{5B3183BB-0B4D-4789-B0A1-1E8629E14B01}"/>
          </ac:graphicFrameMkLst>
        </pc:graphicFrame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" creationId="{E017A688-2CF4-4E4A-8728-D0E68CEF1694}"/>
          </ac:picMkLst>
        </pc:picChg>
        <pc:picChg chg="add del mod">
          <ac:chgData name="Paul Andrew" userId="74ee84ff-55ec-445e-bbbe-46c57acd0282" providerId="ADAL" clId="{024F767F-ACCD-4A19-B3DE-FB6D411DC818}" dt="2021-02-10T11:18:31.103" v="251" actId="21"/>
          <ac:picMkLst>
            <pc:docMk/>
            <pc:sldMk cId="3136620555" sldId="258"/>
            <ac:picMk id="5" creationId="{6F51FCBB-CBB5-4065-B4AB-250C08803DD5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6" creationId="{4EFA57BF-36FD-4FC7-9994-16D07C8AF434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7" creationId="{4211E1EA-2660-40D9-8F19-FD6EDD100448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8" creationId="{8549D875-FA59-426F-B161-E4FA5FCCC3F5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9" creationId="{5FF30033-D3C6-47D6-B2CD-1D5180428C3C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0" creationId="{B20CBA6C-0B61-4C6A-A3B3-8D11A3EECA06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1" creationId="{49BF6EC8-D0A7-4470-BFF6-7D55F51DBE9F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2" creationId="{4ED8C91E-B4F2-432A-9FE7-2188CE23D400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3" creationId="{ECD5FD7E-4909-460A-B5D8-E96974BE10ED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4" creationId="{74E5835B-2C15-4A58-9A0D-EDB533CF61E6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5" creationId="{A763B03B-2EDC-4AED-88C3-548D1DB1DCF5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6" creationId="{CBB97E4F-5214-4CD0-ADA8-3C2A1A8155C0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17" creationId="{E979E239-A6A6-4F9B-9772-073CA0AA74D6}"/>
          </ac:picMkLst>
        </pc:picChg>
        <pc:picChg chg="add del mod">
          <ac:chgData name="Paul Andrew" userId="74ee84ff-55ec-445e-bbbe-46c57acd0282" providerId="ADAL" clId="{024F767F-ACCD-4A19-B3DE-FB6D411DC818}" dt="2021-02-10T11:18:33.563" v="253" actId="21"/>
          <ac:picMkLst>
            <pc:docMk/>
            <pc:sldMk cId="3136620555" sldId="258"/>
            <ac:picMk id="19" creationId="{757809A0-376D-4B37-A742-74DE712B715A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20" creationId="{FFB732B9-C5B7-46B9-AC57-4B92FF59A8EE}"/>
          </ac:picMkLst>
        </pc:picChg>
        <pc:picChg chg="add del mod">
          <ac:chgData name="Paul Andrew" userId="74ee84ff-55ec-445e-bbbe-46c57acd0282" providerId="ADAL" clId="{024F767F-ACCD-4A19-B3DE-FB6D411DC818}" dt="2021-02-10T11:18:45.522" v="258" actId="478"/>
          <ac:picMkLst>
            <pc:docMk/>
            <pc:sldMk cId="3136620555" sldId="258"/>
            <ac:picMk id="21" creationId="{4C74A02D-4CCC-4605-BBBB-3C37A882819D}"/>
          </ac:picMkLst>
        </pc:picChg>
        <pc:picChg chg="add del mod">
          <ac:chgData name="Paul Andrew" userId="74ee84ff-55ec-445e-bbbe-46c57acd0282" providerId="ADAL" clId="{024F767F-ACCD-4A19-B3DE-FB6D411DC818}" dt="2021-02-10T11:19:04.641" v="264" actId="478"/>
          <ac:picMkLst>
            <pc:docMk/>
            <pc:sldMk cId="3136620555" sldId="258"/>
            <ac:picMk id="22" creationId="{CC4F20CC-A51A-419F-AB37-99B9A6DB16A1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39" creationId="{23A80021-0CB6-487A-8B16-991C0BC27449}"/>
          </ac:picMkLst>
        </pc:picChg>
        <pc:picChg chg="add del mod">
          <ac:chgData name="Paul Andrew" userId="74ee84ff-55ec-445e-bbbe-46c57acd0282" providerId="ADAL" clId="{024F767F-ACCD-4A19-B3DE-FB6D411DC818}" dt="2021-02-10T11:27:21.689" v="489" actId="478"/>
          <ac:picMkLst>
            <pc:docMk/>
            <pc:sldMk cId="3136620555" sldId="258"/>
            <ac:picMk id="40" creationId="{ABE548B0-50C1-4821-BD74-7C2ECDA061BD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1" creationId="{CB678D7F-0505-4AE7-B826-0BDFF6C8A015}"/>
          </ac:picMkLst>
        </pc:picChg>
        <pc:picChg chg="add del mod">
          <ac:chgData name="Paul Andrew" userId="74ee84ff-55ec-445e-bbbe-46c57acd0282" providerId="ADAL" clId="{024F767F-ACCD-4A19-B3DE-FB6D411DC818}" dt="2021-02-10T11:27:21.689" v="489" actId="478"/>
          <ac:picMkLst>
            <pc:docMk/>
            <pc:sldMk cId="3136620555" sldId="258"/>
            <ac:picMk id="42" creationId="{735BD253-C198-4C9B-88A4-C515B10D6944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3" creationId="{5C10A4C2-10A8-4E66-9CA8-8FACE2115441}"/>
          </ac:picMkLst>
        </pc:picChg>
        <pc:picChg chg="add del mod">
          <ac:chgData name="Paul Andrew" userId="74ee84ff-55ec-445e-bbbe-46c57acd0282" providerId="ADAL" clId="{024F767F-ACCD-4A19-B3DE-FB6D411DC818}" dt="2021-02-10T11:24:31.060" v="449" actId="478"/>
          <ac:picMkLst>
            <pc:docMk/>
            <pc:sldMk cId="3136620555" sldId="258"/>
            <ac:picMk id="44" creationId="{364E2A77-6E54-447C-B943-5B3F159FB92B}"/>
          </ac:picMkLst>
        </pc:picChg>
        <pc:picChg chg="add del mod">
          <ac:chgData name="Paul Andrew" userId="74ee84ff-55ec-445e-bbbe-46c57acd0282" providerId="ADAL" clId="{024F767F-ACCD-4A19-B3DE-FB6D411DC818}" dt="2021-02-10T11:27:21.689" v="489" actId="478"/>
          <ac:picMkLst>
            <pc:docMk/>
            <pc:sldMk cId="3136620555" sldId="258"/>
            <ac:picMk id="45" creationId="{35E48369-E15D-42B4-A9E9-C381B64CB146}"/>
          </ac:picMkLst>
        </pc:picChg>
        <pc:picChg chg="add del mod">
          <ac:chgData name="Paul Andrew" userId="74ee84ff-55ec-445e-bbbe-46c57acd0282" providerId="ADAL" clId="{024F767F-ACCD-4A19-B3DE-FB6D411DC818}" dt="2021-02-10T11:27:21.689" v="489" actId="478"/>
          <ac:picMkLst>
            <pc:docMk/>
            <pc:sldMk cId="3136620555" sldId="258"/>
            <ac:picMk id="46" creationId="{5595B79F-D05B-4CEF-BAF8-17BF7E56C889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7" creationId="{C3C78F6A-2992-483B-8A3E-2D1783304E54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8" creationId="{37CACAC3-80C6-435B-A53C-AC431C485EC7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49" creationId="{6AB92D71-758B-43B4-8DFB-7664A42C1FCD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0" creationId="{E5B8BBD8-9404-46AB-A5F8-0D4FACBE4985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1" creationId="{C47B3BB4-DDF2-443C-8CE7-F91CA844EA56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2" creationId="{193F58ED-9134-41DC-86B0-50FB87F89FB8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3" creationId="{C94251C0-0E04-4E6E-BD81-0386FEA704C8}"/>
          </ac:picMkLst>
        </pc:picChg>
        <pc:picChg chg="add del mod">
          <ac:chgData name="Paul Andrew" userId="74ee84ff-55ec-445e-bbbe-46c57acd0282" providerId="ADAL" clId="{024F767F-ACCD-4A19-B3DE-FB6D411DC818}" dt="2021-02-10T11:26:51.422" v="480" actId="478"/>
          <ac:picMkLst>
            <pc:docMk/>
            <pc:sldMk cId="3136620555" sldId="258"/>
            <ac:picMk id="54" creationId="{7F072CC1-D4EA-4234-BFBC-B3419FDA0DF1}"/>
          </ac:picMkLst>
        </pc:picChg>
        <pc:picChg chg="add del mod">
          <ac:chgData name="Paul Andrew" userId="74ee84ff-55ec-445e-bbbe-46c57acd0282" providerId="ADAL" clId="{024F767F-ACCD-4A19-B3DE-FB6D411DC818}" dt="2021-02-10T13:48:47.265" v="1871" actId="1076"/>
          <ac:picMkLst>
            <pc:docMk/>
            <pc:sldMk cId="3136620555" sldId="258"/>
            <ac:picMk id="55" creationId="{7193BA23-5835-4F11-BCB5-0141A5E57062}"/>
          </ac:picMkLst>
        </pc:picChg>
        <pc:picChg chg="add del mod">
          <ac:chgData name="Paul Andrew" userId="74ee84ff-55ec-445e-bbbe-46c57acd0282" providerId="ADAL" clId="{024F767F-ACCD-4A19-B3DE-FB6D411DC818}" dt="2021-02-10T13:41:35.791" v="1773" actId="478"/>
          <ac:picMkLst>
            <pc:docMk/>
            <pc:sldMk cId="3136620555" sldId="258"/>
            <ac:picMk id="56" creationId="{79725B6D-C452-4683-8EE8-B4CB18AA8818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7" creationId="{1FF1793A-437C-4B28-ACE3-FE0A3F4FAE48}"/>
          </ac:picMkLst>
        </pc:picChg>
        <pc:picChg chg="add mod">
          <ac:chgData name="Paul Andrew" userId="74ee84ff-55ec-445e-bbbe-46c57acd0282" providerId="ADAL" clId="{024F767F-ACCD-4A19-B3DE-FB6D411DC818}" dt="2021-02-10T11:29:55.462" v="721" actId="1038"/>
          <ac:picMkLst>
            <pc:docMk/>
            <pc:sldMk cId="3136620555" sldId="258"/>
            <ac:picMk id="58" creationId="{901C1CB4-559E-4E1F-A073-07D676920801}"/>
          </ac:picMkLst>
        </pc:picChg>
        <pc:picChg chg="add mod">
          <ac:chgData name="Paul Andrew" userId="74ee84ff-55ec-445e-bbbe-46c57acd0282" providerId="ADAL" clId="{024F767F-ACCD-4A19-B3DE-FB6D411DC818}" dt="2021-02-10T12:00:42.651" v="1616" actId="1036"/>
          <ac:picMkLst>
            <pc:docMk/>
            <pc:sldMk cId="3136620555" sldId="258"/>
            <ac:picMk id="59" creationId="{1CEE0284-5925-453A-8166-A166CEA2CC64}"/>
          </ac:picMkLst>
        </pc:picChg>
        <pc:picChg chg="add del mod">
          <ac:chgData name="Paul Andrew" userId="74ee84ff-55ec-445e-bbbe-46c57acd0282" providerId="ADAL" clId="{024F767F-ACCD-4A19-B3DE-FB6D411DC818}" dt="2021-02-10T13:35:42.687" v="1767"/>
          <ac:picMkLst>
            <pc:docMk/>
            <pc:sldMk cId="3136620555" sldId="258"/>
            <ac:picMk id="83" creationId="{76119F6A-BA4D-4EC0-9BC6-77246FCB714C}"/>
          </ac:picMkLst>
        </pc:picChg>
        <pc:picChg chg="add mod">
          <ac:chgData name="Paul Andrew" userId="74ee84ff-55ec-445e-bbbe-46c57acd0282" providerId="ADAL" clId="{024F767F-ACCD-4A19-B3DE-FB6D411DC818}" dt="2021-02-10T13:41:42.917" v="1778" actId="1038"/>
          <ac:picMkLst>
            <pc:docMk/>
            <pc:sldMk cId="3136620555" sldId="258"/>
            <ac:picMk id="84" creationId="{FFF8BC20-D519-4077-850D-D15FEE154B04}"/>
          </ac:picMkLst>
        </pc:picChg>
        <pc:picChg chg="add del mod">
          <ac:chgData name="Paul Andrew" userId="74ee84ff-55ec-445e-bbbe-46c57acd0282" providerId="ADAL" clId="{024F767F-ACCD-4A19-B3DE-FB6D411DC818}" dt="2021-02-10T11:59:29.466" v="1613" actId="478"/>
          <ac:picMkLst>
            <pc:docMk/>
            <pc:sldMk cId="3136620555" sldId="258"/>
            <ac:picMk id="112" creationId="{096CE00E-4142-49C8-B950-09D9D8ED582E}"/>
          </ac:picMkLst>
        </pc:picChg>
        <pc:picChg chg="add mod">
          <ac:chgData name="Paul Andrew" userId="74ee84ff-55ec-445e-bbbe-46c57acd0282" providerId="ADAL" clId="{024F767F-ACCD-4A19-B3DE-FB6D411DC818}" dt="2021-02-10T11:57:26.875" v="1584" actId="1076"/>
          <ac:picMkLst>
            <pc:docMk/>
            <pc:sldMk cId="3136620555" sldId="258"/>
            <ac:picMk id="113" creationId="{764B5D22-6B03-4C14-AA7A-B2557BC06B2D}"/>
          </ac:picMkLst>
        </pc:picChg>
        <pc:picChg chg="add mod">
          <ac:chgData name="Paul Andrew" userId="74ee84ff-55ec-445e-bbbe-46c57acd0282" providerId="ADAL" clId="{024F767F-ACCD-4A19-B3DE-FB6D411DC818}" dt="2021-02-10T11:57:26.875" v="1584" actId="1076"/>
          <ac:picMkLst>
            <pc:docMk/>
            <pc:sldMk cId="3136620555" sldId="258"/>
            <ac:picMk id="114" creationId="{0E7F25B9-DB9D-4E28-B254-95C59F23F26E}"/>
          </ac:picMkLst>
        </pc:picChg>
        <pc:picChg chg="add mod">
          <ac:chgData name="Paul Andrew" userId="74ee84ff-55ec-445e-bbbe-46c57acd0282" providerId="ADAL" clId="{024F767F-ACCD-4A19-B3DE-FB6D411DC818}" dt="2021-02-10T11:57:26.875" v="1584" actId="1076"/>
          <ac:picMkLst>
            <pc:docMk/>
            <pc:sldMk cId="3136620555" sldId="258"/>
            <ac:picMk id="115" creationId="{DA9905DE-73E5-4A2F-9B8C-C4DA9DC19490}"/>
          </ac:picMkLst>
        </pc:picChg>
        <pc:picChg chg="add del mod">
          <ac:chgData name="Paul Andrew" userId="74ee84ff-55ec-445e-bbbe-46c57acd0282" providerId="ADAL" clId="{024F767F-ACCD-4A19-B3DE-FB6D411DC818}" dt="2021-02-10T11:19:42.720" v="272" actId="478"/>
          <ac:picMkLst>
            <pc:docMk/>
            <pc:sldMk cId="3136620555" sldId="258"/>
            <ac:picMk id="2049" creationId="{706B52BE-9F21-466E-B9A6-E19749842148}"/>
          </ac:picMkLst>
        </pc:picChg>
        <pc:cxnChg chg="add mod">
          <ac:chgData name="Paul Andrew" userId="74ee84ff-55ec-445e-bbbe-46c57acd0282" providerId="ADAL" clId="{024F767F-ACCD-4A19-B3DE-FB6D411DC818}" dt="2021-02-10T11:53:10.461" v="1474" actId="14100"/>
          <ac:cxnSpMkLst>
            <pc:docMk/>
            <pc:sldMk cId="3136620555" sldId="258"/>
            <ac:cxnSpMk id="67" creationId="{F02564F4-E423-4738-9D97-D363D83C4FAB}"/>
          </ac:cxnSpMkLst>
        </pc:cxnChg>
        <pc:cxnChg chg="add mod">
          <ac:chgData name="Paul Andrew" userId="74ee84ff-55ec-445e-bbbe-46c57acd0282" providerId="ADAL" clId="{024F767F-ACCD-4A19-B3DE-FB6D411DC818}" dt="2021-02-10T11:53:13.301" v="1475" actId="14100"/>
          <ac:cxnSpMkLst>
            <pc:docMk/>
            <pc:sldMk cId="3136620555" sldId="258"/>
            <ac:cxnSpMk id="71" creationId="{6CD65D8A-2296-46E7-A371-764A98BA5F0D}"/>
          </ac:cxnSpMkLst>
        </pc:cxnChg>
        <pc:cxnChg chg="add mod">
          <ac:chgData name="Paul Andrew" userId="74ee84ff-55ec-445e-bbbe-46c57acd0282" providerId="ADAL" clId="{024F767F-ACCD-4A19-B3DE-FB6D411DC818}" dt="2021-02-10T11:53:23.247" v="1478" actId="14100"/>
          <ac:cxnSpMkLst>
            <pc:docMk/>
            <pc:sldMk cId="3136620555" sldId="258"/>
            <ac:cxnSpMk id="72" creationId="{F50193C0-F58C-4D68-8545-1AFAD38F1BD1}"/>
          </ac:cxnSpMkLst>
        </pc:cxnChg>
        <pc:cxnChg chg="add mod">
          <ac:chgData name="Paul Andrew" userId="74ee84ff-55ec-445e-bbbe-46c57acd0282" providerId="ADAL" clId="{024F767F-ACCD-4A19-B3DE-FB6D411DC818}" dt="2021-02-10T11:53:20.612" v="1477" actId="14100"/>
          <ac:cxnSpMkLst>
            <pc:docMk/>
            <pc:sldMk cId="3136620555" sldId="258"/>
            <ac:cxnSpMk id="75" creationId="{C1F228C8-A866-4062-A7F3-DA8DBDD7BEA9}"/>
          </ac:cxnSpMkLst>
        </pc:cxnChg>
        <pc:cxnChg chg="add mod">
          <ac:chgData name="Paul Andrew" userId="74ee84ff-55ec-445e-bbbe-46c57acd0282" providerId="ADAL" clId="{024F767F-ACCD-4A19-B3DE-FB6D411DC818}" dt="2021-02-10T13:43:32.743" v="1870" actId="14100"/>
          <ac:cxnSpMkLst>
            <pc:docMk/>
            <pc:sldMk cId="3136620555" sldId="258"/>
            <ac:cxnSpMk id="78" creationId="{1FF7F994-3AE2-41EA-9287-E1422A998B69}"/>
          </ac:cxnSpMkLst>
        </pc:cxnChg>
        <pc:cxnChg chg="add mod">
          <ac:chgData name="Paul Andrew" userId="74ee84ff-55ec-445e-bbbe-46c57acd0282" providerId="ADAL" clId="{024F767F-ACCD-4A19-B3DE-FB6D411DC818}" dt="2021-02-10T11:53:25.830" v="1479" actId="14100"/>
          <ac:cxnSpMkLst>
            <pc:docMk/>
            <pc:sldMk cId="3136620555" sldId="258"/>
            <ac:cxnSpMk id="81" creationId="{F40B2660-897D-4A68-A22C-2A2F285B3304}"/>
          </ac:cxnSpMkLst>
        </pc:cxnChg>
        <pc:cxnChg chg="add mod">
          <ac:chgData name="Paul Andrew" userId="74ee84ff-55ec-445e-bbbe-46c57acd0282" providerId="ADAL" clId="{024F767F-ACCD-4A19-B3DE-FB6D411DC818}" dt="2021-02-10T11:53:18.317" v="1476" actId="14100"/>
          <ac:cxnSpMkLst>
            <pc:docMk/>
            <pc:sldMk cId="3136620555" sldId="258"/>
            <ac:cxnSpMk id="82" creationId="{D5C92EA0-1D03-49A7-B797-B0323DE539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D6F8-36D7-45E7-B2A0-FEB5F76E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38BFC-7FFF-4D9B-9C35-404ED5156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A836-C29F-4D9B-B893-EC31CA98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8E49-0B8B-4A60-A079-9C302E80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E39F-6BBD-416D-B7BF-7B0FECA9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0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71FA-7467-4BA2-8C05-53B8F41C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74FC3-E157-4150-9E10-6CA2F6D39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1832-85C2-4AFD-9447-F811BA64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2473-82C6-458A-8863-D6C845CE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880D-76A0-497B-A188-0373AAE3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F3AB6-9F01-40A9-801D-172E50891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391D-1991-4299-9E45-3D5C5335B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A5D1-6FA1-44CB-AAE6-848C6977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2C73-2CDE-4A44-97B9-6EEFE804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FD640-9DEF-45DE-8659-2F916018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F42E-4FE5-43F1-A692-C79E9322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15D7-43F7-41C7-8504-547B3B64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384A-D6C4-4A9A-ABE1-4E033843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BEEB-A429-4E50-814E-67B0AE88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1BE2-5559-438F-80AC-56AE289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8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1778-4407-4A34-AC30-9CAEAFDF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180FA-B0B9-404C-B546-E97E0279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EB18A-768D-4A50-8EBB-EBD2C4B0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E307-E1F0-4D95-894A-087054DF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AA68-7F3E-4238-8FE9-A300438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0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0653-7E56-4BBC-9F9E-6D1C7D61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6131-8298-4AB3-B23F-1F866AB19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4C9C-ED76-401E-A469-B55DD97D0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62D03-2903-4262-82E3-15372584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7B00-69B7-4D31-B850-76DEFC5E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D990E-488D-45F5-9A68-72F0B62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0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6612-1B7A-4244-9FD8-54444940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62F4A-763D-4B10-A093-1377474D0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1F2C5-3B55-4D12-A071-53C3E553F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A467D-7937-4C9D-A01D-988780DCE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E9BAA-42A6-4195-8987-3DAA5605C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97D56-F5C0-4730-9A5C-A6B2055F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10BD8-6AA3-4353-BBE6-5F1A3B8C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D4A81-0E3D-4E15-B4A9-277D760D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9E1A-0673-42EB-8CAC-06459303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1B988-5347-4FE4-8F66-C0A1E5CC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65AB5-F3AC-41BE-9A62-FAEFDD0F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C814B-7701-4FB4-AE88-8897C44D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9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29E18-FDB0-4A39-B076-C0209CD0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84A12-2F23-4646-A6CA-FF7C1F2C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2AB6C-3CB6-4D4C-AF29-235BBE2F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4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FD90-D528-4E56-8413-A2CF0F74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F003-D341-471C-8171-4BC09024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EE751-A8C3-49B9-ABA8-4EACC7666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B3C06-CD17-41A4-976F-6997B362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54589-6643-46AE-9D3A-C7132F3D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FE913-4240-4DCB-A970-71DBD538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3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0DDB-801C-4B4E-A492-B9DEE433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1C1F3-7639-4252-B1D2-D67D800D3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B1661-4236-4083-9C10-08B37A567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7A16D-717A-407E-AF61-36B88D7A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B0921-A8A6-44BE-AD76-0A52E18B4A8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8BCB7-5622-449F-8864-87061241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EF3F-BD4C-4C68-B95C-98C1E972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DA95-55A9-4537-B6EC-4E30E9444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9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1A252-42B2-4364-AFFA-A0E37AFF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C4F9-F9FE-484F-82AB-60EC1288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41C6-E6D4-4F10-8E18-33EE3BDCB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B0921-A8A6-44BE-AD76-0A52E18B4A89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3A68-D6C0-4CB6-B9AA-C72368274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95D5-16ED-4BA7-861C-245458157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DA95-55A9-4537-B6EC-4E30E94444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5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3.emf"/><Relationship Id="rId18" Type="http://schemas.openxmlformats.org/officeDocument/2006/relationships/image" Target="../media/image10.emf"/><Relationship Id="rId3" Type="http://schemas.openxmlformats.org/officeDocument/2006/relationships/image" Target="../media/image15.emf"/><Relationship Id="rId7" Type="http://schemas.openxmlformats.org/officeDocument/2006/relationships/image" Target="../media/image6.emf"/><Relationship Id="rId12" Type="http://schemas.openxmlformats.org/officeDocument/2006/relationships/image" Target="../media/image12.emf"/><Relationship Id="rId17" Type="http://schemas.openxmlformats.org/officeDocument/2006/relationships/image" Target="../media/image1.emf"/><Relationship Id="rId2" Type="http://schemas.openxmlformats.org/officeDocument/2006/relationships/image" Target="../media/image17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1.emf"/><Relationship Id="rId5" Type="http://schemas.openxmlformats.org/officeDocument/2006/relationships/image" Target="../media/image4.emf"/><Relationship Id="rId15" Type="http://schemas.openxmlformats.org/officeDocument/2006/relationships/image" Target="../media/image16.emf"/><Relationship Id="rId10" Type="http://schemas.openxmlformats.org/officeDocument/2006/relationships/image" Target="../media/image9.emf"/><Relationship Id="rId19" Type="http://schemas.openxmlformats.org/officeDocument/2006/relationships/hyperlink" Target="https://docs.microsoft.com/en-us/azure/synapse-analytics/sql-data-warehouse/memory-concurrency-limits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3.emf"/><Relationship Id="rId18" Type="http://schemas.openxmlformats.org/officeDocument/2006/relationships/image" Target="../media/image10.emf"/><Relationship Id="rId3" Type="http://schemas.openxmlformats.org/officeDocument/2006/relationships/image" Target="../media/image15.emf"/><Relationship Id="rId7" Type="http://schemas.openxmlformats.org/officeDocument/2006/relationships/image" Target="../media/image6.emf"/><Relationship Id="rId12" Type="http://schemas.openxmlformats.org/officeDocument/2006/relationships/image" Target="../media/image12.emf"/><Relationship Id="rId17" Type="http://schemas.openxmlformats.org/officeDocument/2006/relationships/image" Target="../media/image1.emf"/><Relationship Id="rId2" Type="http://schemas.openxmlformats.org/officeDocument/2006/relationships/image" Target="../media/image17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1.emf"/><Relationship Id="rId5" Type="http://schemas.openxmlformats.org/officeDocument/2006/relationships/image" Target="../media/image4.emf"/><Relationship Id="rId15" Type="http://schemas.openxmlformats.org/officeDocument/2006/relationships/image" Target="../media/image16.emf"/><Relationship Id="rId10" Type="http://schemas.openxmlformats.org/officeDocument/2006/relationships/image" Target="../media/image9.emf"/><Relationship Id="rId19" Type="http://schemas.openxmlformats.org/officeDocument/2006/relationships/hyperlink" Target="https://docs.microsoft.com/en-us/azure/synapse-analytics/sql-data-warehouse/memory-concurrency-limits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3.emf"/><Relationship Id="rId18" Type="http://schemas.openxmlformats.org/officeDocument/2006/relationships/image" Target="../media/image10.emf"/><Relationship Id="rId3" Type="http://schemas.openxmlformats.org/officeDocument/2006/relationships/image" Target="../media/image15.emf"/><Relationship Id="rId7" Type="http://schemas.openxmlformats.org/officeDocument/2006/relationships/image" Target="../media/image6.emf"/><Relationship Id="rId12" Type="http://schemas.openxmlformats.org/officeDocument/2006/relationships/image" Target="../media/image12.emf"/><Relationship Id="rId17" Type="http://schemas.openxmlformats.org/officeDocument/2006/relationships/image" Target="../media/image1.emf"/><Relationship Id="rId2" Type="http://schemas.openxmlformats.org/officeDocument/2006/relationships/image" Target="../media/image18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1.emf"/><Relationship Id="rId5" Type="http://schemas.openxmlformats.org/officeDocument/2006/relationships/image" Target="../media/image4.emf"/><Relationship Id="rId15" Type="http://schemas.openxmlformats.org/officeDocument/2006/relationships/image" Target="../media/image16.emf"/><Relationship Id="rId10" Type="http://schemas.openxmlformats.org/officeDocument/2006/relationships/image" Target="../media/image9.emf"/><Relationship Id="rId19" Type="http://schemas.openxmlformats.org/officeDocument/2006/relationships/hyperlink" Target="https://docs.microsoft.com/en-us/azure/synapse-analytics/sql-data-warehouse/memory-concurrency-limits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3.emf"/><Relationship Id="rId18" Type="http://schemas.openxmlformats.org/officeDocument/2006/relationships/image" Target="../media/image10.emf"/><Relationship Id="rId3" Type="http://schemas.openxmlformats.org/officeDocument/2006/relationships/image" Target="../media/image15.emf"/><Relationship Id="rId7" Type="http://schemas.openxmlformats.org/officeDocument/2006/relationships/image" Target="../media/image6.emf"/><Relationship Id="rId12" Type="http://schemas.openxmlformats.org/officeDocument/2006/relationships/image" Target="../media/image12.emf"/><Relationship Id="rId17" Type="http://schemas.openxmlformats.org/officeDocument/2006/relationships/image" Target="../media/image1.emf"/><Relationship Id="rId2" Type="http://schemas.openxmlformats.org/officeDocument/2006/relationships/image" Target="../media/image18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1.emf"/><Relationship Id="rId5" Type="http://schemas.openxmlformats.org/officeDocument/2006/relationships/image" Target="../media/image4.emf"/><Relationship Id="rId15" Type="http://schemas.openxmlformats.org/officeDocument/2006/relationships/image" Target="../media/image16.emf"/><Relationship Id="rId10" Type="http://schemas.openxmlformats.org/officeDocument/2006/relationships/image" Target="../media/image9.emf"/><Relationship Id="rId19" Type="http://schemas.openxmlformats.org/officeDocument/2006/relationships/hyperlink" Target="https://docs.microsoft.com/en-us/azure/synapse-analytics/sql-data-warehouse/memory-concurrency-limits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4F6662DF-B012-4C19-8802-424ECB33A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7201038" y="671822"/>
            <a:ext cx="301046" cy="854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F5EF9-A3D9-42D2-AFAA-29C1B0BB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981" y="4382296"/>
            <a:ext cx="815186" cy="6385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3D615-7CB2-492F-ADE9-43B453341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644" y="4421028"/>
            <a:ext cx="1141545" cy="599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26E35-9372-42D6-A0E8-2024F481E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464" y="4421027"/>
            <a:ext cx="733398" cy="599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B8E94-5FED-4A05-ACC9-3D1C12E96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2327" y="4382088"/>
            <a:ext cx="512198" cy="677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E1C68-EDD9-4DF8-BA48-E15A0BA02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7932" y="4342983"/>
            <a:ext cx="697114" cy="709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239D3-D8F3-4534-8E91-E9371E79D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176" y="4382088"/>
            <a:ext cx="898602" cy="599795"/>
          </a:xfrm>
          <a:prstGeom prst="rect">
            <a:avLst/>
          </a:prstGeom>
        </p:spPr>
      </p:pic>
      <p:pic>
        <p:nvPicPr>
          <p:cNvPr id="10" name="Picture 2" descr="Data Visualization | Microsoft Power BI">
            <a:extLst>
              <a:ext uri="{FF2B5EF4-FFF2-40B4-BE49-F238E27FC236}">
                <a16:creationId xmlns:a16="http://schemas.microsoft.com/office/drawing/2014/main" id="{A9EC3C40-F895-451B-8E91-7234EBCB5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r="27778"/>
          <a:stretch/>
        </p:blipFill>
        <p:spPr bwMode="auto">
          <a:xfrm>
            <a:off x="8076308" y="4400035"/>
            <a:ext cx="544037" cy="65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3DDFDC2A-D6FF-4B19-9243-4AA1FE61BF7F}"/>
              </a:ext>
            </a:extLst>
          </p:cNvPr>
          <p:cNvSpPr/>
          <p:nvPr/>
        </p:nvSpPr>
        <p:spPr>
          <a:xfrm rot="5400000">
            <a:off x="5690698" y="-1410575"/>
            <a:ext cx="958850" cy="11053155"/>
          </a:xfrm>
          <a:prstGeom prst="leftBrace">
            <a:avLst>
              <a:gd name="adj1" fmla="val 8333"/>
              <a:gd name="adj2" fmla="val 54644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BF2B1F-F3F3-43F1-B1E2-D0323D6CE3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10863" y="4368855"/>
            <a:ext cx="609806" cy="6262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43F65A-A36F-46E1-85CE-B0A625B8CD41}"/>
              </a:ext>
            </a:extLst>
          </p:cNvPr>
          <p:cNvSpPr/>
          <p:nvPr/>
        </p:nvSpPr>
        <p:spPr>
          <a:xfrm>
            <a:off x="5454650" y="3393108"/>
            <a:ext cx="381000" cy="311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0950F6-3597-452B-9BE7-253A7B58A6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0056" y="1351113"/>
            <a:ext cx="2271713" cy="25962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694A2D-5BEE-45C8-83AB-B9850943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17" r="35553" b="29227"/>
          <a:stretch/>
        </p:blipFill>
        <p:spPr>
          <a:xfrm>
            <a:off x="2560283" y="5125787"/>
            <a:ext cx="310965" cy="8544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7C6C7C-1014-4533-AE45-8EF126F98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6631246" y="5125787"/>
            <a:ext cx="301046" cy="8544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18F2EF-A36E-43FE-91F6-7022F548E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71897" b="29227"/>
          <a:stretch/>
        </p:blipFill>
        <p:spPr>
          <a:xfrm>
            <a:off x="8192843" y="5125787"/>
            <a:ext cx="310965" cy="85443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13B72E-EF7C-410D-8E3C-053920547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5180288" y="5125787"/>
            <a:ext cx="301046" cy="8544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22E867-0C64-4744-ABD7-8CD89F624B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1161419" y="5130351"/>
            <a:ext cx="301046" cy="8544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216F7C-EDE7-4626-B6C6-8157B3B54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17" r="35553" b="29227"/>
          <a:stretch/>
        </p:blipFill>
        <p:spPr>
          <a:xfrm>
            <a:off x="3801006" y="5125787"/>
            <a:ext cx="310965" cy="8544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EE1E530-4683-4186-85CD-43C828577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17" r="35553" b="29227"/>
          <a:stretch/>
        </p:blipFill>
        <p:spPr>
          <a:xfrm>
            <a:off x="9516680" y="5125786"/>
            <a:ext cx="310965" cy="8544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FB6F3CA-58A8-4C18-9044-B0A257FD3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11021968" y="5125785"/>
            <a:ext cx="301046" cy="85443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38DC89-6A6E-44EF-B28F-56BF0F3611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339" y="1828228"/>
            <a:ext cx="1647825" cy="16478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EA7C8EC-A78D-4F25-B7D6-F1A47E9286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4855" y="2118472"/>
            <a:ext cx="1080864" cy="107527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A6B740-861E-4232-9AE6-A5820E11A0AE}"/>
              </a:ext>
            </a:extLst>
          </p:cNvPr>
          <p:cNvCxnSpPr>
            <a:cxnSpLocks/>
            <a:stCxn id="15" idx="1"/>
            <a:endCxn id="36" idx="3"/>
          </p:cNvCxnSpPr>
          <p:nvPr/>
        </p:nvCxnSpPr>
        <p:spPr>
          <a:xfrm flipH="1">
            <a:off x="3565719" y="2649235"/>
            <a:ext cx="944337" cy="6877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9BA9B1-4E62-4A25-8D8D-77C36AC71E34}"/>
              </a:ext>
            </a:extLst>
          </p:cNvPr>
          <p:cNvCxnSpPr>
            <a:cxnSpLocks/>
            <a:stCxn id="35" idx="1"/>
            <a:endCxn id="15" idx="3"/>
          </p:cNvCxnSpPr>
          <p:nvPr/>
        </p:nvCxnSpPr>
        <p:spPr>
          <a:xfrm flipH="1" flipV="1">
            <a:off x="6781769" y="2649235"/>
            <a:ext cx="1015570" cy="290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82AE208-66E0-4203-93F7-6C796C722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2052360" y="2233190"/>
            <a:ext cx="301046" cy="85443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10DF8AD-5F50-4081-BE06-1CDF47B37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39" b="29227"/>
          <a:stretch/>
        </p:blipFill>
        <p:spPr>
          <a:xfrm>
            <a:off x="9511182" y="2212481"/>
            <a:ext cx="301046" cy="8544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9856B0D-C572-40E0-8332-F682ABC058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6659" y="777622"/>
            <a:ext cx="650220" cy="6477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B195C6B-850E-4908-BF85-AABDCFBFEF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2576" y="777622"/>
            <a:ext cx="647700" cy="6477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701AAF3-F856-4AAB-B452-0659C274F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71897" b="29227"/>
          <a:stretch/>
        </p:blipFill>
        <p:spPr>
          <a:xfrm>
            <a:off x="3779822" y="675758"/>
            <a:ext cx="310965" cy="85443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DE28005-2502-45FF-A7C3-F31E48438C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9714" y="668000"/>
            <a:ext cx="864723" cy="796573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649D99E-DD95-46FE-8F3E-7C83DCEF75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68000" y="665162"/>
            <a:ext cx="1422322" cy="854435"/>
          </a:xfrm>
          <a:prstGeom prst="rect">
            <a:avLst/>
          </a:prstGeom>
        </p:spPr>
      </p:pic>
      <p:sp>
        <p:nvSpPr>
          <p:cNvPr id="71" name="Title 14">
            <a:extLst>
              <a:ext uri="{FF2B5EF4-FFF2-40B4-BE49-F238E27FC236}">
                <a16:creationId xmlns:a16="http://schemas.microsoft.com/office/drawing/2014/main" id="{2DBF888A-857A-4521-9D29-D3764C6AA0E4}"/>
              </a:ext>
            </a:extLst>
          </p:cNvPr>
          <p:cNvSpPr txBox="1">
            <a:spLocks/>
          </p:cNvSpPr>
          <p:nvPr/>
        </p:nvSpPr>
        <p:spPr>
          <a:xfrm>
            <a:off x="866176" y="4140940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Pipelines</a:t>
            </a:r>
          </a:p>
        </p:txBody>
      </p:sp>
      <p:sp>
        <p:nvSpPr>
          <p:cNvPr id="72" name="Title 14">
            <a:extLst>
              <a:ext uri="{FF2B5EF4-FFF2-40B4-BE49-F238E27FC236}">
                <a16:creationId xmlns:a16="http://schemas.microsoft.com/office/drawing/2014/main" id="{62CED21E-82F2-4A81-B5F9-68605B02BA80}"/>
              </a:ext>
            </a:extLst>
          </p:cNvPr>
          <p:cNvSpPr txBox="1">
            <a:spLocks/>
          </p:cNvSpPr>
          <p:nvPr/>
        </p:nvSpPr>
        <p:spPr>
          <a:xfrm>
            <a:off x="2266464" y="4140940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/>
              <a:t>Data Flows</a:t>
            </a:r>
          </a:p>
        </p:txBody>
      </p:sp>
      <p:sp>
        <p:nvSpPr>
          <p:cNvPr id="73" name="Title 14">
            <a:extLst>
              <a:ext uri="{FF2B5EF4-FFF2-40B4-BE49-F238E27FC236}">
                <a16:creationId xmlns:a16="http://schemas.microsoft.com/office/drawing/2014/main" id="{CD5A019D-ECD9-433F-9350-88995C72DB4C}"/>
              </a:ext>
            </a:extLst>
          </p:cNvPr>
          <p:cNvSpPr txBox="1">
            <a:spLocks/>
          </p:cNvSpPr>
          <p:nvPr/>
        </p:nvSpPr>
        <p:spPr>
          <a:xfrm>
            <a:off x="3293036" y="4138249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SQL Pools (SQLDW)</a:t>
            </a:r>
          </a:p>
        </p:txBody>
      </p:sp>
      <p:sp>
        <p:nvSpPr>
          <p:cNvPr id="74" name="Title 14">
            <a:extLst>
              <a:ext uri="{FF2B5EF4-FFF2-40B4-BE49-F238E27FC236}">
                <a16:creationId xmlns:a16="http://schemas.microsoft.com/office/drawing/2014/main" id="{036266D4-8EF7-4124-ABA9-B37FD0A387EC}"/>
              </a:ext>
            </a:extLst>
          </p:cNvPr>
          <p:cNvSpPr txBox="1">
            <a:spLocks/>
          </p:cNvSpPr>
          <p:nvPr/>
        </p:nvSpPr>
        <p:spPr>
          <a:xfrm>
            <a:off x="4736986" y="4139778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SQL On-Demand</a:t>
            </a:r>
          </a:p>
        </p:txBody>
      </p:sp>
      <p:sp>
        <p:nvSpPr>
          <p:cNvPr id="75" name="Title 14">
            <a:extLst>
              <a:ext uri="{FF2B5EF4-FFF2-40B4-BE49-F238E27FC236}">
                <a16:creationId xmlns:a16="http://schemas.microsoft.com/office/drawing/2014/main" id="{DC2B8904-CE23-4E15-BF30-0E330B3C5330}"/>
              </a:ext>
            </a:extLst>
          </p:cNvPr>
          <p:cNvSpPr txBox="1">
            <a:spLocks/>
          </p:cNvSpPr>
          <p:nvPr/>
        </p:nvSpPr>
        <p:spPr>
          <a:xfrm>
            <a:off x="6187944" y="414346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Spark Compute Pools</a:t>
            </a:r>
          </a:p>
        </p:txBody>
      </p:sp>
      <p:sp>
        <p:nvSpPr>
          <p:cNvPr id="76" name="Title 14">
            <a:extLst>
              <a:ext uri="{FF2B5EF4-FFF2-40B4-BE49-F238E27FC236}">
                <a16:creationId xmlns:a16="http://schemas.microsoft.com/office/drawing/2014/main" id="{AF5C0E63-4F55-4C13-A918-DCF072061359}"/>
              </a:ext>
            </a:extLst>
          </p:cNvPr>
          <p:cNvSpPr txBox="1">
            <a:spLocks/>
          </p:cNvSpPr>
          <p:nvPr/>
        </p:nvSpPr>
        <p:spPr>
          <a:xfrm>
            <a:off x="7745405" y="414520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Power BI Integration</a:t>
            </a:r>
          </a:p>
        </p:txBody>
      </p:sp>
      <p:sp>
        <p:nvSpPr>
          <p:cNvPr id="77" name="Title 14">
            <a:extLst>
              <a:ext uri="{FF2B5EF4-FFF2-40B4-BE49-F238E27FC236}">
                <a16:creationId xmlns:a16="http://schemas.microsoft.com/office/drawing/2014/main" id="{E95C4EAB-45CE-4F96-BE20-8F9CD7639867}"/>
              </a:ext>
            </a:extLst>
          </p:cNvPr>
          <p:cNvSpPr txBox="1">
            <a:spLocks/>
          </p:cNvSpPr>
          <p:nvPr/>
        </p:nvSpPr>
        <p:spPr>
          <a:xfrm>
            <a:off x="9078338" y="414346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Data Lake Storage</a:t>
            </a:r>
          </a:p>
        </p:txBody>
      </p:sp>
      <p:sp>
        <p:nvSpPr>
          <p:cNvPr id="78" name="Title 14">
            <a:extLst>
              <a:ext uri="{FF2B5EF4-FFF2-40B4-BE49-F238E27FC236}">
                <a16:creationId xmlns:a16="http://schemas.microsoft.com/office/drawing/2014/main" id="{26CD2F8E-E8B4-4EA6-9248-FCD8ADB9EEF2}"/>
              </a:ext>
            </a:extLst>
          </p:cNvPr>
          <p:cNvSpPr txBox="1">
            <a:spLocks/>
          </p:cNvSpPr>
          <p:nvPr/>
        </p:nvSpPr>
        <p:spPr>
          <a:xfrm>
            <a:off x="10581250" y="412867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Workspace</a:t>
            </a:r>
          </a:p>
        </p:txBody>
      </p:sp>
      <p:sp>
        <p:nvSpPr>
          <p:cNvPr id="79" name="Title 14">
            <a:extLst>
              <a:ext uri="{FF2B5EF4-FFF2-40B4-BE49-F238E27FC236}">
                <a16:creationId xmlns:a16="http://schemas.microsoft.com/office/drawing/2014/main" id="{AF02508F-8B73-4BF6-8B3E-5D380F293933}"/>
              </a:ext>
            </a:extLst>
          </p:cNvPr>
          <p:cNvSpPr txBox="1">
            <a:spLocks/>
          </p:cNvSpPr>
          <p:nvPr/>
        </p:nvSpPr>
        <p:spPr>
          <a:xfrm>
            <a:off x="8017729" y="3193751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Purview</a:t>
            </a:r>
          </a:p>
        </p:txBody>
      </p:sp>
      <p:sp>
        <p:nvSpPr>
          <p:cNvPr id="80" name="Title 14">
            <a:extLst>
              <a:ext uri="{FF2B5EF4-FFF2-40B4-BE49-F238E27FC236}">
                <a16:creationId xmlns:a16="http://schemas.microsoft.com/office/drawing/2014/main" id="{7FE64331-A27E-4D3A-B892-C8269F6CDF80}"/>
              </a:ext>
            </a:extLst>
          </p:cNvPr>
          <p:cNvSpPr txBox="1">
            <a:spLocks/>
          </p:cNvSpPr>
          <p:nvPr/>
        </p:nvSpPr>
        <p:spPr>
          <a:xfrm>
            <a:off x="2353407" y="3190484"/>
            <a:ext cx="1369934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Cosmos - Synapse Link</a:t>
            </a:r>
          </a:p>
        </p:txBody>
      </p:sp>
      <p:sp>
        <p:nvSpPr>
          <p:cNvPr id="81" name="Title 14">
            <a:extLst>
              <a:ext uri="{FF2B5EF4-FFF2-40B4-BE49-F238E27FC236}">
                <a16:creationId xmlns:a16="http://schemas.microsoft.com/office/drawing/2014/main" id="{A92197D5-29FF-4882-8A76-C3C22F883589}"/>
              </a:ext>
            </a:extLst>
          </p:cNvPr>
          <p:cNvSpPr txBox="1">
            <a:spLocks/>
          </p:cNvSpPr>
          <p:nvPr/>
        </p:nvSpPr>
        <p:spPr>
          <a:xfrm>
            <a:off x="6226591" y="1498727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Monitor</a:t>
            </a:r>
          </a:p>
        </p:txBody>
      </p:sp>
      <p:sp>
        <p:nvSpPr>
          <p:cNvPr id="82" name="Title 14">
            <a:extLst>
              <a:ext uri="{FF2B5EF4-FFF2-40B4-BE49-F238E27FC236}">
                <a16:creationId xmlns:a16="http://schemas.microsoft.com/office/drawing/2014/main" id="{2C1C4FC2-7A8D-4D82-928C-4151425693D5}"/>
              </a:ext>
            </a:extLst>
          </p:cNvPr>
          <p:cNvSpPr txBox="1">
            <a:spLocks/>
          </p:cNvSpPr>
          <p:nvPr/>
        </p:nvSpPr>
        <p:spPr>
          <a:xfrm>
            <a:off x="3971162" y="1495059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SDK</a:t>
            </a:r>
          </a:p>
        </p:txBody>
      </p:sp>
      <p:sp>
        <p:nvSpPr>
          <p:cNvPr id="83" name="Title 14">
            <a:extLst>
              <a:ext uri="{FF2B5EF4-FFF2-40B4-BE49-F238E27FC236}">
                <a16:creationId xmlns:a16="http://schemas.microsoft.com/office/drawing/2014/main" id="{0C0DDB98-3CE6-4B51-B113-FE14610A2446}"/>
              </a:ext>
            </a:extLst>
          </p:cNvPr>
          <p:cNvSpPr txBox="1">
            <a:spLocks/>
          </p:cNvSpPr>
          <p:nvPr/>
        </p:nvSpPr>
        <p:spPr>
          <a:xfrm>
            <a:off x="10785336" y="1495141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VNet Integration</a:t>
            </a:r>
          </a:p>
        </p:txBody>
      </p:sp>
      <p:sp>
        <p:nvSpPr>
          <p:cNvPr id="84" name="Title 14">
            <a:extLst>
              <a:ext uri="{FF2B5EF4-FFF2-40B4-BE49-F238E27FC236}">
                <a16:creationId xmlns:a16="http://schemas.microsoft.com/office/drawing/2014/main" id="{6182B4B5-9137-49FF-87D3-823DFEF9A5C4}"/>
              </a:ext>
            </a:extLst>
          </p:cNvPr>
          <p:cNvSpPr txBox="1">
            <a:spLocks/>
          </p:cNvSpPr>
          <p:nvPr/>
        </p:nvSpPr>
        <p:spPr>
          <a:xfrm>
            <a:off x="-19506" y="1489758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900" b="1" dirty="0"/>
              <a:t>Management API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DA3F486F-FCAC-494B-B3B0-BE3807E96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71897" b="29227"/>
          <a:stretch/>
        </p:blipFill>
        <p:spPr>
          <a:xfrm>
            <a:off x="1116434" y="668276"/>
            <a:ext cx="310965" cy="85443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CA76052-8102-4A31-A111-E11E0FA0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3" r="71897" b="29227"/>
          <a:stretch/>
        </p:blipFill>
        <p:spPr>
          <a:xfrm>
            <a:off x="10262876" y="677563"/>
            <a:ext cx="310965" cy="85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7A688-2CF4-4E4A-8728-D0E68CEF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97" y="4126511"/>
            <a:ext cx="367299" cy="338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A57BF-36FD-4FC7-9994-16D07C8AF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80" y="1923207"/>
            <a:ext cx="366872" cy="19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1E1EA-2660-40D9-8F19-FD6EDD10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434" y="948666"/>
            <a:ext cx="362964" cy="29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9D875-FA59-426F-B161-E4FA5FCCC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479" y="2241307"/>
            <a:ext cx="329229" cy="43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30033-D3C6-47D6-B2CD-1D5180428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712" y="2804675"/>
            <a:ext cx="329229" cy="335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CBA6C-0B61-4C6A-A3B3-8D11A3EEC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497" y="3745548"/>
            <a:ext cx="366872" cy="244878"/>
          </a:xfrm>
          <a:prstGeom prst="rect">
            <a:avLst/>
          </a:prstGeom>
        </p:spPr>
      </p:pic>
      <p:pic>
        <p:nvPicPr>
          <p:cNvPr id="11" name="Picture 2" descr="Data Visualization | Microsoft Power BI">
            <a:extLst>
              <a:ext uri="{FF2B5EF4-FFF2-40B4-BE49-F238E27FC236}">
                <a16:creationId xmlns:a16="http://schemas.microsoft.com/office/drawing/2014/main" id="{49BF6EC8-D0A7-4470-BFF6-7D55F51DB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r="27778"/>
          <a:stretch/>
        </p:blipFill>
        <p:spPr bwMode="auto">
          <a:xfrm>
            <a:off x="3412388" y="1366560"/>
            <a:ext cx="362964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8C91E-B4F2-432A-9FE7-2188CE23D4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8479" y="3267741"/>
            <a:ext cx="329462" cy="338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5FD7E-4909-460A-B5D8-E96974BE10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1069" y="6444280"/>
            <a:ext cx="367300" cy="36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E5835B-2C15-4A58-9A0D-EDB533CF61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8501" y="5955957"/>
            <a:ext cx="369207" cy="367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63B03B-2EDC-4AED-88C3-548D1DB1DC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1069" y="5107787"/>
            <a:ext cx="368728" cy="367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97E4F-5214-4CD0-ADA8-3C2A1A8155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71497" y="4604318"/>
            <a:ext cx="367299" cy="367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9E239-A6A6-4F9B-9772-073CA0AA74D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0836" y="5614541"/>
            <a:ext cx="366872" cy="2203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B732B9-C5B7-46B9-AC57-4B92FF59A8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09885" y="530037"/>
            <a:ext cx="364061" cy="285165"/>
          </a:xfrm>
          <a:prstGeom prst="rect">
            <a:avLst/>
          </a:prstGeom>
        </p:spPr>
      </p:pic>
      <p:sp>
        <p:nvSpPr>
          <p:cNvPr id="25" name="Title 14">
            <a:extLst>
              <a:ext uri="{FF2B5EF4-FFF2-40B4-BE49-F238E27FC236}">
                <a16:creationId xmlns:a16="http://schemas.microsoft.com/office/drawing/2014/main" id="{87992B45-E4F2-4EA3-90B4-DFFC2CF253BE}"/>
              </a:ext>
            </a:extLst>
          </p:cNvPr>
          <p:cNvSpPr txBox="1">
            <a:spLocks/>
          </p:cNvSpPr>
          <p:nvPr/>
        </p:nvSpPr>
        <p:spPr>
          <a:xfrm>
            <a:off x="3822526" y="3761706"/>
            <a:ext cx="1410203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Integration Pipelines</a:t>
            </a:r>
          </a:p>
        </p:txBody>
      </p:sp>
      <p:sp>
        <p:nvSpPr>
          <p:cNvPr id="26" name="Title 14">
            <a:extLst>
              <a:ext uri="{FF2B5EF4-FFF2-40B4-BE49-F238E27FC236}">
                <a16:creationId xmlns:a16="http://schemas.microsoft.com/office/drawing/2014/main" id="{98EC400E-A372-45FF-9D9D-61D1A259C7F5}"/>
              </a:ext>
            </a:extLst>
          </p:cNvPr>
          <p:cNvSpPr txBox="1">
            <a:spLocks/>
          </p:cNvSpPr>
          <p:nvPr/>
        </p:nvSpPr>
        <p:spPr>
          <a:xfrm>
            <a:off x="3822527" y="332893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Data Flows</a:t>
            </a:r>
          </a:p>
        </p:txBody>
      </p:sp>
      <p:sp>
        <p:nvSpPr>
          <p:cNvPr id="27" name="Title 14">
            <a:extLst>
              <a:ext uri="{FF2B5EF4-FFF2-40B4-BE49-F238E27FC236}">
                <a16:creationId xmlns:a16="http://schemas.microsoft.com/office/drawing/2014/main" id="{DD82D60F-B487-47A4-AE31-1519D9A20EE1}"/>
              </a:ext>
            </a:extLst>
          </p:cNvPr>
          <p:cNvSpPr txBox="1">
            <a:spLocks/>
          </p:cNvSpPr>
          <p:nvPr/>
        </p:nvSpPr>
        <p:spPr>
          <a:xfrm>
            <a:off x="3820591" y="285909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Pools (SQLDW)</a:t>
            </a:r>
          </a:p>
        </p:txBody>
      </p:sp>
      <p:sp>
        <p:nvSpPr>
          <p:cNvPr id="28" name="Title 14">
            <a:extLst>
              <a:ext uri="{FF2B5EF4-FFF2-40B4-BE49-F238E27FC236}">
                <a16:creationId xmlns:a16="http://schemas.microsoft.com/office/drawing/2014/main" id="{BB151144-895A-4DFC-A3E6-D1BAAC051B08}"/>
              </a:ext>
            </a:extLst>
          </p:cNvPr>
          <p:cNvSpPr txBox="1">
            <a:spLocks/>
          </p:cNvSpPr>
          <p:nvPr/>
        </p:nvSpPr>
        <p:spPr>
          <a:xfrm>
            <a:off x="3820591" y="235112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On-Demand</a:t>
            </a:r>
          </a:p>
        </p:txBody>
      </p:sp>
      <p:sp>
        <p:nvSpPr>
          <p:cNvPr id="29" name="Title 14">
            <a:extLst>
              <a:ext uri="{FF2B5EF4-FFF2-40B4-BE49-F238E27FC236}">
                <a16:creationId xmlns:a16="http://schemas.microsoft.com/office/drawing/2014/main" id="{FCC261C4-388A-413F-B131-5CB9F2FB78F7}"/>
              </a:ext>
            </a:extLst>
          </p:cNvPr>
          <p:cNvSpPr txBox="1">
            <a:spLocks/>
          </p:cNvSpPr>
          <p:nvPr/>
        </p:nvSpPr>
        <p:spPr>
          <a:xfrm>
            <a:off x="3820591" y="1918352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Spark Compute Pools</a:t>
            </a:r>
          </a:p>
        </p:txBody>
      </p:sp>
      <p:sp>
        <p:nvSpPr>
          <p:cNvPr id="30" name="Title 14">
            <a:extLst>
              <a:ext uri="{FF2B5EF4-FFF2-40B4-BE49-F238E27FC236}">
                <a16:creationId xmlns:a16="http://schemas.microsoft.com/office/drawing/2014/main" id="{714418EB-2F7D-4B65-8D74-42951C461A0E}"/>
              </a:ext>
            </a:extLst>
          </p:cNvPr>
          <p:cNvSpPr txBox="1">
            <a:spLocks/>
          </p:cNvSpPr>
          <p:nvPr/>
        </p:nvSpPr>
        <p:spPr>
          <a:xfrm>
            <a:off x="3820591" y="147637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Power BI Integration</a:t>
            </a: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3D3AFDE9-29E6-4240-A596-BEB7FB394BA3}"/>
              </a:ext>
            </a:extLst>
          </p:cNvPr>
          <p:cNvSpPr txBox="1">
            <a:spLocks/>
          </p:cNvSpPr>
          <p:nvPr/>
        </p:nvSpPr>
        <p:spPr>
          <a:xfrm>
            <a:off x="3820591" y="98423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Data Lake Storage</a:t>
            </a:r>
          </a:p>
        </p:txBody>
      </p:sp>
      <p:sp>
        <p:nvSpPr>
          <p:cNvPr id="32" name="Title 14">
            <a:extLst>
              <a:ext uri="{FF2B5EF4-FFF2-40B4-BE49-F238E27FC236}">
                <a16:creationId xmlns:a16="http://schemas.microsoft.com/office/drawing/2014/main" id="{CCA4E82B-70D6-4243-8AF6-898CF3C6C2F1}"/>
              </a:ext>
            </a:extLst>
          </p:cNvPr>
          <p:cNvSpPr txBox="1">
            <a:spLocks/>
          </p:cNvSpPr>
          <p:nvPr/>
        </p:nvSpPr>
        <p:spPr>
          <a:xfrm>
            <a:off x="3820591" y="56419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Workspace</a:t>
            </a:r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BDB0686F-A785-4814-84B1-BFCE9F43E3C2}"/>
              </a:ext>
            </a:extLst>
          </p:cNvPr>
          <p:cNvSpPr txBox="1">
            <a:spLocks/>
          </p:cNvSpPr>
          <p:nvPr/>
        </p:nvSpPr>
        <p:spPr>
          <a:xfrm>
            <a:off x="3824169" y="4185542"/>
            <a:ext cx="1638635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Management API</a:t>
            </a: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1251CA21-8122-4910-A0EF-9793EE8BA134}"/>
              </a:ext>
            </a:extLst>
          </p:cNvPr>
          <p:cNvSpPr txBox="1">
            <a:spLocks/>
          </p:cNvSpPr>
          <p:nvPr/>
        </p:nvSpPr>
        <p:spPr>
          <a:xfrm>
            <a:off x="3822527" y="467998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SDK</a:t>
            </a:r>
          </a:p>
        </p:txBody>
      </p:sp>
      <p:sp>
        <p:nvSpPr>
          <p:cNvPr id="35" name="Title 14">
            <a:extLst>
              <a:ext uri="{FF2B5EF4-FFF2-40B4-BE49-F238E27FC236}">
                <a16:creationId xmlns:a16="http://schemas.microsoft.com/office/drawing/2014/main" id="{93843017-80BB-4E65-A2C0-E5F12CA14C95}"/>
              </a:ext>
            </a:extLst>
          </p:cNvPr>
          <p:cNvSpPr txBox="1">
            <a:spLocks/>
          </p:cNvSpPr>
          <p:nvPr/>
        </p:nvSpPr>
        <p:spPr>
          <a:xfrm>
            <a:off x="3820591" y="6031624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Synapse Link</a:t>
            </a:r>
          </a:p>
        </p:txBody>
      </p:sp>
      <p:sp>
        <p:nvSpPr>
          <p:cNvPr id="36" name="Title 14">
            <a:extLst>
              <a:ext uri="{FF2B5EF4-FFF2-40B4-BE49-F238E27FC236}">
                <a16:creationId xmlns:a16="http://schemas.microsoft.com/office/drawing/2014/main" id="{E3C1E7CF-74BF-4005-AEC7-485B39532DEE}"/>
              </a:ext>
            </a:extLst>
          </p:cNvPr>
          <p:cNvSpPr txBox="1">
            <a:spLocks/>
          </p:cNvSpPr>
          <p:nvPr/>
        </p:nvSpPr>
        <p:spPr>
          <a:xfrm>
            <a:off x="3820591" y="5183931"/>
            <a:ext cx="1825094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Monitor &amp; Diagnostic Settings</a:t>
            </a:r>
          </a:p>
        </p:txBody>
      </p:sp>
      <p:sp>
        <p:nvSpPr>
          <p:cNvPr id="37" name="Title 14">
            <a:extLst>
              <a:ext uri="{FF2B5EF4-FFF2-40B4-BE49-F238E27FC236}">
                <a16:creationId xmlns:a16="http://schemas.microsoft.com/office/drawing/2014/main" id="{6950B888-9D77-40C1-9271-BFD22351D057}"/>
              </a:ext>
            </a:extLst>
          </p:cNvPr>
          <p:cNvSpPr txBox="1">
            <a:spLocks/>
          </p:cNvSpPr>
          <p:nvPr/>
        </p:nvSpPr>
        <p:spPr>
          <a:xfrm>
            <a:off x="3820591" y="5614265"/>
            <a:ext cx="147703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VNet Integration</a:t>
            </a: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1AF8ED3D-BD7F-49A9-983B-3B572BE8B7C6}"/>
              </a:ext>
            </a:extLst>
          </p:cNvPr>
          <p:cNvSpPr txBox="1">
            <a:spLocks/>
          </p:cNvSpPr>
          <p:nvPr/>
        </p:nvSpPr>
        <p:spPr>
          <a:xfrm>
            <a:off x="3820591" y="6519948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Purview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3A80021-0CB6-487A-8B16-991C0BC2744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858349"/>
            <a:ext cx="177651" cy="488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B678D7F-0505-4AE7-B826-0BDFF6C8A01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1340291"/>
            <a:ext cx="177651" cy="4881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C10A4C2-10A8-4E66-9CA8-8FACE211544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406124"/>
            <a:ext cx="171984" cy="48812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3C78F6A-2992-483B-8A3E-2D1783304E5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7" y="1785913"/>
            <a:ext cx="171984" cy="48812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ACAC3-80C6-435B-A53C-AC431C485EC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2213279"/>
            <a:ext cx="171984" cy="4881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AB92D71-758B-43B4-8DFB-7664A42C1FC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2729244"/>
            <a:ext cx="177651" cy="488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5B8BBD8-9404-46AB-A5F8-0D4FACBE498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3" y="3192850"/>
            <a:ext cx="177651" cy="488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47B3BB4-DDF2-443C-8CE7-F91CA844EA5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3622823"/>
            <a:ext cx="171984" cy="4881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93F58ED-9134-41DC-86B0-50FB87F89FB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047091"/>
            <a:ext cx="177651" cy="4881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94251C0-0E04-4E6E-BD81-0386FEA704C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545928"/>
            <a:ext cx="177651" cy="4881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93BA23-5835-4F11-BCB5-0141A5E5706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50115" y="5025858"/>
            <a:ext cx="171984" cy="4881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FF1793A-437C-4B28-ACE3-FE0A3F4FAE4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488" y="5895540"/>
            <a:ext cx="171984" cy="48812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01C1CB4-559E-4E1F-A073-07D67692080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883" y="6383864"/>
            <a:ext cx="171984" cy="4881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CEE0284-5925-453A-8166-A166CEA2CC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0403" y="1404575"/>
            <a:ext cx="1440342" cy="16461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BED8F4-7B54-4A0C-B30D-BE4D56AC04B5}"/>
              </a:ext>
            </a:extLst>
          </p:cNvPr>
          <p:cNvSpPr txBox="1"/>
          <p:nvPr/>
        </p:nvSpPr>
        <p:spPr>
          <a:xfrm>
            <a:off x="1827817" y="2042581"/>
            <a:ext cx="14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Primary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D38C9A-8F8B-42E4-9255-4DA4CAC20E0D}"/>
              </a:ext>
            </a:extLst>
          </p:cNvPr>
          <p:cNvSpPr txBox="1"/>
          <p:nvPr/>
        </p:nvSpPr>
        <p:spPr>
          <a:xfrm>
            <a:off x="1816018" y="4815234"/>
            <a:ext cx="142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Secondary</a:t>
            </a:r>
            <a:endParaRPr lang="en-US" dirty="0"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99A198-5889-4125-AA48-25AD3EC454CC}"/>
              </a:ext>
            </a:extLst>
          </p:cNvPr>
          <p:cNvSpPr txBox="1"/>
          <p:nvPr/>
        </p:nvSpPr>
        <p:spPr>
          <a:xfrm>
            <a:off x="1816018" y="6176793"/>
            <a:ext cx="142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External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31D745-C8D6-4344-B845-801DDBC2D07A}"/>
              </a:ext>
            </a:extLst>
          </p:cNvPr>
          <p:cNvSpPr txBox="1"/>
          <p:nvPr/>
        </p:nvSpPr>
        <p:spPr>
          <a:xfrm>
            <a:off x="1822484" y="24188"/>
            <a:ext cx="14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Capability</a:t>
            </a:r>
            <a:endParaRPr lang="en-US" b="1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80A422-9507-4ABD-A82F-105CF2C0FAB6}"/>
              </a:ext>
            </a:extLst>
          </p:cNvPr>
          <p:cNvSpPr txBox="1"/>
          <p:nvPr/>
        </p:nvSpPr>
        <p:spPr>
          <a:xfrm>
            <a:off x="3239312" y="27241"/>
            <a:ext cx="213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Feature</a:t>
            </a:r>
            <a:endParaRPr lang="en-US" b="1" dirty="0"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422CD9-F090-40C5-A1E6-81FE4FDBE5CF}"/>
              </a:ext>
            </a:extLst>
          </p:cNvPr>
          <p:cNvSpPr txBox="1"/>
          <p:nvPr/>
        </p:nvSpPr>
        <p:spPr>
          <a:xfrm>
            <a:off x="5353298" y="24771"/>
            <a:ext cx="7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Status</a:t>
            </a:r>
            <a:endParaRPr lang="en-US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437DE8-9028-4BB5-A54F-90CAE1D2CC6B}"/>
              </a:ext>
            </a:extLst>
          </p:cNvPr>
          <p:cNvSpPr txBox="1"/>
          <p:nvPr/>
        </p:nvSpPr>
        <p:spPr>
          <a:xfrm>
            <a:off x="6114916" y="21491"/>
            <a:ext cx="19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Narrative</a:t>
            </a:r>
            <a:endParaRPr lang="en-US" b="1" dirty="0">
              <a:latin typeface="+mj-lt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2564F4-E423-4738-9D97-D363D83C4FAB}"/>
              </a:ext>
            </a:extLst>
          </p:cNvPr>
          <p:cNvCxnSpPr>
            <a:cxnSpLocks/>
          </p:cNvCxnSpPr>
          <p:nvPr/>
        </p:nvCxnSpPr>
        <p:spPr>
          <a:xfrm>
            <a:off x="1816018" y="4058755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D65D8A-2296-46E7-A371-764A98BA5F0D}"/>
              </a:ext>
            </a:extLst>
          </p:cNvPr>
          <p:cNvCxnSpPr>
            <a:cxnSpLocks/>
          </p:cNvCxnSpPr>
          <p:nvPr/>
        </p:nvCxnSpPr>
        <p:spPr>
          <a:xfrm>
            <a:off x="1816018" y="5904269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0193C0-F58C-4D68-8545-1AFAD38F1BD1}"/>
              </a:ext>
            </a:extLst>
          </p:cNvPr>
          <p:cNvCxnSpPr>
            <a:cxnSpLocks/>
          </p:cNvCxnSpPr>
          <p:nvPr/>
        </p:nvCxnSpPr>
        <p:spPr>
          <a:xfrm>
            <a:off x="3232846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F228C8-A866-4062-A7F3-DA8DBDD7BEA9}"/>
              </a:ext>
            </a:extLst>
          </p:cNvPr>
          <p:cNvCxnSpPr>
            <a:cxnSpLocks/>
          </p:cNvCxnSpPr>
          <p:nvPr/>
        </p:nvCxnSpPr>
        <p:spPr>
          <a:xfrm>
            <a:off x="535330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F7F994-3AE2-41EA-9287-E1422A998B69}"/>
              </a:ext>
            </a:extLst>
          </p:cNvPr>
          <p:cNvCxnSpPr>
            <a:cxnSpLocks/>
          </p:cNvCxnSpPr>
          <p:nvPr/>
        </p:nvCxnSpPr>
        <p:spPr>
          <a:xfrm>
            <a:off x="1822484" y="395739"/>
            <a:ext cx="103695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40B2660-897D-4A68-A22C-2A2F285B3304}"/>
              </a:ext>
            </a:extLst>
          </p:cNvPr>
          <p:cNvCxnSpPr>
            <a:cxnSpLocks/>
          </p:cNvCxnSpPr>
          <p:nvPr/>
        </p:nvCxnSpPr>
        <p:spPr>
          <a:xfrm>
            <a:off x="1816018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C92EA0-1D03-49A7-B797-B0323DE539AD}"/>
              </a:ext>
            </a:extLst>
          </p:cNvPr>
          <p:cNvCxnSpPr>
            <a:cxnSpLocks/>
          </p:cNvCxnSpPr>
          <p:nvPr/>
        </p:nvCxnSpPr>
        <p:spPr>
          <a:xfrm>
            <a:off x="609882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262AC9-EDE7-45C6-9A72-02709FA04128}"/>
              </a:ext>
            </a:extLst>
          </p:cNvPr>
          <p:cNvSpPr txBox="1"/>
          <p:nvPr/>
        </p:nvSpPr>
        <p:spPr>
          <a:xfrm>
            <a:off x="411344" y="397370"/>
            <a:ext cx="99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+mj-lt"/>
              </a:rPr>
              <a:t>Azure </a:t>
            </a:r>
          </a:p>
          <a:p>
            <a:pPr algn="ctr"/>
            <a:r>
              <a:rPr lang="en-GB" b="1" dirty="0">
                <a:latin typeface="+mj-lt"/>
              </a:rPr>
              <a:t>Synapse </a:t>
            </a:r>
          </a:p>
          <a:p>
            <a:pPr algn="ctr"/>
            <a:r>
              <a:rPr lang="en-GB" b="1" dirty="0">
                <a:latin typeface="+mj-lt"/>
              </a:rPr>
              <a:t>Analytics</a:t>
            </a:r>
            <a:endParaRPr lang="en-US" b="1" dirty="0"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92BD73-FF80-4A03-9461-8A8ABFB7917F}"/>
              </a:ext>
            </a:extLst>
          </p:cNvPr>
          <p:cNvSpPr txBox="1"/>
          <p:nvPr/>
        </p:nvSpPr>
        <p:spPr>
          <a:xfrm>
            <a:off x="6188030" y="3726315"/>
            <a:ext cx="431153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Linked Hosted IR’s missing. No SSIS Support.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1D2D66-29D0-4B9E-B0E7-047CE9D6C109}"/>
              </a:ext>
            </a:extLst>
          </p:cNvPr>
          <p:cNvSpPr txBox="1"/>
          <p:nvPr/>
        </p:nvSpPr>
        <p:spPr>
          <a:xfrm>
            <a:off x="6191411" y="2337920"/>
            <a:ext cx="54861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Common HIVE Metadata Delta Tables not yet supported.</a:t>
            </a:r>
            <a:endParaRPr lang="en-US" sz="1200" dirty="0"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AD1316-E65E-444C-8558-6109E7141FF2}"/>
              </a:ext>
            </a:extLst>
          </p:cNvPr>
          <p:cNvSpPr txBox="1"/>
          <p:nvPr/>
        </p:nvSpPr>
        <p:spPr>
          <a:xfrm>
            <a:off x="6188028" y="1907675"/>
            <a:ext cx="609963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Using Spark 2.4. Performance concerns. Cluster currency/stability/cost. Delta Optimize missing.</a:t>
            </a:r>
            <a:endParaRPr lang="en-US" sz="1200" dirty="0"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49A8B5-2EEB-4663-8FE9-268BF455BCE8}"/>
              </a:ext>
            </a:extLst>
          </p:cNvPr>
          <p:cNvSpPr txBox="1"/>
          <p:nvPr/>
        </p:nvSpPr>
        <p:spPr>
          <a:xfrm>
            <a:off x="6188030" y="1441426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Workspace integration unstable. Disconnected DevOps. No cross tenant support.</a:t>
            </a:r>
            <a:endParaRPr lang="en-US" sz="1200" dirty="0"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B532E1-62F0-47A1-B77D-3E8EA7FF53BF}"/>
              </a:ext>
            </a:extLst>
          </p:cNvPr>
          <p:cNvSpPr txBox="1"/>
          <p:nvPr/>
        </p:nvSpPr>
        <p:spPr>
          <a:xfrm>
            <a:off x="6188030" y="514217"/>
            <a:ext cx="59551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Deployment approach needs custom build, like what has been done for ADF.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2BDADF3-EEA8-4785-87ED-BC620FE900CA}"/>
              </a:ext>
            </a:extLst>
          </p:cNvPr>
          <p:cNvSpPr txBox="1"/>
          <p:nvPr/>
        </p:nvSpPr>
        <p:spPr>
          <a:xfrm>
            <a:off x="6188231" y="4152656"/>
            <a:ext cx="47823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Lots of methods missing. Incomplete permissions model.</a:t>
            </a:r>
            <a:endParaRPr lang="en-US" sz="1200" dirty="0">
              <a:latin typeface="+mj-l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F2A325-BBB5-4203-82B3-073B971BD292}"/>
              </a:ext>
            </a:extLst>
          </p:cNvPr>
          <p:cNvSpPr txBox="1"/>
          <p:nvPr/>
        </p:nvSpPr>
        <p:spPr>
          <a:xfrm>
            <a:off x="6188030" y="6001541"/>
            <a:ext cx="591999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New ComosDB instances only. Not all ComosDB API’s types supported.</a:t>
            </a:r>
            <a:endParaRPr lang="en-US" sz="1200" dirty="0">
              <a:latin typeface="+mj-l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407930-549E-412B-95DA-1F38F2DF0702}"/>
              </a:ext>
            </a:extLst>
          </p:cNvPr>
          <p:cNvSpPr txBox="1"/>
          <p:nvPr/>
        </p:nvSpPr>
        <p:spPr>
          <a:xfrm>
            <a:off x="6188231" y="4670664"/>
            <a:ext cx="584969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NuGet still in Beta. Classes missing from Namespace.</a:t>
            </a:r>
            <a:endParaRPr lang="en-US" sz="1200" dirty="0"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BBADC2-0119-4C6E-86A5-BBFC889F374F}"/>
              </a:ext>
            </a:extLst>
          </p:cNvPr>
          <p:cNvSpPr txBox="1"/>
          <p:nvPr/>
        </p:nvSpPr>
        <p:spPr>
          <a:xfrm>
            <a:off x="6188030" y="5157156"/>
            <a:ext cx="35139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Some service metric outputs. Little auditing logs.</a:t>
            </a:r>
            <a:endParaRPr lang="en-US" sz="1200" dirty="0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A8584B-3A23-4779-99F0-29064679DB8A}"/>
              </a:ext>
            </a:extLst>
          </p:cNvPr>
          <p:cNvSpPr txBox="1"/>
          <p:nvPr/>
        </p:nvSpPr>
        <p:spPr>
          <a:xfrm>
            <a:off x="6188030" y="5570136"/>
            <a:ext cx="59551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Need to test full connectivity for all underlying parts of Synapse and check Firewall context.</a:t>
            </a:r>
            <a:endParaRPr lang="en-US" sz="1200" dirty="0"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3B3741-A6E8-4B0E-BBA2-DEF9D97DF480}"/>
              </a:ext>
            </a:extLst>
          </p:cNvPr>
          <p:cNvSpPr txBox="1"/>
          <p:nvPr/>
        </p:nvSpPr>
        <p:spPr>
          <a:xfrm>
            <a:off x="6188030" y="6488462"/>
            <a:ext cx="46959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Still in preview. Roadmap unclear.</a:t>
            </a:r>
            <a:endParaRPr lang="en-US" sz="1200" dirty="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F9FB35-4303-4C28-B294-9B068EC1C570}"/>
              </a:ext>
            </a:extLst>
          </p:cNvPr>
          <p:cNvSpPr txBox="1"/>
          <p:nvPr/>
        </p:nvSpPr>
        <p:spPr>
          <a:xfrm>
            <a:off x="6188030" y="2840327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Concurrency limits for resource classes still apply. </a:t>
            </a:r>
            <a:r>
              <a:rPr lang="en-GB" sz="1200" dirty="0">
                <a:latin typeface="+mj-lt"/>
                <a:hlinkClick r:id="rId19"/>
              </a:rPr>
              <a:t>docs.microsoft</a:t>
            </a:r>
            <a:endParaRPr lang="en-US" sz="1200" dirty="0"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14520D-15C4-498C-8BCD-DC3D16C1E560}"/>
              </a:ext>
            </a:extLst>
          </p:cNvPr>
          <p:cNvSpPr txBox="1"/>
          <p:nvPr/>
        </p:nvSpPr>
        <p:spPr>
          <a:xfrm>
            <a:off x="6188030" y="3293981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Uses Spark compute pools, not Databricks.</a:t>
            </a:r>
            <a:endParaRPr lang="en-US" sz="120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70D67D-5797-493D-9238-9DF55E4E9B1C}"/>
              </a:ext>
            </a:extLst>
          </p:cNvPr>
          <p:cNvSpPr txBox="1"/>
          <p:nvPr/>
        </p:nvSpPr>
        <p:spPr>
          <a:xfrm>
            <a:off x="6188030" y="945158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Consider permissions and integration if used as the metadata store and main data store.</a:t>
            </a:r>
            <a:endParaRPr lang="en-US" sz="1200" dirty="0">
              <a:latin typeface="+mj-lt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64B5D22-6B03-4C14-AA7A-B2557BC06B2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256536" y="5973532"/>
            <a:ext cx="177651" cy="48813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E7F25B9-DB9D-4E28-B254-95C59F23F26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259370" y="6199456"/>
            <a:ext cx="171984" cy="48812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9905DE-73E5-4A2F-9B8C-C4DA9DC1949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250743" y="6423856"/>
            <a:ext cx="177651" cy="48813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5BAD712-ADE7-44E9-807E-E9A60B092A6B}"/>
              </a:ext>
            </a:extLst>
          </p:cNvPr>
          <p:cNvSpPr txBox="1"/>
          <p:nvPr/>
        </p:nvSpPr>
        <p:spPr>
          <a:xfrm>
            <a:off x="587744" y="6063131"/>
            <a:ext cx="6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3</a:t>
            </a:r>
            <a:endParaRPr lang="en-US" sz="1400" dirty="0">
              <a:latin typeface="+mj-l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85E018D-1AE5-4958-92CE-BA6EAE8FB2A3}"/>
              </a:ext>
            </a:extLst>
          </p:cNvPr>
          <p:cNvSpPr txBox="1"/>
          <p:nvPr/>
        </p:nvSpPr>
        <p:spPr>
          <a:xfrm>
            <a:off x="587745" y="6297100"/>
            <a:ext cx="68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8</a:t>
            </a:r>
            <a:endParaRPr lang="en-US" sz="1400" dirty="0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E23DA4-C68F-407F-B125-CBDC136EFCC9}"/>
              </a:ext>
            </a:extLst>
          </p:cNvPr>
          <p:cNvSpPr txBox="1"/>
          <p:nvPr/>
        </p:nvSpPr>
        <p:spPr>
          <a:xfrm>
            <a:off x="587745" y="6518262"/>
            <a:ext cx="67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3</a:t>
            </a:r>
            <a:endParaRPr lang="en-US" sz="1400" dirty="0">
              <a:latin typeface="+mj-l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346B3DC-DD36-43AB-B323-775CAB5B4E24}"/>
              </a:ext>
            </a:extLst>
          </p:cNvPr>
          <p:cNvSpPr txBox="1"/>
          <p:nvPr/>
        </p:nvSpPr>
        <p:spPr>
          <a:xfrm>
            <a:off x="0" y="5790349"/>
            <a:ext cx="97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+mj-lt"/>
              </a:rPr>
              <a:t>Summary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9D50EF-EF67-48FD-932E-5165A57E5A32}"/>
              </a:ext>
            </a:extLst>
          </p:cNvPr>
          <p:cNvSpPr txBox="1"/>
          <p:nvPr/>
        </p:nvSpPr>
        <p:spPr>
          <a:xfrm>
            <a:off x="13964" y="3156608"/>
            <a:ext cx="1822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</a:rPr>
              <a:t>Paul’s view on features.</a:t>
            </a:r>
          </a:p>
          <a:p>
            <a:pPr algn="ctr"/>
            <a:endParaRPr lang="en-GB" sz="1600" i="1" dirty="0">
              <a:latin typeface="+mj-lt"/>
            </a:endParaRPr>
          </a:p>
          <a:p>
            <a:pPr algn="ctr"/>
            <a:r>
              <a:rPr lang="en-GB" sz="1600" i="1" u="sng" dirty="0">
                <a:latin typeface="+mj-lt"/>
              </a:rPr>
              <a:t>As of 10</a:t>
            </a:r>
            <a:r>
              <a:rPr lang="en-GB" sz="1600" i="1" u="sng" baseline="30000" dirty="0">
                <a:latin typeface="+mj-lt"/>
              </a:rPr>
              <a:t>th</a:t>
            </a:r>
            <a:r>
              <a:rPr lang="en-GB" sz="1600" i="1" u="sng" dirty="0">
                <a:latin typeface="+mj-lt"/>
              </a:rPr>
              <a:t> Feb 2021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FF8BC20-D519-4077-850D-D15FEE154B0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39731" y="5462741"/>
            <a:ext cx="171984" cy="4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7A688-2CF4-4E4A-8728-D0E68CEF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97" y="4126511"/>
            <a:ext cx="367299" cy="338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A57BF-36FD-4FC7-9994-16D07C8AF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80" y="1923207"/>
            <a:ext cx="366872" cy="19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1E1EA-2660-40D9-8F19-FD6EDD10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434" y="948666"/>
            <a:ext cx="362964" cy="29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9D875-FA59-426F-B161-E4FA5FCCC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479" y="2241307"/>
            <a:ext cx="329229" cy="43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30033-D3C6-47D6-B2CD-1D5180428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712" y="2804675"/>
            <a:ext cx="329229" cy="335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CBA6C-0B61-4C6A-A3B3-8D11A3EEC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497" y="3745548"/>
            <a:ext cx="366872" cy="244878"/>
          </a:xfrm>
          <a:prstGeom prst="rect">
            <a:avLst/>
          </a:prstGeom>
        </p:spPr>
      </p:pic>
      <p:pic>
        <p:nvPicPr>
          <p:cNvPr id="11" name="Picture 2" descr="Data Visualization | Microsoft Power BI">
            <a:extLst>
              <a:ext uri="{FF2B5EF4-FFF2-40B4-BE49-F238E27FC236}">
                <a16:creationId xmlns:a16="http://schemas.microsoft.com/office/drawing/2014/main" id="{49BF6EC8-D0A7-4470-BFF6-7D55F51DB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r="27778"/>
          <a:stretch/>
        </p:blipFill>
        <p:spPr bwMode="auto">
          <a:xfrm>
            <a:off x="3412388" y="1366560"/>
            <a:ext cx="362964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8C91E-B4F2-432A-9FE7-2188CE23D4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8479" y="3267741"/>
            <a:ext cx="329462" cy="338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5FD7E-4909-460A-B5D8-E96974BE10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1069" y="6444280"/>
            <a:ext cx="367300" cy="36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E5835B-2C15-4A58-9A0D-EDB533CF61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8501" y="5955957"/>
            <a:ext cx="369207" cy="367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63B03B-2EDC-4AED-88C3-548D1DB1DC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1069" y="5107787"/>
            <a:ext cx="368728" cy="367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97E4F-5214-4CD0-ADA8-3C2A1A8155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71497" y="4604318"/>
            <a:ext cx="367299" cy="367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9E239-A6A6-4F9B-9772-073CA0AA74D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0836" y="5614541"/>
            <a:ext cx="366872" cy="2203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B732B9-C5B7-46B9-AC57-4B92FF59A8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09885" y="530037"/>
            <a:ext cx="364061" cy="285165"/>
          </a:xfrm>
          <a:prstGeom prst="rect">
            <a:avLst/>
          </a:prstGeom>
        </p:spPr>
      </p:pic>
      <p:sp>
        <p:nvSpPr>
          <p:cNvPr id="25" name="Title 14">
            <a:extLst>
              <a:ext uri="{FF2B5EF4-FFF2-40B4-BE49-F238E27FC236}">
                <a16:creationId xmlns:a16="http://schemas.microsoft.com/office/drawing/2014/main" id="{87992B45-E4F2-4EA3-90B4-DFFC2CF253BE}"/>
              </a:ext>
            </a:extLst>
          </p:cNvPr>
          <p:cNvSpPr txBox="1">
            <a:spLocks/>
          </p:cNvSpPr>
          <p:nvPr/>
        </p:nvSpPr>
        <p:spPr>
          <a:xfrm>
            <a:off x="3822526" y="3761706"/>
            <a:ext cx="1410203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Integration Pipelines</a:t>
            </a:r>
          </a:p>
        </p:txBody>
      </p:sp>
      <p:sp>
        <p:nvSpPr>
          <p:cNvPr id="26" name="Title 14">
            <a:extLst>
              <a:ext uri="{FF2B5EF4-FFF2-40B4-BE49-F238E27FC236}">
                <a16:creationId xmlns:a16="http://schemas.microsoft.com/office/drawing/2014/main" id="{98EC400E-A372-45FF-9D9D-61D1A259C7F5}"/>
              </a:ext>
            </a:extLst>
          </p:cNvPr>
          <p:cNvSpPr txBox="1">
            <a:spLocks/>
          </p:cNvSpPr>
          <p:nvPr/>
        </p:nvSpPr>
        <p:spPr>
          <a:xfrm>
            <a:off x="3822527" y="332893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Data Flows</a:t>
            </a:r>
          </a:p>
        </p:txBody>
      </p:sp>
      <p:sp>
        <p:nvSpPr>
          <p:cNvPr id="27" name="Title 14">
            <a:extLst>
              <a:ext uri="{FF2B5EF4-FFF2-40B4-BE49-F238E27FC236}">
                <a16:creationId xmlns:a16="http://schemas.microsoft.com/office/drawing/2014/main" id="{DD82D60F-B487-47A4-AE31-1519D9A20EE1}"/>
              </a:ext>
            </a:extLst>
          </p:cNvPr>
          <p:cNvSpPr txBox="1">
            <a:spLocks/>
          </p:cNvSpPr>
          <p:nvPr/>
        </p:nvSpPr>
        <p:spPr>
          <a:xfrm>
            <a:off x="3820591" y="285909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Pools (SQLDW)</a:t>
            </a:r>
          </a:p>
        </p:txBody>
      </p:sp>
      <p:sp>
        <p:nvSpPr>
          <p:cNvPr id="28" name="Title 14">
            <a:extLst>
              <a:ext uri="{FF2B5EF4-FFF2-40B4-BE49-F238E27FC236}">
                <a16:creationId xmlns:a16="http://schemas.microsoft.com/office/drawing/2014/main" id="{BB151144-895A-4DFC-A3E6-D1BAAC051B08}"/>
              </a:ext>
            </a:extLst>
          </p:cNvPr>
          <p:cNvSpPr txBox="1">
            <a:spLocks/>
          </p:cNvSpPr>
          <p:nvPr/>
        </p:nvSpPr>
        <p:spPr>
          <a:xfrm>
            <a:off x="3820591" y="235112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On-Demand</a:t>
            </a:r>
          </a:p>
        </p:txBody>
      </p:sp>
      <p:sp>
        <p:nvSpPr>
          <p:cNvPr id="29" name="Title 14">
            <a:extLst>
              <a:ext uri="{FF2B5EF4-FFF2-40B4-BE49-F238E27FC236}">
                <a16:creationId xmlns:a16="http://schemas.microsoft.com/office/drawing/2014/main" id="{FCC261C4-388A-413F-B131-5CB9F2FB78F7}"/>
              </a:ext>
            </a:extLst>
          </p:cNvPr>
          <p:cNvSpPr txBox="1">
            <a:spLocks/>
          </p:cNvSpPr>
          <p:nvPr/>
        </p:nvSpPr>
        <p:spPr>
          <a:xfrm>
            <a:off x="3820591" y="1918352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Spark Compute Pools</a:t>
            </a:r>
          </a:p>
        </p:txBody>
      </p:sp>
      <p:sp>
        <p:nvSpPr>
          <p:cNvPr id="30" name="Title 14">
            <a:extLst>
              <a:ext uri="{FF2B5EF4-FFF2-40B4-BE49-F238E27FC236}">
                <a16:creationId xmlns:a16="http://schemas.microsoft.com/office/drawing/2014/main" id="{714418EB-2F7D-4B65-8D74-42951C461A0E}"/>
              </a:ext>
            </a:extLst>
          </p:cNvPr>
          <p:cNvSpPr txBox="1">
            <a:spLocks/>
          </p:cNvSpPr>
          <p:nvPr/>
        </p:nvSpPr>
        <p:spPr>
          <a:xfrm>
            <a:off x="3820591" y="147637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Power BI Integration</a:t>
            </a: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3D3AFDE9-29E6-4240-A596-BEB7FB394BA3}"/>
              </a:ext>
            </a:extLst>
          </p:cNvPr>
          <p:cNvSpPr txBox="1">
            <a:spLocks/>
          </p:cNvSpPr>
          <p:nvPr/>
        </p:nvSpPr>
        <p:spPr>
          <a:xfrm>
            <a:off x="3820591" y="98423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Data Lake Storage</a:t>
            </a:r>
          </a:p>
        </p:txBody>
      </p:sp>
      <p:sp>
        <p:nvSpPr>
          <p:cNvPr id="32" name="Title 14">
            <a:extLst>
              <a:ext uri="{FF2B5EF4-FFF2-40B4-BE49-F238E27FC236}">
                <a16:creationId xmlns:a16="http://schemas.microsoft.com/office/drawing/2014/main" id="{CCA4E82B-70D6-4243-8AF6-898CF3C6C2F1}"/>
              </a:ext>
            </a:extLst>
          </p:cNvPr>
          <p:cNvSpPr txBox="1">
            <a:spLocks/>
          </p:cNvSpPr>
          <p:nvPr/>
        </p:nvSpPr>
        <p:spPr>
          <a:xfrm>
            <a:off x="3820591" y="56419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Workspace</a:t>
            </a:r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BDB0686F-A785-4814-84B1-BFCE9F43E3C2}"/>
              </a:ext>
            </a:extLst>
          </p:cNvPr>
          <p:cNvSpPr txBox="1">
            <a:spLocks/>
          </p:cNvSpPr>
          <p:nvPr/>
        </p:nvSpPr>
        <p:spPr>
          <a:xfrm>
            <a:off x="3824169" y="4185542"/>
            <a:ext cx="1638635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Management API</a:t>
            </a: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1251CA21-8122-4910-A0EF-9793EE8BA134}"/>
              </a:ext>
            </a:extLst>
          </p:cNvPr>
          <p:cNvSpPr txBox="1">
            <a:spLocks/>
          </p:cNvSpPr>
          <p:nvPr/>
        </p:nvSpPr>
        <p:spPr>
          <a:xfrm>
            <a:off x="3822527" y="467998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SDK</a:t>
            </a:r>
          </a:p>
        </p:txBody>
      </p:sp>
      <p:sp>
        <p:nvSpPr>
          <p:cNvPr id="35" name="Title 14">
            <a:extLst>
              <a:ext uri="{FF2B5EF4-FFF2-40B4-BE49-F238E27FC236}">
                <a16:creationId xmlns:a16="http://schemas.microsoft.com/office/drawing/2014/main" id="{93843017-80BB-4E65-A2C0-E5F12CA14C95}"/>
              </a:ext>
            </a:extLst>
          </p:cNvPr>
          <p:cNvSpPr txBox="1">
            <a:spLocks/>
          </p:cNvSpPr>
          <p:nvPr/>
        </p:nvSpPr>
        <p:spPr>
          <a:xfrm>
            <a:off x="3820591" y="6031624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Synapse Link</a:t>
            </a:r>
          </a:p>
        </p:txBody>
      </p:sp>
      <p:sp>
        <p:nvSpPr>
          <p:cNvPr id="36" name="Title 14">
            <a:extLst>
              <a:ext uri="{FF2B5EF4-FFF2-40B4-BE49-F238E27FC236}">
                <a16:creationId xmlns:a16="http://schemas.microsoft.com/office/drawing/2014/main" id="{E3C1E7CF-74BF-4005-AEC7-485B39532DEE}"/>
              </a:ext>
            </a:extLst>
          </p:cNvPr>
          <p:cNvSpPr txBox="1">
            <a:spLocks/>
          </p:cNvSpPr>
          <p:nvPr/>
        </p:nvSpPr>
        <p:spPr>
          <a:xfrm>
            <a:off x="3820591" y="5183931"/>
            <a:ext cx="1825094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Monitor &amp; Diagnostic Settings</a:t>
            </a:r>
          </a:p>
        </p:txBody>
      </p:sp>
      <p:sp>
        <p:nvSpPr>
          <p:cNvPr id="37" name="Title 14">
            <a:extLst>
              <a:ext uri="{FF2B5EF4-FFF2-40B4-BE49-F238E27FC236}">
                <a16:creationId xmlns:a16="http://schemas.microsoft.com/office/drawing/2014/main" id="{6950B888-9D77-40C1-9271-BFD22351D057}"/>
              </a:ext>
            </a:extLst>
          </p:cNvPr>
          <p:cNvSpPr txBox="1">
            <a:spLocks/>
          </p:cNvSpPr>
          <p:nvPr/>
        </p:nvSpPr>
        <p:spPr>
          <a:xfrm>
            <a:off x="3820591" y="5614265"/>
            <a:ext cx="147703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VNet Integration</a:t>
            </a: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1AF8ED3D-BD7F-49A9-983B-3B572BE8B7C6}"/>
              </a:ext>
            </a:extLst>
          </p:cNvPr>
          <p:cNvSpPr txBox="1">
            <a:spLocks/>
          </p:cNvSpPr>
          <p:nvPr/>
        </p:nvSpPr>
        <p:spPr>
          <a:xfrm>
            <a:off x="3820591" y="6519948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Purview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3A80021-0CB6-487A-8B16-991C0BC2744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858349"/>
            <a:ext cx="177651" cy="488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B678D7F-0505-4AE7-B826-0BDFF6C8A01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1340291"/>
            <a:ext cx="177651" cy="4881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C10A4C2-10A8-4E66-9CA8-8FACE211544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406124"/>
            <a:ext cx="171984" cy="48812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3C78F6A-2992-483B-8A3E-2D1783304E5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7" y="1785913"/>
            <a:ext cx="171984" cy="4881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AB92D71-758B-43B4-8DFB-7664A42C1FC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2729244"/>
            <a:ext cx="177651" cy="488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5B8BBD8-9404-46AB-A5F8-0D4FACBE498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3" y="3192850"/>
            <a:ext cx="177651" cy="488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47B3BB4-DDF2-443C-8CE7-F91CA844EA5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3622823"/>
            <a:ext cx="171984" cy="4881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93F58ED-9134-41DC-86B0-50FB87F89FB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047091"/>
            <a:ext cx="177651" cy="4881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94251C0-0E04-4E6E-BD81-0386FEA704C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545928"/>
            <a:ext cx="177651" cy="4881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93BA23-5835-4F11-BCB5-0141A5E5706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50115" y="5025858"/>
            <a:ext cx="171984" cy="4881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FF1793A-437C-4B28-ACE3-FE0A3F4FAE4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488" y="5895540"/>
            <a:ext cx="171984" cy="48812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01C1CB4-559E-4E1F-A073-07D67692080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883" y="6383864"/>
            <a:ext cx="171984" cy="4881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CEE0284-5925-453A-8166-A166CEA2CC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0403" y="1404575"/>
            <a:ext cx="1440342" cy="16461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BED8F4-7B54-4A0C-B30D-BE4D56AC04B5}"/>
              </a:ext>
            </a:extLst>
          </p:cNvPr>
          <p:cNvSpPr txBox="1"/>
          <p:nvPr/>
        </p:nvSpPr>
        <p:spPr>
          <a:xfrm>
            <a:off x="1827817" y="2042581"/>
            <a:ext cx="14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Primary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D38C9A-8F8B-42E4-9255-4DA4CAC20E0D}"/>
              </a:ext>
            </a:extLst>
          </p:cNvPr>
          <p:cNvSpPr txBox="1"/>
          <p:nvPr/>
        </p:nvSpPr>
        <p:spPr>
          <a:xfrm>
            <a:off x="1816018" y="4815234"/>
            <a:ext cx="142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Secondary</a:t>
            </a:r>
            <a:endParaRPr lang="en-US" dirty="0"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99A198-5889-4125-AA48-25AD3EC454CC}"/>
              </a:ext>
            </a:extLst>
          </p:cNvPr>
          <p:cNvSpPr txBox="1"/>
          <p:nvPr/>
        </p:nvSpPr>
        <p:spPr>
          <a:xfrm>
            <a:off x="1816018" y="6176793"/>
            <a:ext cx="142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External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31D745-C8D6-4344-B845-801DDBC2D07A}"/>
              </a:ext>
            </a:extLst>
          </p:cNvPr>
          <p:cNvSpPr txBox="1"/>
          <p:nvPr/>
        </p:nvSpPr>
        <p:spPr>
          <a:xfrm>
            <a:off x="1822484" y="24188"/>
            <a:ext cx="14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Capability</a:t>
            </a:r>
            <a:endParaRPr lang="en-US" b="1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80A422-9507-4ABD-A82F-105CF2C0FAB6}"/>
              </a:ext>
            </a:extLst>
          </p:cNvPr>
          <p:cNvSpPr txBox="1"/>
          <p:nvPr/>
        </p:nvSpPr>
        <p:spPr>
          <a:xfrm>
            <a:off x="3239312" y="27241"/>
            <a:ext cx="213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Feature</a:t>
            </a:r>
            <a:endParaRPr lang="en-US" b="1" dirty="0"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422CD9-F090-40C5-A1E6-81FE4FDBE5CF}"/>
              </a:ext>
            </a:extLst>
          </p:cNvPr>
          <p:cNvSpPr txBox="1"/>
          <p:nvPr/>
        </p:nvSpPr>
        <p:spPr>
          <a:xfrm>
            <a:off x="5353298" y="24771"/>
            <a:ext cx="7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Status</a:t>
            </a:r>
            <a:endParaRPr lang="en-US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437DE8-9028-4BB5-A54F-90CAE1D2CC6B}"/>
              </a:ext>
            </a:extLst>
          </p:cNvPr>
          <p:cNvSpPr txBox="1"/>
          <p:nvPr/>
        </p:nvSpPr>
        <p:spPr>
          <a:xfrm>
            <a:off x="6114916" y="21491"/>
            <a:ext cx="19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Narrative</a:t>
            </a:r>
            <a:endParaRPr lang="en-US" b="1" dirty="0">
              <a:latin typeface="+mj-lt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2564F4-E423-4738-9D97-D363D83C4FAB}"/>
              </a:ext>
            </a:extLst>
          </p:cNvPr>
          <p:cNvCxnSpPr>
            <a:cxnSpLocks/>
          </p:cNvCxnSpPr>
          <p:nvPr/>
        </p:nvCxnSpPr>
        <p:spPr>
          <a:xfrm>
            <a:off x="1816018" y="4058755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D65D8A-2296-46E7-A371-764A98BA5F0D}"/>
              </a:ext>
            </a:extLst>
          </p:cNvPr>
          <p:cNvCxnSpPr>
            <a:cxnSpLocks/>
          </p:cNvCxnSpPr>
          <p:nvPr/>
        </p:nvCxnSpPr>
        <p:spPr>
          <a:xfrm>
            <a:off x="1816018" y="5904269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0193C0-F58C-4D68-8545-1AFAD38F1BD1}"/>
              </a:ext>
            </a:extLst>
          </p:cNvPr>
          <p:cNvCxnSpPr>
            <a:cxnSpLocks/>
          </p:cNvCxnSpPr>
          <p:nvPr/>
        </p:nvCxnSpPr>
        <p:spPr>
          <a:xfrm>
            <a:off x="3232846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F228C8-A866-4062-A7F3-DA8DBDD7BEA9}"/>
              </a:ext>
            </a:extLst>
          </p:cNvPr>
          <p:cNvCxnSpPr>
            <a:cxnSpLocks/>
          </p:cNvCxnSpPr>
          <p:nvPr/>
        </p:nvCxnSpPr>
        <p:spPr>
          <a:xfrm>
            <a:off x="535330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F7F994-3AE2-41EA-9287-E1422A998B69}"/>
              </a:ext>
            </a:extLst>
          </p:cNvPr>
          <p:cNvCxnSpPr>
            <a:cxnSpLocks/>
          </p:cNvCxnSpPr>
          <p:nvPr/>
        </p:nvCxnSpPr>
        <p:spPr>
          <a:xfrm>
            <a:off x="1822484" y="395739"/>
            <a:ext cx="103695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40B2660-897D-4A68-A22C-2A2F285B3304}"/>
              </a:ext>
            </a:extLst>
          </p:cNvPr>
          <p:cNvCxnSpPr>
            <a:cxnSpLocks/>
          </p:cNvCxnSpPr>
          <p:nvPr/>
        </p:nvCxnSpPr>
        <p:spPr>
          <a:xfrm>
            <a:off x="1816018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C92EA0-1D03-49A7-B797-B0323DE539AD}"/>
              </a:ext>
            </a:extLst>
          </p:cNvPr>
          <p:cNvCxnSpPr>
            <a:cxnSpLocks/>
          </p:cNvCxnSpPr>
          <p:nvPr/>
        </p:nvCxnSpPr>
        <p:spPr>
          <a:xfrm>
            <a:off x="609882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262AC9-EDE7-45C6-9A72-02709FA04128}"/>
              </a:ext>
            </a:extLst>
          </p:cNvPr>
          <p:cNvSpPr txBox="1"/>
          <p:nvPr/>
        </p:nvSpPr>
        <p:spPr>
          <a:xfrm>
            <a:off x="411344" y="397370"/>
            <a:ext cx="99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+mj-lt"/>
              </a:rPr>
              <a:t>Azure </a:t>
            </a:r>
          </a:p>
          <a:p>
            <a:pPr algn="ctr"/>
            <a:r>
              <a:rPr lang="en-GB" b="1" dirty="0">
                <a:latin typeface="+mj-lt"/>
              </a:rPr>
              <a:t>Synapse </a:t>
            </a:r>
          </a:p>
          <a:p>
            <a:pPr algn="ctr"/>
            <a:r>
              <a:rPr lang="en-GB" b="1" dirty="0">
                <a:latin typeface="+mj-lt"/>
              </a:rPr>
              <a:t>Analytics</a:t>
            </a:r>
            <a:endParaRPr lang="en-US" b="1" dirty="0"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92BD73-FF80-4A03-9461-8A8ABFB7917F}"/>
              </a:ext>
            </a:extLst>
          </p:cNvPr>
          <p:cNvSpPr txBox="1"/>
          <p:nvPr/>
        </p:nvSpPr>
        <p:spPr>
          <a:xfrm>
            <a:off x="6188030" y="3726315"/>
            <a:ext cx="431153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Linked Hosted IR’s missing. No SSIS Support.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1D2D66-29D0-4B9E-B0E7-047CE9D6C109}"/>
              </a:ext>
            </a:extLst>
          </p:cNvPr>
          <p:cNvSpPr txBox="1"/>
          <p:nvPr/>
        </p:nvSpPr>
        <p:spPr>
          <a:xfrm>
            <a:off x="6191411" y="2337920"/>
            <a:ext cx="54861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Delta Tables now supported. SQL requests available via monitoring page.</a:t>
            </a:r>
            <a:endParaRPr lang="en-US" sz="1200" dirty="0"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AD1316-E65E-444C-8558-6109E7141FF2}"/>
              </a:ext>
            </a:extLst>
          </p:cNvPr>
          <p:cNvSpPr txBox="1"/>
          <p:nvPr/>
        </p:nvSpPr>
        <p:spPr>
          <a:xfrm>
            <a:off x="6188029" y="1907675"/>
            <a:ext cx="51130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Now using Spark 3.0. Cluster currency/stability/cost. Delta Optimize missing.</a:t>
            </a:r>
            <a:endParaRPr lang="en-US" sz="1200" dirty="0"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49A8B5-2EEB-4663-8FE9-268BF455BCE8}"/>
              </a:ext>
            </a:extLst>
          </p:cNvPr>
          <p:cNvSpPr txBox="1"/>
          <p:nvPr/>
        </p:nvSpPr>
        <p:spPr>
          <a:xfrm>
            <a:off x="6188030" y="1441426"/>
            <a:ext cx="511302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Workspace integration unstable. Disconnected DevOps. No cross tenant support.</a:t>
            </a:r>
            <a:endParaRPr lang="en-US" sz="1200" dirty="0"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B532E1-62F0-47A1-B77D-3E8EA7FF53BF}"/>
              </a:ext>
            </a:extLst>
          </p:cNvPr>
          <p:cNvSpPr txBox="1"/>
          <p:nvPr/>
        </p:nvSpPr>
        <p:spPr>
          <a:xfrm>
            <a:off x="6188030" y="514217"/>
            <a:ext cx="511302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Deployment approach needs custom build. Security model roles still in preview.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2BDADF3-EEA8-4785-87ED-BC620FE900CA}"/>
              </a:ext>
            </a:extLst>
          </p:cNvPr>
          <p:cNvSpPr txBox="1"/>
          <p:nvPr/>
        </p:nvSpPr>
        <p:spPr>
          <a:xfrm>
            <a:off x="6188231" y="4152656"/>
            <a:ext cx="47823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Lots of methods missing. Incomplete permissions model.</a:t>
            </a:r>
            <a:endParaRPr lang="en-US" sz="1200" dirty="0">
              <a:latin typeface="+mj-l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F2A325-BBB5-4203-82B3-073B971BD292}"/>
              </a:ext>
            </a:extLst>
          </p:cNvPr>
          <p:cNvSpPr txBox="1"/>
          <p:nvPr/>
        </p:nvSpPr>
        <p:spPr>
          <a:xfrm>
            <a:off x="6188030" y="6001541"/>
            <a:ext cx="591999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New ComosDB instances only. Not all ComosDB API’s types supported.</a:t>
            </a:r>
            <a:endParaRPr lang="en-US" sz="1200" dirty="0">
              <a:latin typeface="+mj-l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407930-549E-412B-95DA-1F38F2DF0702}"/>
              </a:ext>
            </a:extLst>
          </p:cNvPr>
          <p:cNvSpPr txBox="1"/>
          <p:nvPr/>
        </p:nvSpPr>
        <p:spPr>
          <a:xfrm>
            <a:off x="6188231" y="4670664"/>
            <a:ext cx="584969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NuGet still in Beta, new Beta version added. Classes missing from Namespace.</a:t>
            </a:r>
            <a:endParaRPr lang="en-US" sz="1200" dirty="0"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BBADC2-0119-4C6E-86A5-BBFC889F374F}"/>
              </a:ext>
            </a:extLst>
          </p:cNvPr>
          <p:cNvSpPr txBox="1"/>
          <p:nvPr/>
        </p:nvSpPr>
        <p:spPr>
          <a:xfrm>
            <a:off x="6188006" y="5040927"/>
            <a:ext cx="511234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Still don’t have a complete set of logs compared to dedicated resource capabilities.</a:t>
            </a:r>
            <a:endParaRPr lang="en-US" sz="1200" dirty="0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A8584B-3A23-4779-99F0-29064679DB8A}"/>
              </a:ext>
            </a:extLst>
          </p:cNvPr>
          <p:cNvSpPr txBox="1"/>
          <p:nvPr/>
        </p:nvSpPr>
        <p:spPr>
          <a:xfrm>
            <a:off x="6188029" y="5484951"/>
            <a:ext cx="511301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Need to test full connectivity for all underlying parts of Synapse and check </a:t>
            </a:r>
          </a:p>
          <a:p>
            <a:r>
              <a:rPr lang="en-GB" sz="1200" dirty="0">
                <a:latin typeface="+mj-lt"/>
              </a:rPr>
              <a:t>Firewall context.</a:t>
            </a:r>
            <a:endParaRPr lang="en-US" sz="1200" dirty="0"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3B3741-A6E8-4B0E-BBA2-DEF9D97DF480}"/>
              </a:ext>
            </a:extLst>
          </p:cNvPr>
          <p:cNvSpPr txBox="1"/>
          <p:nvPr/>
        </p:nvSpPr>
        <p:spPr>
          <a:xfrm>
            <a:off x="6188030" y="6488462"/>
            <a:ext cx="46959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Still in preview. Roadmap unclear.</a:t>
            </a:r>
            <a:endParaRPr lang="en-US" sz="1200" dirty="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F9FB35-4303-4C28-B294-9B068EC1C570}"/>
              </a:ext>
            </a:extLst>
          </p:cNvPr>
          <p:cNvSpPr txBox="1"/>
          <p:nvPr/>
        </p:nvSpPr>
        <p:spPr>
          <a:xfrm>
            <a:off x="6188030" y="2840327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Concurrency limits for resource classes still apply. </a:t>
            </a:r>
            <a:r>
              <a:rPr lang="en-GB" sz="1200" dirty="0">
                <a:latin typeface="+mj-lt"/>
                <a:hlinkClick r:id="rId19"/>
              </a:rPr>
              <a:t>docs.microsoft</a:t>
            </a:r>
            <a:endParaRPr lang="en-US" sz="1200" dirty="0"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14520D-15C4-498C-8BCD-DC3D16C1E560}"/>
              </a:ext>
            </a:extLst>
          </p:cNvPr>
          <p:cNvSpPr txBox="1"/>
          <p:nvPr/>
        </p:nvSpPr>
        <p:spPr>
          <a:xfrm>
            <a:off x="6188030" y="3293981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Uses Spark compute pools. New transforms added. Feature parity with ADF.</a:t>
            </a:r>
            <a:endParaRPr lang="en-US" sz="120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70D67D-5797-493D-9238-9DF55E4E9B1C}"/>
              </a:ext>
            </a:extLst>
          </p:cNvPr>
          <p:cNvSpPr txBox="1"/>
          <p:nvPr/>
        </p:nvSpPr>
        <p:spPr>
          <a:xfrm>
            <a:off x="6188030" y="880992"/>
            <a:ext cx="511303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Consider permissions and integration if used as the metadata store and </a:t>
            </a:r>
          </a:p>
          <a:p>
            <a:r>
              <a:rPr lang="en-GB" sz="1200" dirty="0">
                <a:latin typeface="+mj-lt"/>
              </a:rPr>
              <a:t>main data store.</a:t>
            </a:r>
            <a:endParaRPr lang="en-US" sz="1200" dirty="0">
              <a:latin typeface="+mj-lt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64B5D22-6B03-4C14-AA7A-B2557BC06B2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256536" y="5973532"/>
            <a:ext cx="177651" cy="48813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E7F25B9-DB9D-4E28-B254-95C59F23F26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259370" y="6199456"/>
            <a:ext cx="171984" cy="48812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9905DE-73E5-4A2F-9B8C-C4DA9DC1949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250743" y="6423856"/>
            <a:ext cx="177651" cy="48813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5BAD712-ADE7-44E9-807E-E9A60B092A6B}"/>
              </a:ext>
            </a:extLst>
          </p:cNvPr>
          <p:cNvSpPr txBox="1"/>
          <p:nvPr/>
        </p:nvSpPr>
        <p:spPr>
          <a:xfrm>
            <a:off x="587744" y="6063131"/>
            <a:ext cx="6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4</a:t>
            </a:r>
            <a:endParaRPr lang="en-US" sz="1400" dirty="0">
              <a:latin typeface="+mj-l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85E018D-1AE5-4958-92CE-BA6EAE8FB2A3}"/>
              </a:ext>
            </a:extLst>
          </p:cNvPr>
          <p:cNvSpPr txBox="1"/>
          <p:nvPr/>
        </p:nvSpPr>
        <p:spPr>
          <a:xfrm>
            <a:off x="587745" y="6297100"/>
            <a:ext cx="68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7</a:t>
            </a:r>
            <a:endParaRPr lang="en-US" sz="1400" dirty="0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E23DA4-C68F-407F-B125-CBDC136EFCC9}"/>
              </a:ext>
            </a:extLst>
          </p:cNvPr>
          <p:cNvSpPr txBox="1"/>
          <p:nvPr/>
        </p:nvSpPr>
        <p:spPr>
          <a:xfrm>
            <a:off x="587745" y="6518262"/>
            <a:ext cx="67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3</a:t>
            </a:r>
            <a:endParaRPr lang="en-US" sz="1400" dirty="0">
              <a:latin typeface="+mj-l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346B3DC-DD36-43AB-B323-775CAB5B4E24}"/>
              </a:ext>
            </a:extLst>
          </p:cNvPr>
          <p:cNvSpPr txBox="1"/>
          <p:nvPr/>
        </p:nvSpPr>
        <p:spPr>
          <a:xfrm>
            <a:off x="0" y="5790349"/>
            <a:ext cx="97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+mj-lt"/>
              </a:rPr>
              <a:t>Summary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9D50EF-EF67-48FD-932E-5165A57E5A32}"/>
              </a:ext>
            </a:extLst>
          </p:cNvPr>
          <p:cNvSpPr txBox="1"/>
          <p:nvPr/>
        </p:nvSpPr>
        <p:spPr>
          <a:xfrm>
            <a:off x="13964" y="3156608"/>
            <a:ext cx="1822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</a:rPr>
              <a:t>Paul’s view on features.</a:t>
            </a:r>
          </a:p>
          <a:p>
            <a:pPr algn="ctr"/>
            <a:endParaRPr lang="en-GB" sz="1600" i="1" dirty="0">
              <a:latin typeface="+mj-lt"/>
            </a:endParaRPr>
          </a:p>
          <a:p>
            <a:pPr algn="ctr"/>
            <a:r>
              <a:rPr lang="en-GB" sz="1600" i="1" u="sng" dirty="0">
                <a:latin typeface="+mj-lt"/>
              </a:rPr>
              <a:t>As of 28</a:t>
            </a:r>
            <a:r>
              <a:rPr lang="en-GB" sz="1600" i="1" u="sng" baseline="30000" dirty="0">
                <a:latin typeface="+mj-lt"/>
              </a:rPr>
              <a:t>th</a:t>
            </a:r>
            <a:r>
              <a:rPr lang="en-GB" sz="1600" i="1" u="sng" dirty="0">
                <a:latin typeface="+mj-lt"/>
              </a:rPr>
              <a:t> May 2021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FF8BC20-D519-4077-850D-D15FEE154B0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39731" y="5462741"/>
            <a:ext cx="171984" cy="48812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8B84753-8411-4D75-8FA9-76E9386FF77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3" y="2215884"/>
            <a:ext cx="177651" cy="48813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10B8E22-361D-4337-A7B9-0E7E93C16CD1}"/>
              </a:ext>
            </a:extLst>
          </p:cNvPr>
          <p:cNvSpPr txBox="1"/>
          <p:nvPr/>
        </p:nvSpPr>
        <p:spPr>
          <a:xfrm>
            <a:off x="11250893" y="24188"/>
            <a:ext cx="99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Updates</a:t>
            </a:r>
            <a:endParaRPr lang="en-US" b="1" dirty="0">
              <a:latin typeface="+mj-lt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51821B3-E2AB-4AF0-B831-C1E9BD80E81E}"/>
              </a:ext>
            </a:extLst>
          </p:cNvPr>
          <p:cNvCxnSpPr>
            <a:cxnSpLocks/>
          </p:cNvCxnSpPr>
          <p:nvPr/>
        </p:nvCxnSpPr>
        <p:spPr>
          <a:xfrm>
            <a:off x="11301068" y="-1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Arrow: Left 1">
            <a:extLst>
              <a:ext uri="{FF2B5EF4-FFF2-40B4-BE49-F238E27FC236}">
                <a16:creationId xmlns:a16="http://schemas.microsoft.com/office/drawing/2014/main" id="{D24605C0-B2CC-4AB6-B8E7-A475578C4BBE}"/>
              </a:ext>
            </a:extLst>
          </p:cNvPr>
          <p:cNvSpPr/>
          <p:nvPr/>
        </p:nvSpPr>
        <p:spPr>
          <a:xfrm>
            <a:off x="11568849" y="558540"/>
            <a:ext cx="345728" cy="177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Arrow: Left 102">
            <a:extLst>
              <a:ext uri="{FF2B5EF4-FFF2-40B4-BE49-F238E27FC236}">
                <a16:creationId xmlns:a16="http://schemas.microsoft.com/office/drawing/2014/main" id="{00BE08CD-72A7-46B5-9517-EB82A5DA9096}"/>
              </a:ext>
            </a:extLst>
          </p:cNvPr>
          <p:cNvSpPr/>
          <p:nvPr/>
        </p:nvSpPr>
        <p:spPr>
          <a:xfrm>
            <a:off x="11568849" y="2394422"/>
            <a:ext cx="345728" cy="177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Arrow: Left 103">
            <a:extLst>
              <a:ext uri="{FF2B5EF4-FFF2-40B4-BE49-F238E27FC236}">
                <a16:creationId xmlns:a16="http://schemas.microsoft.com/office/drawing/2014/main" id="{8DE7501F-C314-4D1E-95C9-7CCF8291F6DC}"/>
              </a:ext>
            </a:extLst>
          </p:cNvPr>
          <p:cNvSpPr/>
          <p:nvPr/>
        </p:nvSpPr>
        <p:spPr>
          <a:xfrm>
            <a:off x="11564765" y="1943783"/>
            <a:ext cx="345728" cy="177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Arrow: Left 104">
            <a:extLst>
              <a:ext uri="{FF2B5EF4-FFF2-40B4-BE49-F238E27FC236}">
                <a16:creationId xmlns:a16="http://schemas.microsoft.com/office/drawing/2014/main" id="{2CBB8B94-4BF6-4935-BCB2-5486B05D4F93}"/>
              </a:ext>
            </a:extLst>
          </p:cNvPr>
          <p:cNvSpPr/>
          <p:nvPr/>
        </p:nvSpPr>
        <p:spPr>
          <a:xfrm>
            <a:off x="11563267" y="4720342"/>
            <a:ext cx="345728" cy="177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Arrow: Left 106">
            <a:extLst>
              <a:ext uri="{FF2B5EF4-FFF2-40B4-BE49-F238E27FC236}">
                <a16:creationId xmlns:a16="http://schemas.microsoft.com/office/drawing/2014/main" id="{02F6DC09-BBA6-4103-A0C6-1A65FD5A0722}"/>
              </a:ext>
            </a:extLst>
          </p:cNvPr>
          <p:cNvSpPr/>
          <p:nvPr/>
        </p:nvSpPr>
        <p:spPr>
          <a:xfrm>
            <a:off x="11563267" y="3342321"/>
            <a:ext cx="345728" cy="177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Arrow: Left 107">
            <a:extLst>
              <a:ext uri="{FF2B5EF4-FFF2-40B4-BE49-F238E27FC236}">
                <a16:creationId xmlns:a16="http://schemas.microsoft.com/office/drawing/2014/main" id="{CDA037AC-4E40-4DE9-911B-620AE53D89E7}"/>
              </a:ext>
            </a:extLst>
          </p:cNvPr>
          <p:cNvSpPr/>
          <p:nvPr/>
        </p:nvSpPr>
        <p:spPr>
          <a:xfrm>
            <a:off x="11563267" y="5196284"/>
            <a:ext cx="345728" cy="177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9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7A688-2CF4-4E4A-8728-D0E68CEF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97" y="4126511"/>
            <a:ext cx="367299" cy="338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A57BF-36FD-4FC7-9994-16D07C8AF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80" y="1923207"/>
            <a:ext cx="366872" cy="19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1E1EA-2660-40D9-8F19-FD6EDD100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434" y="948666"/>
            <a:ext cx="362964" cy="29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9D875-FA59-426F-B161-E4FA5FCCC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479" y="2241307"/>
            <a:ext cx="329229" cy="435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30033-D3C6-47D6-B2CD-1D5180428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712" y="2804675"/>
            <a:ext cx="329229" cy="335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CBA6C-0B61-4C6A-A3B3-8D11A3EEC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497" y="3745548"/>
            <a:ext cx="366872" cy="244878"/>
          </a:xfrm>
          <a:prstGeom prst="rect">
            <a:avLst/>
          </a:prstGeom>
        </p:spPr>
      </p:pic>
      <p:pic>
        <p:nvPicPr>
          <p:cNvPr id="11" name="Picture 2" descr="Data Visualization | Microsoft Power BI">
            <a:extLst>
              <a:ext uri="{FF2B5EF4-FFF2-40B4-BE49-F238E27FC236}">
                <a16:creationId xmlns:a16="http://schemas.microsoft.com/office/drawing/2014/main" id="{49BF6EC8-D0A7-4470-BFF6-7D55F51DB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r="27778"/>
          <a:stretch/>
        </p:blipFill>
        <p:spPr bwMode="auto">
          <a:xfrm>
            <a:off x="3412388" y="1366560"/>
            <a:ext cx="362964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D8C91E-B4F2-432A-9FE7-2188CE23D4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8479" y="3267741"/>
            <a:ext cx="329462" cy="338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5FD7E-4909-460A-B5D8-E96974BE10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1069" y="6444280"/>
            <a:ext cx="367300" cy="36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E5835B-2C15-4A58-9A0D-EDB533CF61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8501" y="5955957"/>
            <a:ext cx="369207" cy="367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63B03B-2EDC-4AED-88C3-548D1DB1DC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1069" y="5107787"/>
            <a:ext cx="368728" cy="3672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97E4F-5214-4CD0-ADA8-3C2A1A8155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71497" y="4604318"/>
            <a:ext cx="367299" cy="3672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79E239-A6A6-4F9B-9772-073CA0AA74D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0836" y="5614541"/>
            <a:ext cx="366872" cy="2203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B732B9-C5B7-46B9-AC57-4B92FF59A8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09885" y="530037"/>
            <a:ext cx="364061" cy="285165"/>
          </a:xfrm>
          <a:prstGeom prst="rect">
            <a:avLst/>
          </a:prstGeom>
        </p:spPr>
      </p:pic>
      <p:sp>
        <p:nvSpPr>
          <p:cNvPr id="25" name="Title 14">
            <a:extLst>
              <a:ext uri="{FF2B5EF4-FFF2-40B4-BE49-F238E27FC236}">
                <a16:creationId xmlns:a16="http://schemas.microsoft.com/office/drawing/2014/main" id="{87992B45-E4F2-4EA3-90B4-DFFC2CF253BE}"/>
              </a:ext>
            </a:extLst>
          </p:cNvPr>
          <p:cNvSpPr txBox="1">
            <a:spLocks/>
          </p:cNvSpPr>
          <p:nvPr/>
        </p:nvSpPr>
        <p:spPr>
          <a:xfrm>
            <a:off x="3822526" y="3761706"/>
            <a:ext cx="1410203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Integration Pipelines</a:t>
            </a:r>
          </a:p>
        </p:txBody>
      </p:sp>
      <p:sp>
        <p:nvSpPr>
          <p:cNvPr id="26" name="Title 14">
            <a:extLst>
              <a:ext uri="{FF2B5EF4-FFF2-40B4-BE49-F238E27FC236}">
                <a16:creationId xmlns:a16="http://schemas.microsoft.com/office/drawing/2014/main" id="{98EC400E-A372-45FF-9D9D-61D1A259C7F5}"/>
              </a:ext>
            </a:extLst>
          </p:cNvPr>
          <p:cNvSpPr txBox="1">
            <a:spLocks/>
          </p:cNvSpPr>
          <p:nvPr/>
        </p:nvSpPr>
        <p:spPr>
          <a:xfrm>
            <a:off x="3822527" y="332893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Data Flows</a:t>
            </a:r>
          </a:p>
        </p:txBody>
      </p:sp>
      <p:sp>
        <p:nvSpPr>
          <p:cNvPr id="27" name="Title 14">
            <a:extLst>
              <a:ext uri="{FF2B5EF4-FFF2-40B4-BE49-F238E27FC236}">
                <a16:creationId xmlns:a16="http://schemas.microsoft.com/office/drawing/2014/main" id="{DD82D60F-B487-47A4-AE31-1519D9A20EE1}"/>
              </a:ext>
            </a:extLst>
          </p:cNvPr>
          <p:cNvSpPr txBox="1">
            <a:spLocks/>
          </p:cNvSpPr>
          <p:nvPr/>
        </p:nvSpPr>
        <p:spPr>
          <a:xfrm>
            <a:off x="3820591" y="285909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Pools (SQLDW)</a:t>
            </a:r>
          </a:p>
        </p:txBody>
      </p:sp>
      <p:sp>
        <p:nvSpPr>
          <p:cNvPr id="28" name="Title 14">
            <a:extLst>
              <a:ext uri="{FF2B5EF4-FFF2-40B4-BE49-F238E27FC236}">
                <a16:creationId xmlns:a16="http://schemas.microsoft.com/office/drawing/2014/main" id="{BB151144-895A-4DFC-A3E6-D1BAAC051B08}"/>
              </a:ext>
            </a:extLst>
          </p:cNvPr>
          <p:cNvSpPr txBox="1">
            <a:spLocks/>
          </p:cNvSpPr>
          <p:nvPr/>
        </p:nvSpPr>
        <p:spPr>
          <a:xfrm>
            <a:off x="3820591" y="235112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On-Demand</a:t>
            </a:r>
          </a:p>
        </p:txBody>
      </p:sp>
      <p:sp>
        <p:nvSpPr>
          <p:cNvPr id="29" name="Title 14">
            <a:extLst>
              <a:ext uri="{FF2B5EF4-FFF2-40B4-BE49-F238E27FC236}">
                <a16:creationId xmlns:a16="http://schemas.microsoft.com/office/drawing/2014/main" id="{FCC261C4-388A-413F-B131-5CB9F2FB78F7}"/>
              </a:ext>
            </a:extLst>
          </p:cNvPr>
          <p:cNvSpPr txBox="1">
            <a:spLocks/>
          </p:cNvSpPr>
          <p:nvPr/>
        </p:nvSpPr>
        <p:spPr>
          <a:xfrm>
            <a:off x="3820591" y="1918352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Spark Compute Pools</a:t>
            </a:r>
          </a:p>
        </p:txBody>
      </p:sp>
      <p:sp>
        <p:nvSpPr>
          <p:cNvPr id="30" name="Title 14">
            <a:extLst>
              <a:ext uri="{FF2B5EF4-FFF2-40B4-BE49-F238E27FC236}">
                <a16:creationId xmlns:a16="http://schemas.microsoft.com/office/drawing/2014/main" id="{714418EB-2F7D-4B65-8D74-42951C461A0E}"/>
              </a:ext>
            </a:extLst>
          </p:cNvPr>
          <p:cNvSpPr txBox="1">
            <a:spLocks/>
          </p:cNvSpPr>
          <p:nvPr/>
        </p:nvSpPr>
        <p:spPr>
          <a:xfrm>
            <a:off x="3820591" y="147637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Power BI Integration</a:t>
            </a:r>
          </a:p>
        </p:txBody>
      </p:sp>
      <p:sp>
        <p:nvSpPr>
          <p:cNvPr id="31" name="Title 14">
            <a:extLst>
              <a:ext uri="{FF2B5EF4-FFF2-40B4-BE49-F238E27FC236}">
                <a16:creationId xmlns:a16="http://schemas.microsoft.com/office/drawing/2014/main" id="{3D3AFDE9-29E6-4240-A596-BEB7FB394BA3}"/>
              </a:ext>
            </a:extLst>
          </p:cNvPr>
          <p:cNvSpPr txBox="1">
            <a:spLocks/>
          </p:cNvSpPr>
          <p:nvPr/>
        </p:nvSpPr>
        <p:spPr>
          <a:xfrm>
            <a:off x="3820591" y="98423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Data Lake Storage</a:t>
            </a:r>
          </a:p>
        </p:txBody>
      </p:sp>
      <p:sp>
        <p:nvSpPr>
          <p:cNvPr id="32" name="Title 14">
            <a:extLst>
              <a:ext uri="{FF2B5EF4-FFF2-40B4-BE49-F238E27FC236}">
                <a16:creationId xmlns:a16="http://schemas.microsoft.com/office/drawing/2014/main" id="{CCA4E82B-70D6-4243-8AF6-898CF3C6C2F1}"/>
              </a:ext>
            </a:extLst>
          </p:cNvPr>
          <p:cNvSpPr txBox="1">
            <a:spLocks/>
          </p:cNvSpPr>
          <p:nvPr/>
        </p:nvSpPr>
        <p:spPr>
          <a:xfrm>
            <a:off x="3820591" y="56419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Workspace</a:t>
            </a:r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BDB0686F-A785-4814-84B1-BFCE9F43E3C2}"/>
              </a:ext>
            </a:extLst>
          </p:cNvPr>
          <p:cNvSpPr txBox="1">
            <a:spLocks/>
          </p:cNvSpPr>
          <p:nvPr/>
        </p:nvSpPr>
        <p:spPr>
          <a:xfrm>
            <a:off x="3824169" y="4185542"/>
            <a:ext cx="1638635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Management API</a:t>
            </a: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1251CA21-8122-4910-A0EF-9793EE8BA134}"/>
              </a:ext>
            </a:extLst>
          </p:cNvPr>
          <p:cNvSpPr txBox="1">
            <a:spLocks/>
          </p:cNvSpPr>
          <p:nvPr/>
        </p:nvSpPr>
        <p:spPr>
          <a:xfrm>
            <a:off x="3822527" y="467998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SDK</a:t>
            </a:r>
          </a:p>
        </p:txBody>
      </p:sp>
      <p:sp>
        <p:nvSpPr>
          <p:cNvPr id="35" name="Title 14">
            <a:extLst>
              <a:ext uri="{FF2B5EF4-FFF2-40B4-BE49-F238E27FC236}">
                <a16:creationId xmlns:a16="http://schemas.microsoft.com/office/drawing/2014/main" id="{93843017-80BB-4E65-A2C0-E5F12CA14C95}"/>
              </a:ext>
            </a:extLst>
          </p:cNvPr>
          <p:cNvSpPr txBox="1">
            <a:spLocks/>
          </p:cNvSpPr>
          <p:nvPr/>
        </p:nvSpPr>
        <p:spPr>
          <a:xfrm>
            <a:off x="3820591" y="6031624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Synapse Link</a:t>
            </a:r>
          </a:p>
        </p:txBody>
      </p:sp>
      <p:sp>
        <p:nvSpPr>
          <p:cNvPr id="36" name="Title 14">
            <a:extLst>
              <a:ext uri="{FF2B5EF4-FFF2-40B4-BE49-F238E27FC236}">
                <a16:creationId xmlns:a16="http://schemas.microsoft.com/office/drawing/2014/main" id="{E3C1E7CF-74BF-4005-AEC7-485B39532DEE}"/>
              </a:ext>
            </a:extLst>
          </p:cNvPr>
          <p:cNvSpPr txBox="1">
            <a:spLocks/>
          </p:cNvSpPr>
          <p:nvPr/>
        </p:nvSpPr>
        <p:spPr>
          <a:xfrm>
            <a:off x="3820591" y="5183931"/>
            <a:ext cx="1825094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Monitor &amp; Diagnostic Settings</a:t>
            </a:r>
          </a:p>
        </p:txBody>
      </p:sp>
      <p:sp>
        <p:nvSpPr>
          <p:cNvPr id="37" name="Title 14">
            <a:extLst>
              <a:ext uri="{FF2B5EF4-FFF2-40B4-BE49-F238E27FC236}">
                <a16:creationId xmlns:a16="http://schemas.microsoft.com/office/drawing/2014/main" id="{6950B888-9D77-40C1-9271-BFD22351D057}"/>
              </a:ext>
            </a:extLst>
          </p:cNvPr>
          <p:cNvSpPr txBox="1">
            <a:spLocks/>
          </p:cNvSpPr>
          <p:nvPr/>
        </p:nvSpPr>
        <p:spPr>
          <a:xfrm>
            <a:off x="3820591" y="5614265"/>
            <a:ext cx="147703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VNet Integration</a:t>
            </a:r>
          </a:p>
        </p:txBody>
      </p:sp>
      <p:sp>
        <p:nvSpPr>
          <p:cNvPr id="38" name="Title 14">
            <a:extLst>
              <a:ext uri="{FF2B5EF4-FFF2-40B4-BE49-F238E27FC236}">
                <a16:creationId xmlns:a16="http://schemas.microsoft.com/office/drawing/2014/main" id="{1AF8ED3D-BD7F-49A9-983B-3B572BE8B7C6}"/>
              </a:ext>
            </a:extLst>
          </p:cNvPr>
          <p:cNvSpPr txBox="1">
            <a:spLocks/>
          </p:cNvSpPr>
          <p:nvPr/>
        </p:nvSpPr>
        <p:spPr>
          <a:xfrm>
            <a:off x="3820591" y="6519948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Purview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3A80021-0CB6-487A-8B16-991C0BC2744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858349"/>
            <a:ext cx="177651" cy="4881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B678D7F-0505-4AE7-B826-0BDFF6C8A01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1340291"/>
            <a:ext cx="177651" cy="4881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C10A4C2-10A8-4E66-9CA8-8FACE211544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406124"/>
            <a:ext cx="171984" cy="48812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3C78F6A-2992-483B-8A3E-2D1783304E5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7" y="1785913"/>
            <a:ext cx="171984" cy="48812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CACAC3-80C6-435B-A53C-AC431C485EC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2213279"/>
            <a:ext cx="171984" cy="4881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AB92D71-758B-43B4-8DFB-7664A42C1FC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2729244"/>
            <a:ext cx="177651" cy="4881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5B8BBD8-9404-46AB-A5F8-0D4FACBE498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3" y="3192850"/>
            <a:ext cx="177651" cy="48813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47B3BB4-DDF2-443C-8CE7-F91CA844EA5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3622823"/>
            <a:ext cx="171984" cy="4881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93F58ED-9134-41DC-86B0-50FB87F89FB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047091"/>
            <a:ext cx="177651" cy="4881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94251C0-0E04-4E6E-BD81-0386FEA704C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545928"/>
            <a:ext cx="177651" cy="4881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93BA23-5835-4F11-BCB5-0141A5E5706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50115" y="5025858"/>
            <a:ext cx="171984" cy="4881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FF1793A-437C-4B28-ACE3-FE0A3F4FAE4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488" y="5895540"/>
            <a:ext cx="171984" cy="48812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01C1CB4-559E-4E1F-A073-07D67692080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883" y="6383864"/>
            <a:ext cx="171984" cy="4881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CEE0284-5925-453A-8166-A166CEA2CC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0403" y="1404575"/>
            <a:ext cx="1440342" cy="16461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BED8F4-7B54-4A0C-B30D-BE4D56AC04B5}"/>
              </a:ext>
            </a:extLst>
          </p:cNvPr>
          <p:cNvSpPr txBox="1"/>
          <p:nvPr/>
        </p:nvSpPr>
        <p:spPr>
          <a:xfrm>
            <a:off x="1827817" y="2042581"/>
            <a:ext cx="14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Primary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D38C9A-8F8B-42E4-9255-4DA4CAC20E0D}"/>
              </a:ext>
            </a:extLst>
          </p:cNvPr>
          <p:cNvSpPr txBox="1"/>
          <p:nvPr/>
        </p:nvSpPr>
        <p:spPr>
          <a:xfrm>
            <a:off x="1816018" y="4815234"/>
            <a:ext cx="142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Secondary</a:t>
            </a:r>
            <a:endParaRPr lang="en-US" dirty="0"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99A198-5889-4125-AA48-25AD3EC454CC}"/>
              </a:ext>
            </a:extLst>
          </p:cNvPr>
          <p:cNvSpPr txBox="1"/>
          <p:nvPr/>
        </p:nvSpPr>
        <p:spPr>
          <a:xfrm>
            <a:off x="1816018" y="6176793"/>
            <a:ext cx="142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External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31D745-C8D6-4344-B845-801DDBC2D07A}"/>
              </a:ext>
            </a:extLst>
          </p:cNvPr>
          <p:cNvSpPr txBox="1"/>
          <p:nvPr/>
        </p:nvSpPr>
        <p:spPr>
          <a:xfrm>
            <a:off x="1822484" y="24188"/>
            <a:ext cx="14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Capability</a:t>
            </a:r>
            <a:endParaRPr lang="en-US" b="1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80A422-9507-4ABD-A82F-105CF2C0FAB6}"/>
              </a:ext>
            </a:extLst>
          </p:cNvPr>
          <p:cNvSpPr txBox="1"/>
          <p:nvPr/>
        </p:nvSpPr>
        <p:spPr>
          <a:xfrm>
            <a:off x="3239312" y="27241"/>
            <a:ext cx="213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Feature</a:t>
            </a:r>
            <a:endParaRPr lang="en-US" b="1" dirty="0"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422CD9-F090-40C5-A1E6-81FE4FDBE5CF}"/>
              </a:ext>
            </a:extLst>
          </p:cNvPr>
          <p:cNvSpPr txBox="1"/>
          <p:nvPr/>
        </p:nvSpPr>
        <p:spPr>
          <a:xfrm>
            <a:off x="5353298" y="24771"/>
            <a:ext cx="7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Status</a:t>
            </a:r>
            <a:endParaRPr lang="en-US" b="1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437DE8-9028-4BB5-A54F-90CAE1D2CC6B}"/>
              </a:ext>
            </a:extLst>
          </p:cNvPr>
          <p:cNvSpPr txBox="1"/>
          <p:nvPr/>
        </p:nvSpPr>
        <p:spPr>
          <a:xfrm>
            <a:off x="6114916" y="21491"/>
            <a:ext cx="19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Narrative</a:t>
            </a:r>
            <a:endParaRPr lang="en-US" b="1" dirty="0">
              <a:latin typeface="+mj-lt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02564F4-E423-4738-9D97-D363D83C4FAB}"/>
              </a:ext>
            </a:extLst>
          </p:cNvPr>
          <p:cNvCxnSpPr>
            <a:cxnSpLocks/>
          </p:cNvCxnSpPr>
          <p:nvPr/>
        </p:nvCxnSpPr>
        <p:spPr>
          <a:xfrm>
            <a:off x="1816018" y="4058755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D65D8A-2296-46E7-A371-764A98BA5F0D}"/>
              </a:ext>
            </a:extLst>
          </p:cNvPr>
          <p:cNvCxnSpPr>
            <a:cxnSpLocks/>
          </p:cNvCxnSpPr>
          <p:nvPr/>
        </p:nvCxnSpPr>
        <p:spPr>
          <a:xfrm>
            <a:off x="1816018" y="5904269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0193C0-F58C-4D68-8545-1AFAD38F1BD1}"/>
              </a:ext>
            </a:extLst>
          </p:cNvPr>
          <p:cNvCxnSpPr>
            <a:cxnSpLocks/>
          </p:cNvCxnSpPr>
          <p:nvPr/>
        </p:nvCxnSpPr>
        <p:spPr>
          <a:xfrm>
            <a:off x="3232846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F228C8-A866-4062-A7F3-DA8DBDD7BEA9}"/>
              </a:ext>
            </a:extLst>
          </p:cNvPr>
          <p:cNvCxnSpPr>
            <a:cxnSpLocks/>
          </p:cNvCxnSpPr>
          <p:nvPr/>
        </p:nvCxnSpPr>
        <p:spPr>
          <a:xfrm>
            <a:off x="535330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F7F994-3AE2-41EA-9287-E1422A998B69}"/>
              </a:ext>
            </a:extLst>
          </p:cNvPr>
          <p:cNvCxnSpPr>
            <a:cxnSpLocks/>
          </p:cNvCxnSpPr>
          <p:nvPr/>
        </p:nvCxnSpPr>
        <p:spPr>
          <a:xfrm>
            <a:off x="1822484" y="395739"/>
            <a:ext cx="103695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40B2660-897D-4A68-A22C-2A2F285B3304}"/>
              </a:ext>
            </a:extLst>
          </p:cNvPr>
          <p:cNvCxnSpPr>
            <a:cxnSpLocks/>
          </p:cNvCxnSpPr>
          <p:nvPr/>
        </p:nvCxnSpPr>
        <p:spPr>
          <a:xfrm>
            <a:off x="1816018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C92EA0-1D03-49A7-B797-B0323DE539AD}"/>
              </a:ext>
            </a:extLst>
          </p:cNvPr>
          <p:cNvCxnSpPr>
            <a:cxnSpLocks/>
          </p:cNvCxnSpPr>
          <p:nvPr/>
        </p:nvCxnSpPr>
        <p:spPr>
          <a:xfrm>
            <a:off x="609882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4262AC9-EDE7-45C6-9A72-02709FA04128}"/>
              </a:ext>
            </a:extLst>
          </p:cNvPr>
          <p:cNvSpPr txBox="1"/>
          <p:nvPr/>
        </p:nvSpPr>
        <p:spPr>
          <a:xfrm>
            <a:off x="411344" y="397370"/>
            <a:ext cx="99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+mj-lt"/>
              </a:rPr>
              <a:t>Azure </a:t>
            </a:r>
          </a:p>
          <a:p>
            <a:pPr algn="ctr"/>
            <a:r>
              <a:rPr lang="en-GB" b="1" dirty="0">
                <a:latin typeface="+mj-lt"/>
              </a:rPr>
              <a:t>Synapse </a:t>
            </a:r>
          </a:p>
          <a:p>
            <a:pPr algn="ctr"/>
            <a:r>
              <a:rPr lang="en-GB" b="1" dirty="0">
                <a:latin typeface="+mj-lt"/>
              </a:rPr>
              <a:t>Analytics</a:t>
            </a:r>
            <a:endParaRPr lang="en-US" b="1" dirty="0"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92BD73-FF80-4A03-9461-8A8ABFB7917F}"/>
              </a:ext>
            </a:extLst>
          </p:cNvPr>
          <p:cNvSpPr txBox="1"/>
          <p:nvPr/>
        </p:nvSpPr>
        <p:spPr>
          <a:xfrm>
            <a:off x="6188030" y="3726315"/>
            <a:ext cx="431153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Linked Hosted IR’s missing. No SSIS Support.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1D2D66-29D0-4B9E-B0E7-047CE9D6C109}"/>
              </a:ext>
            </a:extLst>
          </p:cNvPr>
          <p:cNvSpPr txBox="1"/>
          <p:nvPr/>
        </p:nvSpPr>
        <p:spPr>
          <a:xfrm>
            <a:off x="6191411" y="2337920"/>
            <a:ext cx="54861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Common HIVE Metadata Delta Tables not yet supported.</a:t>
            </a:r>
            <a:endParaRPr lang="en-US" sz="1200" dirty="0">
              <a:latin typeface="+mj-l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AD1316-E65E-444C-8558-6109E7141FF2}"/>
              </a:ext>
            </a:extLst>
          </p:cNvPr>
          <p:cNvSpPr txBox="1"/>
          <p:nvPr/>
        </p:nvSpPr>
        <p:spPr>
          <a:xfrm>
            <a:off x="6188028" y="1907675"/>
            <a:ext cx="609963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Using Spark 2.4. Performance concerns. Cluster currency/stability/cost. Delta Optimize missing.</a:t>
            </a:r>
            <a:endParaRPr lang="en-US" sz="1200" dirty="0">
              <a:latin typeface="+mj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49A8B5-2EEB-4663-8FE9-268BF455BCE8}"/>
              </a:ext>
            </a:extLst>
          </p:cNvPr>
          <p:cNvSpPr txBox="1"/>
          <p:nvPr/>
        </p:nvSpPr>
        <p:spPr>
          <a:xfrm>
            <a:off x="6188030" y="1441426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Workspace integration unstable. Disconnected DevOps. No cross tenant support.</a:t>
            </a:r>
            <a:endParaRPr lang="en-US" sz="1200" dirty="0"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B532E1-62F0-47A1-B77D-3E8EA7FF53BF}"/>
              </a:ext>
            </a:extLst>
          </p:cNvPr>
          <p:cNvSpPr txBox="1"/>
          <p:nvPr/>
        </p:nvSpPr>
        <p:spPr>
          <a:xfrm>
            <a:off x="6188030" y="514217"/>
            <a:ext cx="59551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Deployment approach needs custom build, like what has been done for ADF.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2BDADF3-EEA8-4785-87ED-BC620FE900CA}"/>
              </a:ext>
            </a:extLst>
          </p:cNvPr>
          <p:cNvSpPr txBox="1"/>
          <p:nvPr/>
        </p:nvSpPr>
        <p:spPr>
          <a:xfrm>
            <a:off x="6188231" y="4152656"/>
            <a:ext cx="47823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Lots of methods missing. Incomplete permissions model.</a:t>
            </a:r>
            <a:endParaRPr lang="en-US" sz="1200" dirty="0">
              <a:latin typeface="+mj-l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F2A325-BBB5-4203-82B3-073B971BD292}"/>
              </a:ext>
            </a:extLst>
          </p:cNvPr>
          <p:cNvSpPr txBox="1"/>
          <p:nvPr/>
        </p:nvSpPr>
        <p:spPr>
          <a:xfrm>
            <a:off x="6188030" y="6001541"/>
            <a:ext cx="591999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New ComosDB instances only. Not all ComosDB API’s types supported.</a:t>
            </a:r>
            <a:endParaRPr lang="en-US" sz="1200" dirty="0">
              <a:latin typeface="+mj-l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407930-549E-412B-95DA-1F38F2DF0702}"/>
              </a:ext>
            </a:extLst>
          </p:cNvPr>
          <p:cNvSpPr txBox="1"/>
          <p:nvPr/>
        </p:nvSpPr>
        <p:spPr>
          <a:xfrm>
            <a:off x="6188231" y="4670664"/>
            <a:ext cx="584969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NuGet still in Beta. Classes missing from Namespace.</a:t>
            </a:r>
            <a:endParaRPr lang="en-US" sz="1200" dirty="0"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BBADC2-0119-4C6E-86A5-BBFC889F374F}"/>
              </a:ext>
            </a:extLst>
          </p:cNvPr>
          <p:cNvSpPr txBox="1"/>
          <p:nvPr/>
        </p:nvSpPr>
        <p:spPr>
          <a:xfrm>
            <a:off x="6188030" y="5157156"/>
            <a:ext cx="35139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Some service metric outputs. Little auditing logs.</a:t>
            </a:r>
            <a:endParaRPr lang="en-US" sz="1200" dirty="0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A8584B-3A23-4779-99F0-29064679DB8A}"/>
              </a:ext>
            </a:extLst>
          </p:cNvPr>
          <p:cNvSpPr txBox="1"/>
          <p:nvPr/>
        </p:nvSpPr>
        <p:spPr>
          <a:xfrm>
            <a:off x="6188030" y="5570136"/>
            <a:ext cx="595511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Need to test full connectivity for all underlying parts of Synapse and check Firewall context.</a:t>
            </a:r>
            <a:endParaRPr lang="en-US" sz="1200" dirty="0">
              <a:latin typeface="+mj-lt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3B3741-A6E8-4B0E-BBA2-DEF9D97DF480}"/>
              </a:ext>
            </a:extLst>
          </p:cNvPr>
          <p:cNvSpPr txBox="1"/>
          <p:nvPr/>
        </p:nvSpPr>
        <p:spPr>
          <a:xfrm>
            <a:off x="6188030" y="6488462"/>
            <a:ext cx="46959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Still in preview. Roadmap unclear.</a:t>
            </a:r>
            <a:endParaRPr lang="en-US" sz="1200" dirty="0"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F9FB35-4303-4C28-B294-9B068EC1C570}"/>
              </a:ext>
            </a:extLst>
          </p:cNvPr>
          <p:cNvSpPr txBox="1"/>
          <p:nvPr/>
        </p:nvSpPr>
        <p:spPr>
          <a:xfrm>
            <a:off x="6188030" y="2840327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Concurrency limits for resource classes still apply. </a:t>
            </a:r>
            <a:r>
              <a:rPr lang="en-GB" sz="1200" dirty="0">
                <a:latin typeface="+mj-lt"/>
                <a:hlinkClick r:id="rId19"/>
              </a:rPr>
              <a:t>docs.microsoft</a:t>
            </a:r>
            <a:endParaRPr lang="en-US" sz="1200" dirty="0"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14520D-15C4-498C-8BCD-DC3D16C1E560}"/>
              </a:ext>
            </a:extLst>
          </p:cNvPr>
          <p:cNvSpPr txBox="1"/>
          <p:nvPr/>
        </p:nvSpPr>
        <p:spPr>
          <a:xfrm>
            <a:off x="6188030" y="3293981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Uses Spark compute pools, not Databricks.</a:t>
            </a:r>
            <a:endParaRPr lang="en-US" sz="120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70D67D-5797-493D-9238-9DF55E4E9B1C}"/>
              </a:ext>
            </a:extLst>
          </p:cNvPr>
          <p:cNvSpPr txBox="1"/>
          <p:nvPr/>
        </p:nvSpPr>
        <p:spPr>
          <a:xfrm>
            <a:off x="6188030" y="945158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Consider permissions and integration if used as the metadata store and main data store.</a:t>
            </a:r>
            <a:endParaRPr lang="en-US" sz="1200" dirty="0">
              <a:latin typeface="+mj-lt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64B5D22-6B03-4C14-AA7A-B2557BC06B2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256536" y="5973532"/>
            <a:ext cx="177651" cy="48813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E7F25B9-DB9D-4E28-B254-95C59F23F26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259370" y="6199456"/>
            <a:ext cx="171984" cy="48812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DA9905DE-73E5-4A2F-9B8C-C4DA9DC1949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250743" y="6423856"/>
            <a:ext cx="177651" cy="488131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5BAD712-ADE7-44E9-807E-E9A60B092A6B}"/>
              </a:ext>
            </a:extLst>
          </p:cNvPr>
          <p:cNvSpPr txBox="1"/>
          <p:nvPr/>
        </p:nvSpPr>
        <p:spPr>
          <a:xfrm>
            <a:off x="587744" y="6063131"/>
            <a:ext cx="6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3</a:t>
            </a:r>
            <a:endParaRPr lang="en-US" sz="1400" dirty="0">
              <a:latin typeface="+mj-l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85E018D-1AE5-4958-92CE-BA6EAE8FB2A3}"/>
              </a:ext>
            </a:extLst>
          </p:cNvPr>
          <p:cNvSpPr txBox="1"/>
          <p:nvPr/>
        </p:nvSpPr>
        <p:spPr>
          <a:xfrm>
            <a:off x="587745" y="6297100"/>
            <a:ext cx="68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8</a:t>
            </a:r>
            <a:endParaRPr lang="en-US" sz="1400" dirty="0">
              <a:latin typeface="+mj-l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E23DA4-C68F-407F-B125-CBDC136EFCC9}"/>
              </a:ext>
            </a:extLst>
          </p:cNvPr>
          <p:cNvSpPr txBox="1"/>
          <p:nvPr/>
        </p:nvSpPr>
        <p:spPr>
          <a:xfrm>
            <a:off x="587745" y="6518262"/>
            <a:ext cx="67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3</a:t>
            </a:r>
            <a:endParaRPr lang="en-US" sz="1400" dirty="0">
              <a:latin typeface="+mj-l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346B3DC-DD36-43AB-B323-775CAB5B4E24}"/>
              </a:ext>
            </a:extLst>
          </p:cNvPr>
          <p:cNvSpPr txBox="1"/>
          <p:nvPr/>
        </p:nvSpPr>
        <p:spPr>
          <a:xfrm>
            <a:off x="0" y="5790349"/>
            <a:ext cx="97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+mj-lt"/>
              </a:rPr>
              <a:t>Summary</a:t>
            </a:r>
            <a:endParaRPr lang="en-US" sz="1400" b="1" dirty="0"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9D50EF-EF67-48FD-932E-5165A57E5A32}"/>
              </a:ext>
            </a:extLst>
          </p:cNvPr>
          <p:cNvSpPr txBox="1"/>
          <p:nvPr/>
        </p:nvSpPr>
        <p:spPr>
          <a:xfrm>
            <a:off x="13964" y="3156608"/>
            <a:ext cx="182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1600" i="1" dirty="0">
              <a:latin typeface="+mj-lt"/>
            </a:endParaRPr>
          </a:p>
          <a:p>
            <a:pPr algn="ctr"/>
            <a:r>
              <a:rPr lang="en-GB" sz="1600" i="1" u="sng" dirty="0">
                <a:latin typeface="+mj-lt"/>
              </a:rPr>
              <a:t>As of 10</a:t>
            </a:r>
            <a:r>
              <a:rPr lang="en-GB" sz="1600" i="1" u="sng" baseline="30000" dirty="0">
                <a:latin typeface="+mj-lt"/>
              </a:rPr>
              <a:t>th</a:t>
            </a:r>
            <a:r>
              <a:rPr lang="en-GB" sz="1600" i="1" u="sng" dirty="0">
                <a:latin typeface="+mj-lt"/>
              </a:rPr>
              <a:t> Feb 2021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FF8BC20-D519-4077-850D-D15FEE154B0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39731" y="5462741"/>
            <a:ext cx="171984" cy="48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2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24883DA1-1AAB-49F1-8A85-12A8E198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97" y="4126511"/>
            <a:ext cx="367299" cy="338352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F23C8FF-216D-42E7-9401-7E9F5B897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80" y="1923207"/>
            <a:ext cx="366872" cy="19276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E138684-2A3B-45A6-B3D6-E333CDA2D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434" y="948666"/>
            <a:ext cx="362964" cy="296843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CFB5ABB2-A491-492D-B26B-B37FF09C3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479" y="2241307"/>
            <a:ext cx="329229" cy="435596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89B75CC-BE6F-4569-946D-1A331D1EE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8712" y="2804675"/>
            <a:ext cx="329229" cy="33529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C0FC9081-452D-40A1-8582-7E5FF9832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497" y="3745548"/>
            <a:ext cx="366872" cy="244878"/>
          </a:xfrm>
          <a:prstGeom prst="rect">
            <a:avLst/>
          </a:prstGeom>
        </p:spPr>
      </p:pic>
      <p:pic>
        <p:nvPicPr>
          <p:cNvPr id="105" name="Picture 2" descr="Data Visualization | Microsoft Power BI">
            <a:extLst>
              <a:ext uri="{FF2B5EF4-FFF2-40B4-BE49-F238E27FC236}">
                <a16:creationId xmlns:a16="http://schemas.microsoft.com/office/drawing/2014/main" id="{7BC46377-A34E-4C88-AABA-93A4614E9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6" r="27778"/>
          <a:stretch/>
        </p:blipFill>
        <p:spPr bwMode="auto">
          <a:xfrm>
            <a:off x="3412388" y="1366560"/>
            <a:ext cx="362964" cy="4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814DFD16-F12A-4C2D-95C9-8B60E70158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8479" y="3267741"/>
            <a:ext cx="329462" cy="33835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1C554C81-5E62-47A8-A5EA-960F429EAB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1069" y="6444280"/>
            <a:ext cx="367300" cy="3673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5FE6FFD-7A21-4068-B721-A088004149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8501" y="5955957"/>
            <a:ext cx="369207" cy="36729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D4D4E087-A938-4B9A-BE30-EECB82D18F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1069" y="5107787"/>
            <a:ext cx="368728" cy="36729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7BFA542-9F2F-4F8D-845F-22CFE0DDF9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71497" y="4604318"/>
            <a:ext cx="367299" cy="367299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2FEA0C06-C409-4C3A-9868-EFB1C47E03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0836" y="5614541"/>
            <a:ext cx="366872" cy="220392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25ADA1B1-C5E4-46F7-A243-150AB40D894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09885" y="530037"/>
            <a:ext cx="364061" cy="285165"/>
          </a:xfrm>
          <a:prstGeom prst="rect">
            <a:avLst/>
          </a:prstGeom>
        </p:spPr>
      </p:pic>
      <p:sp>
        <p:nvSpPr>
          <p:cNvPr id="121" name="Title 14">
            <a:extLst>
              <a:ext uri="{FF2B5EF4-FFF2-40B4-BE49-F238E27FC236}">
                <a16:creationId xmlns:a16="http://schemas.microsoft.com/office/drawing/2014/main" id="{D9744F0C-29D3-4C7E-A510-33146D5C4A35}"/>
              </a:ext>
            </a:extLst>
          </p:cNvPr>
          <p:cNvSpPr txBox="1">
            <a:spLocks/>
          </p:cNvSpPr>
          <p:nvPr/>
        </p:nvSpPr>
        <p:spPr>
          <a:xfrm>
            <a:off x="3822526" y="3761706"/>
            <a:ext cx="1410203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Integration Pipelines</a:t>
            </a:r>
          </a:p>
        </p:txBody>
      </p:sp>
      <p:sp>
        <p:nvSpPr>
          <p:cNvPr id="122" name="Title 14">
            <a:extLst>
              <a:ext uri="{FF2B5EF4-FFF2-40B4-BE49-F238E27FC236}">
                <a16:creationId xmlns:a16="http://schemas.microsoft.com/office/drawing/2014/main" id="{A5AABA56-24FD-4F01-AE89-6DAB7001A066}"/>
              </a:ext>
            </a:extLst>
          </p:cNvPr>
          <p:cNvSpPr txBox="1">
            <a:spLocks/>
          </p:cNvSpPr>
          <p:nvPr/>
        </p:nvSpPr>
        <p:spPr>
          <a:xfrm>
            <a:off x="3822527" y="332893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Data Flows</a:t>
            </a:r>
          </a:p>
        </p:txBody>
      </p:sp>
      <p:sp>
        <p:nvSpPr>
          <p:cNvPr id="123" name="Title 14">
            <a:extLst>
              <a:ext uri="{FF2B5EF4-FFF2-40B4-BE49-F238E27FC236}">
                <a16:creationId xmlns:a16="http://schemas.microsoft.com/office/drawing/2014/main" id="{FF919556-15EF-44C9-A073-544C5434B40A}"/>
              </a:ext>
            </a:extLst>
          </p:cNvPr>
          <p:cNvSpPr txBox="1">
            <a:spLocks/>
          </p:cNvSpPr>
          <p:nvPr/>
        </p:nvSpPr>
        <p:spPr>
          <a:xfrm>
            <a:off x="3820591" y="2859090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Pools (SQLDW)</a:t>
            </a:r>
          </a:p>
        </p:txBody>
      </p:sp>
      <p:sp>
        <p:nvSpPr>
          <p:cNvPr id="124" name="Title 14">
            <a:extLst>
              <a:ext uri="{FF2B5EF4-FFF2-40B4-BE49-F238E27FC236}">
                <a16:creationId xmlns:a16="http://schemas.microsoft.com/office/drawing/2014/main" id="{057228D9-6382-4B5D-AF3C-E6C14B04F9F4}"/>
              </a:ext>
            </a:extLst>
          </p:cNvPr>
          <p:cNvSpPr txBox="1">
            <a:spLocks/>
          </p:cNvSpPr>
          <p:nvPr/>
        </p:nvSpPr>
        <p:spPr>
          <a:xfrm>
            <a:off x="3820591" y="235112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SQL On-Demand</a:t>
            </a:r>
          </a:p>
        </p:txBody>
      </p:sp>
      <p:sp>
        <p:nvSpPr>
          <p:cNvPr id="125" name="Title 14">
            <a:extLst>
              <a:ext uri="{FF2B5EF4-FFF2-40B4-BE49-F238E27FC236}">
                <a16:creationId xmlns:a16="http://schemas.microsoft.com/office/drawing/2014/main" id="{710DAEBB-201B-47F3-8963-28E9925FDC17}"/>
              </a:ext>
            </a:extLst>
          </p:cNvPr>
          <p:cNvSpPr txBox="1">
            <a:spLocks/>
          </p:cNvSpPr>
          <p:nvPr/>
        </p:nvSpPr>
        <p:spPr>
          <a:xfrm>
            <a:off x="3820591" y="1918352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Spark Compute Pools</a:t>
            </a:r>
          </a:p>
        </p:txBody>
      </p:sp>
      <p:sp>
        <p:nvSpPr>
          <p:cNvPr id="126" name="Title 14">
            <a:extLst>
              <a:ext uri="{FF2B5EF4-FFF2-40B4-BE49-F238E27FC236}">
                <a16:creationId xmlns:a16="http://schemas.microsoft.com/office/drawing/2014/main" id="{29AF7575-3968-44D4-9C86-55E5838EA2FE}"/>
              </a:ext>
            </a:extLst>
          </p:cNvPr>
          <p:cNvSpPr txBox="1">
            <a:spLocks/>
          </p:cNvSpPr>
          <p:nvPr/>
        </p:nvSpPr>
        <p:spPr>
          <a:xfrm>
            <a:off x="3820591" y="147637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Power BI Integration</a:t>
            </a:r>
          </a:p>
        </p:txBody>
      </p:sp>
      <p:sp>
        <p:nvSpPr>
          <p:cNvPr id="127" name="Title 14">
            <a:extLst>
              <a:ext uri="{FF2B5EF4-FFF2-40B4-BE49-F238E27FC236}">
                <a16:creationId xmlns:a16="http://schemas.microsoft.com/office/drawing/2014/main" id="{AEC829C6-A543-4688-9C0F-6FE8C2093DAA}"/>
              </a:ext>
            </a:extLst>
          </p:cNvPr>
          <p:cNvSpPr txBox="1">
            <a:spLocks/>
          </p:cNvSpPr>
          <p:nvPr/>
        </p:nvSpPr>
        <p:spPr>
          <a:xfrm>
            <a:off x="3820591" y="984233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Data Lake Storage</a:t>
            </a:r>
          </a:p>
        </p:txBody>
      </p:sp>
      <p:sp>
        <p:nvSpPr>
          <p:cNvPr id="128" name="Title 14">
            <a:extLst>
              <a:ext uri="{FF2B5EF4-FFF2-40B4-BE49-F238E27FC236}">
                <a16:creationId xmlns:a16="http://schemas.microsoft.com/office/drawing/2014/main" id="{D3D6B807-167D-461B-9AD0-5841DA806D59}"/>
              </a:ext>
            </a:extLst>
          </p:cNvPr>
          <p:cNvSpPr txBox="1">
            <a:spLocks/>
          </p:cNvSpPr>
          <p:nvPr/>
        </p:nvSpPr>
        <p:spPr>
          <a:xfrm>
            <a:off x="3820591" y="564196"/>
            <a:ext cx="1187650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900" dirty="0"/>
              <a:t>Workspace</a:t>
            </a:r>
          </a:p>
        </p:txBody>
      </p:sp>
      <p:sp>
        <p:nvSpPr>
          <p:cNvPr id="129" name="Title 14">
            <a:extLst>
              <a:ext uri="{FF2B5EF4-FFF2-40B4-BE49-F238E27FC236}">
                <a16:creationId xmlns:a16="http://schemas.microsoft.com/office/drawing/2014/main" id="{97FE7DAD-CB1B-41C1-8E2D-111CC64A7742}"/>
              </a:ext>
            </a:extLst>
          </p:cNvPr>
          <p:cNvSpPr txBox="1">
            <a:spLocks/>
          </p:cNvSpPr>
          <p:nvPr/>
        </p:nvSpPr>
        <p:spPr>
          <a:xfrm>
            <a:off x="3824169" y="4185542"/>
            <a:ext cx="1638635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Management API</a:t>
            </a:r>
          </a:p>
        </p:txBody>
      </p:sp>
      <p:sp>
        <p:nvSpPr>
          <p:cNvPr id="130" name="Title 14">
            <a:extLst>
              <a:ext uri="{FF2B5EF4-FFF2-40B4-BE49-F238E27FC236}">
                <a16:creationId xmlns:a16="http://schemas.microsoft.com/office/drawing/2014/main" id="{C0D31EEF-2DA8-40A4-9C50-2E1734D4C148}"/>
              </a:ext>
            </a:extLst>
          </p:cNvPr>
          <p:cNvSpPr txBox="1">
            <a:spLocks/>
          </p:cNvSpPr>
          <p:nvPr/>
        </p:nvSpPr>
        <p:spPr>
          <a:xfrm>
            <a:off x="3822527" y="4679985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SDK</a:t>
            </a:r>
          </a:p>
        </p:txBody>
      </p:sp>
      <p:sp>
        <p:nvSpPr>
          <p:cNvPr id="131" name="Title 14">
            <a:extLst>
              <a:ext uri="{FF2B5EF4-FFF2-40B4-BE49-F238E27FC236}">
                <a16:creationId xmlns:a16="http://schemas.microsoft.com/office/drawing/2014/main" id="{317C90B0-129A-46E7-9E1C-2B0A204FA357}"/>
              </a:ext>
            </a:extLst>
          </p:cNvPr>
          <p:cNvSpPr txBox="1">
            <a:spLocks/>
          </p:cNvSpPr>
          <p:nvPr/>
        </p:nvSpPr>
        <p:spPr>
          <a:xfrm>
            <a:off x="3820591" y="6031624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Synapse Link</a:t>
            </a:r>
          </a:p>
        </p:txBody>
      </p:sp>
      <p:sp>
        <p:nvSpPr>
          <p:cNvPr id="132" name="Title 14">
            <a:extLst>
              <a:ext uri="{FF2B5EF4-FFF2-40B4-BE49-F238E27FC236}">
                <a16:creationId xmlns:a16="http://schemas.microsoft.com/office/drawing/2014/main" id="{C7FBFDFD-C26B-42A9-9BA6-F093638D69C2}"/>
              </a:ext>
            </a:extLst>
          </p:cNvPr>
          <p:cNvSpPr txBox="1">
            <a:spLocks/>
          </p:cNvSpPr>
          <p:nvPr/>
        </p:nvSpPr>
        <p:spPr>
          <a:xfrm>
            <a:off x="3820591" y="5183931"/>
            <a:ext cx="1825094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Monitor &amp; Diagnostic Settings</a:t>
            </a:r>
          </a:p>
        </p:txBody>
      </p:sp>
      <p:sp>
        <p:nvSpPr>
          <p:cNvPr id="133" name="Title 14">
            <a:extLst>
              <a:ext uri="{FF2B5EF4-FFF2-40B4-BE49-F238E27FC236}">
                <a16:creationId xmlns:a16="http://schemas.microsoft.com/office/drawing/2014/main" id="{1D7101FE-FC24-4C44-927F-D2AEF699F00A}"/>
              </a:ext>
            </a:extLst>
          </p:cNvPr>
          <p:cNvSpPr txBox="1">
            <a:spLocks/>
          </p:cNvSpPr>
          <p:nvPr/>
        </p:nvSpPr>
        <p:spPr>
          <a:xfrm>
            <a:off x="3820591" y="5614265"/>
            <a:ext cx="147703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VNet Integration</a:t>
            </a:r>
          </a:p>
        </p:txBody>
      </p:sp>
      <p:sp>
        <p:nvSpPr>
          <p:cNvPr id="134" name="Title 14">
            <a:extLst>
              <a:ext uri="{FF2B5EF4-FFF2-40B4-BE49-F238E27FC236}">
                <a16:creationId xmlns:a16="http://schemas.microsoft.com/office/drawing/2014/main" id="{E2F4C46F-0329-47A6-A917-C584FD8BAF14}"/>
              </a:ext>
            </a:extLst>
          </p:cNvPr>
          <p:cNvSpPr txBox="1">
            <a:spLocks/>
          </p:cNvSpPr>
          <p:nvPr/>
        </p:nvSpPr>
        <p:spPr>
          <a:xfrm>
            <a:off x="3820591" y="6519948"/>
            <a:ext cx="898602" cy="215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/>
              <a:t>Purview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BE78EFBD-90C4-4497-B416-041E70B54EE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858349"/>
            <a:ext cx="177651" cy="48813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51EE19EA-50D4-49B6-B0CC-D901FEB1CE8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1340291"/>
            <a:ext cx="177651" cy="48813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06A15BF1-5E07-4C4D-9E89-E4335701A4B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406124"/>
            <a:ext cx="171984" cy="488129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5CF172D5-6E7A-43F0-AA27-3BF219F63B1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7" y="1785913"/>
            <a:ext cx="171984" cy="488129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09BF72B6-1D4D-45A6-B05D-1EED632A382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4" y="2729244"/>
            <a:ext cx="177651" cy="48813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FF322429-0841-4799-BB55-1AE11F2F634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3" y="3192850"/>
            <a:ext cx="177651" cy="48813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1E0270E2-4A09-4500-8E02-770332CFEC7C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4438" y="3622823"/>
            <a:ext cx="171984" cy="48812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225474B2-06B1-4BB5-BE64-333D5812E1C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047091"/>
            <a:ext cx="177651" cy="488131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D77EFA9-3802-49D2-B1F9-3B20CB20CD2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5641603" y="4545928"/>
            <a:ext cx="177651" cy="488131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704FC5DC-5110-4E72-9622-690A20E0D75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50115" y="5025858"/>
            <a:ext cx="171984" cy="48812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0DB6B7E1-6DC1-42DF-BA28-EA1421F21FDD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488" y="5895540"/>
            <a:ext cx="171984" cy="488129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E9A6635E-D36F-459C-8AE9-7F11F669EAC9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40883" y="6383864"/>
            <a:ext cx="171984" cy="488129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4CB3948A-A56D-4985-929D-C5ADC4DB58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0403" y="1404575"/>
            <a:ext cx="1440342" cy="1646105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0F92D471-12A5-4F75-8795-20F5320C6F8F}"/>
              </a:ext>
            </a:extLst>
          </p:cNvPr>
          <p:cNvSpPr txBox="1"/>
          <p:nvPr/>
        </p:nvSpPr>
        <p:spPr>
          <a:xfrm>
            <a:off x="1827817" y="2042581"/>
            <a:ext cx="140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Primary</a:t>
            </a:r>
            <a:endParaRPr lang="en-US" dirty="0">
              <a:latin typeface="+mj-lt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456684B-C35A-41BA-B9EA-CEE75B6072F2}"/>
              </a:ext>
            </a:extLst>
          </p:cNvPr>
          <p:cNvSpPr txBox="1"/>
          <p:nvPr/>
        </p:nvSpPr>
        <p:spPr>
          <a:xfrm>
            <a:off x="1816018" y="4815234"/>
            <a:ext cx="142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Secondary</a:t>
            </a:r>
            <a:endParaRPr lang="en-US" dirty="0">
              <a:latin typeface="+mj-lt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2AE9E27-C1C1-4073-B815-B7D4153F161F}"/>
              </a:ext>
            </a:extLst>
          </p:cNvPr>
          <p:cNvSpPr txBox="1"/>
          <p:nvPr/>
        </p:nvSpPr>
        <p:spPr>
          <a:xfrm>
            <a:off x="1816018" y="6176793"/>
            <a:ext cx="142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External</a:t>
            </a:r>
            <a:endParaRPr lang="en-US" dirty="0">
              <a:latin typeface="+mj-lt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C036973-702E-4F01-B854-39D9EBC52C89}"/>
              </a:ext>
            </a:extLst>
          </p:cNvPr>
          <p:cNvSpPr txBox="1"/>
          <p:nvPr/>
        </p:nvSpPr>
        <p:spPr>
          <a:xfrm>
            <a:off x="1822484" y="24188"/>
            <a:ext cx="14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Capability</a:t>
            </a:r>
            <a:endParaRPr lang="en-US" b="1" dirty="0">
              <a:latin typeface="+mj-lt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8066EFE-E591-44B8-B014-70C92BEA4F4D}"/>
              </a:ext>
            </a:extLst>
          </p:cNvPr>
          <p:cNvSpPr txBox="1"/>
          <p:nvPr/>
        </p:nvSpPr>
        <p:spPr>
          <a:xfrm>
            <a:off x="3239312" y="27241"/>
            <a:ext cx="213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Feature</a:t>
            </a:r>
            <a:endParaRPr lang="en-US" b="1" dirty="0">
              <a:latin typeface="+mj-lt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EC301A2-1EA9-4049-968D-1C7067A5D4BE}"/>
              </a:ext>
            </a:extLst>
          </p:cNvPr>
          <p:cNvSpPr txBox="1"/>
          <p:nvPr/>
        </p:nvSpPr>
        <p:spPr>
          <a:xfrm>
            <a:off x="5353298" y="24771"/>
            <a:ext cx="7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Status</a:t>
            </a:r>
            <a:endParaRPr lang="en-US" b="1" dirty="0">
              <a:latin typeface="+mj-lt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2F5AD85-0932-4ACE-82CD-90E813306F2B}"/>
              </a:ext>
            </a:extLst>
          </p:cNvPr>
          <p:cNvSpPr txBox="1"/>
          <p:nvPr/>
        </p:nvSpPr>
        <p:spPr>
          <a:xfrm>
            <a:off x="6114916" y="21491"/>
            <a:ext cx="19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Narrative</a:t>
            </a:r>
            <a:endParaRPr lang="en-US" b="1" dirty="0">
              <a:latin typeface="+mj-lt"/>
            </a:endParaRP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22238DF-94C2-4CB8-9B64-4DB1258E5216}"/>
              </a:ext>
            </a:extLst>
          </p:cNvPr>
          <p:cNvCxnSpPr>
            <a:cxnSpLocks/>
          </p:cNvCxnSpPr>
          <p:nvPr/>
        </p:nvCxnSpPr>
        <p:spPr>
          <a:xfrm>
            <a:off x="1816018" y="4058755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E6D7F0A-A45F-4077-8440-6773FF6D08E5}"/>
              </a:ext>
            </a:extLst>
          </p:cNvPr>
          <p:cNvCxnSpPr>
            <a:cxnSpLocks/>
          </p:cNvCxnSpPr>
          <p:nvPr/>
        </p:nvCxnSpPr>
        <p:spPr>
          <a:xfrm>
            <a:off x="1816018" y="5904269"/>
            <a:ext cx="1037598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D0AEBD0-BAD1-4219-B8FD-DD81776A43A9}"/>
              </a:ext>
            </a:extLst>
          </p:cNvPr>
          <p:cNvCxnSpPr>
            <a:cxnSpLocks/>
          </p:cNvCxnSpPr>
          <p:nvPr/>
        </p:nvCxnSpPr>
        <p:spPr>
          <a:xfrm>
            <a:off x="3232846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C822B2D-7CB1-4106-A8F4-9B58A4A7BACB}"/>
              </a:ext>
            </a:extLst>
          </p:cNvPr>
          <p:cNvCxnSpPr>
            <a:cxnSpLocks/>
          </p:cNvCxnSpPr>
          <p:nvPr/>
        </p:nvCxnSpPr>
        <p:spPr>
          <a:xfrm>
            <a:off x="535330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1D19290-7B45-47E0-8EA0-A44B564BBF41}"/>
              </a:ext>
            </a:extLst>
          </p:cNvPr>
          <p:cNvCxnSpPr>
            <a:cxnSpLocks/>
          </p:cNvCxnSpPr>
          <p:nvPr/>
        </p:nvCxnSpPr>
        <p:spPr>
          <a:xfrm>
            <a:off x="1822484" y="395739"/>
            <a:ext cx="1036951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5E6F783-8408-423D-A68C-770DFE1CAC5A}"/>
              </a:ext>
            </a:extLst>
          </p:cNvPr>
          <p:cNvCxnSpPr>
            <a:cxnSpLocks/>
          </p:cNvCxnSpPr>
          <p:nvPr/>
        </p:nvCxnSpPr>
        <p:spPr>
          <a:xfrm>
            <a:off x="1816018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8AEA457-2086-4D92-98CC-E9255F877385}"/>
              </a:ext>
            </a:extLst>
          </p:cNvPr>
          <p:cNvCxnSpPr>
            <a:cxnSpLocks/>
          </p:cNvCxnSpPr>
          <p:nvPr/>
        </p:nvCxnSpPr>
        <p:spPr>
          <a:xfrm>
            <a:off x="6098820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061FF2E-9C14-4D76-BB76-A7F745E1BFDA}"/>
              </a:ext>
            </a:extLst>
          </p:cNvPr>
          <p:cNvSpPr txBox="1"/>
          <p:nvPr/>
        </p:nvSpPr>
        <p:spPr>
          <a:xfrm>
            <a:off x="411344" y="397370"/>
            <a:ext cx="995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+mj-lt"/>
              </a:rPr>
              <a:t>Azure </a:t>
            </a:r>
          </a:p>
          <a:p>
            <a:pPr algn="ctr"/>
            <a:r>
              <a:rPr lang="en-GB" b="1" dirty="0">
                <a:latin typeface="+mj-lt"/>
              </a:rPr>
              <a:t>Synapse </a:t>
            </a:r>
          </a:p>
          <a:p>
            <a:pPr algn="ctr"/>
            <a:r>
              <a:rPr lang="en-GB" b="1" dirty="0">
                <a:latin typeface="+mj-lt"/>
              </a:rPr>
              <a:t>Analytics</a:t>
            </a:r>
            <a:endParaRPr lang="en-US" b="1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1AE0A0C-A6C5-4C8B-8C61-0271FC5FECCC}"/>
              </a:ext>
            </a:extLst>
          </p:cNvPr>
          <p:cNvSpPr txBox="1"/>
          <p:nvPr/>
        </p:nvSpPr>
        <p:spPr>
          <a:xfrm>
            <a:off x="6188030" y="3726315"/>
            <a:ext cx="431153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Linked Hosted IR’s missing. No SSIS Support.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AF85845-FD91-4727-928E-6DF8D37FAB46}"/>
              </a:ext>
            </a:extLst>
          </p:cNvPr>
          <p:cNvSpPr txBox="1"/>
          <p:nvPr/>
        </p:nvSpPr>
        <p:spPr>
          <a:xfrm>
            <a:off x="6191411" y="2337920"/>
            <a:ext cx="54861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Delta Tables now supported. SQL requests available via monitoring page.</a:t>
            </a:r>
            <a:endParaRPr lang="en-US" sz="12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46DEA68-D9D7-4CA6-A06B-4BBE222E94BA}"/>
              </a:ext>
            </a:extLst>
          </p:cNvPr>
          <p:cNvSpPr txBox="1"/>
          <p:nvPr/>
        </p:nvSpPr>
        <p:spPr>
          <a:xfrm>
            <a:off x="6188029" y="1907675"/>
            <a:ext cx="51130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Now using Spark 3.0. Cluster currency/stability/cost. Delta Optimize missing.</a:t>
            </a:r>
            <a:endParaRPr lang="en-US" sz="1200" dirty="0">
              <a:latin typeface="+mj-l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7299693-B382-46E7-A1E2-0ADFD1FAB817}"/>
              </a:ext>
            </a:extLst>
          </p:cNvPr>
          <p:cNvSpPr txBox="1"/>
          <p:nvPr/>
        </p:nvSpPr>
        <p:spPr>
          <a:xfrm>
            <a:off x="6188030" y="1441426"/>
            <a:ext cx="511302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Workspace integration unstable. Disconnected DevOps. No cross tenant support.</a:t>
            </a:r>
            <a:endParaRPr lang="en-US" sz="1200" dirty="0">
              <a:latin typeface="+mj-lt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A8442A8-A21F-41C3-B302-CC1DAB50FA95}"/>
              </a:ext>
            </a:extLst>
          </p:cNvPr>
          <p:cNvSpPr txBox="1"/>
          <p:nvPr/>
        </p:nvSpPr>
        <p:spPr>
          <a:xfrm>
            <a:off x="6188030" y="514217"/>
            <a:ext cx="511302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Deployment approach needs custom build. Security model roles still in preview.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A44F66B-5DF9-4F2F-9D76-30F09577A9BF}"/>
              </a:ext>
            </a:extLst>
          </p:cNvPr>
          <p:cNvSpPr txBox="1"/>
          <p:nvPr/>
        </p:nvSpPr>
        <p:spPr>
          <a:xfrm>
            <a:off x="6188231" y="4152656"/>
            <a:ext cx="478233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Lots of methods missing. Incomplete permissions model.</a:t>
            </a:r>
            <a:endParaRPr lang="en-US" sz="1200" dirty="0">
              <a:latin typeface="+mj-lt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331D680-82A6-4BCC-B2FD-FE1D08D22BAE}"/>
              </a:ext>
            </a:extLst>
          </p:cNvPr>
          <p:cNvSpPr txBox="1"/>
          <p:nvPr/>
        </p:nvSpPr>
        <p:spPr>
          <a:xfrm>
            <a:off x="6188030" y="6001541"/>
            <a:ext cx="591999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New ComosDB instances only. Not all ComosDB API’s types supported.</a:t>
            </a:r>
            <a:endParaRPr lang="en-US" sz="1200" dirty="0">
              <a:latin typeface="+mj-lt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69F6E72-270C-40B1-BAE3-232084D25EE7}"/>
              </a:ext>
            </a:extLst>
          </p:cNvPr>
          <p:cNvSpPr txBox="1"/>
          <p:nvPr/>
        </p:nvSpPr>
        <p:spPr>
          <a:xfrm>
            <a:off x="6188231" y="4670664"/>
            <a:ext cx="584969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NuGet still in Beta, new Beta version added. Classes missing from Namespace.</a:t>
            </a:r>
            <a:endParaRPr lang="en-US" sz="1200" dirty="0">
              <a:latin typeface="+mj-lt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2372659-74B4-4DD4-A569-CFD07BB53C6F}"/>
              </a:ext>
            </a:extLst>
          </p:cNvPr>
          <p:cNvSpPr txBox="1"/>
          <p:nvPr/>
        </p:nvSpPr>
        <p:spPr>
          <a:xfrm>
            <a:off x="6188006" y="5040927"/>
            <a:ext cx="511234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Still don’t have a complete set of logs compared to dedicated resource capabilities.</a:t>
            </a:r>
            <a:endParaRPr lang="en-US" sz="1200" dirty="0">
              <a:latin typeface="+mj-lt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060ABEC-F30E-4921-B036-CD02C6593950}"/>
              </a:ext>
            </a:extLst>
          </p:cNvPr>
          <p:cNvSpPr txBox="1"/>
          <p:nvPr/>
        </p:nvSpPr>
        <p:spPr>
          <a:xfrm>
            <a:off x="6188029" y="5484951"/>
            <a:ext cx="511301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Need to test full connectivity for all underlying parts of Synapse and check </a:t>
            </a:r>
          </a:p>
          <a:p>
            <a:r>
              <a:rPr lang="en-GB" sz="1200" dirty="0">
                <a:latin typeface="+mj-lt"/>
              </a:rPr>
              <a:t>Firewall context.</a:t>
            </a:r>
            <a:endParaRPr lang="en-US" sz="1200" dirty="0">
              <a:latin typeface="+mj-lt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BC899F3-9C1D-4947-8652-82DEA3586D53}"/>
              </a:ext>
            </a:extLst>
          </p:cNvPr>
          <p:cNvSpPr txBox="1"/>
          <p:nvPr/>
        </p:nvSpPr>
        <p:spPr>
          <a:xfrm>
            <a:off x="6188030" y="6488462"/>
            <a:ext cx="46959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Still in preview. Roadmap unclear.</a:t>
            </a:r>
            <a:endParaRPr lang="en-US" sz="1200" dirty="0">
              <a:latin typeface="+mj-lt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1EB42A0-1026-48CE-8E93-79C40101C4D4}"/>
              </a:ext>
            </a:extLst>
          </p:cNvPr>
          <p:cNvSpPr txBox="1"/>
          <p:nvPr/>
        </p:nvSpPr>
        <p:spPr>
          <a:xfrm>
            <a:off x="6188030" y="2840327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Concurrency limits for resource classes still apply. </a:t>
            </a:r>
            <a:r>
              <a:rPr lang="en-GB" sz="1200" dirty="0">
                <a:latin typeface="+mj-lt"/>
                <a:hlinkClick r:id="rId19"/>
              </a:rPr>
              <a:t>docs.microsoft</a:t>
            </a:r>
            <a:endParaRPr lang="en-US" sz="1200" dirty="0">
              <a:latin typeface="+mj-lt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F9F99BF-F27C-4008-BB0D-FA981EBF9C0E}"/>
              </a:ext>
            </a:extLst>
          </p:cNvPr>
          <p:cNvSpPr txBox="1"/>
          <p:nvPr/>
        </p:nvSpPr>
        <p:spPr>
          <a:xfrm>
            <a:off x="6188030" y="3293981"/>
            <a:ext cx="600397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Uses Spark compute pools. New transforms added. Feature parity with ADF.</a:t>
            </a:r>
            <a:endParaRPr lang="en-US" sz="1200" dirty="0">
              <a:latin typeface="+mj-lt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203A64A-7FF8-4E40-82D0-BF377B543A51}"/>
              </a:ext>
            </a:extLst>
          </p:cNvPr>
          <p:cNvSpPr txBox="1"/>
          <p:nvPr/>
        </p:nvSpPr>
        <p:spPr>
          <a:xfrm>
            <a:off x="6188030" y="880992"/>
            <a:ext cx="511303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>
                <a:latin typeface="+mj-lt"/>
              </a:rPr>
              <a:t>Consider permissions and integration if used as the metadata store and </a:t>
            </a:r>
          </a:p>
          <a:p>
            <a:r>
              <a:rPr lang="en-GB" sz="1200" dirty="0">
                <a:latin typeface="+mj-lt"/>
              </a:rPr>
              <a:t>main data store.</a:t>
            </a:r>
            <a:endParaRPr lang="en-US" sz="1200" dirty="0">
              <a:latin typeface="+mj-lt"/>
            </a:endParaRP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726F7E56-2EB5-406C-A57A-E190D36453C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256536" y="5973532"/>
            <a:ext cx="177651" cy="488130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6B0856EA-671D-4B57-9A99-6E137A67835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259370" y="6199456"/>
            <a:ext cx="171984" cy="488129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34FC8655-CAE5-4357-9916-15EF5038BD2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73" r="71897" b="29227"/>
          <a:stretch/>
        </p:blipFill>
        <p:spPr>
          <a:xfrm rot="16200000">
            <a:off x="250743" y="6423856"/>
            <a:ext cx="177651" cy="488131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3E8D2816-5335-44BB-BB6E-E999514EC607}"/>
              </a:ext>
            </a:extLst>
          </p:cNvPr>
          <p:cNvSpPr txBox="1"/>
          <p:nvPr/>
        </p:nvSpPr>
        <p:spPr>
          <a:xfrm>
            <a:off x="587744" y="6063131"/>
            <a:ext cx="68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4</a:t>
            </a:r>
            <a:endParaRPr lang="en-US" sz="1400" dirty="0">
              <a:latin typeface="+mj-lt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90AC287-19AD-4F10-BBAB-7FE34A7D0006}"/>
              </a:ext>
            </a:extLst>
          </p:cNvPr>
          <p:cNvSpPr txBox="1"/>
          <p:nvPr/>
        </p:nvSpPr>
        <p:spPr>
          <a:xfrm>
            <a:off x="587745" y="6297100"/>
            <a:ext cx="683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7</a:t>
            </a:r>
            <a:endParaRPr lang="en-US" sz="1400" dirty="0">
              <a:latin typeface="+mj-lt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F6F4C7-277D-4EE4-BE4B-667D0B70876A}"/>
              </a:ext>
            </a:extLst>
          </p:cNvPr>
          <p:cNvSpPr txBox="1"/>
          <p:nvPr/>
        </p:nvSpPr>
        <p:spPr>
          <a:xfrm>
            <a:off x="587745" y="6518262"/>
            <a:ext cx="67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= 3</a:t>
            </a:r>
            <a:endParaRPr lang="en-US" sz="1400" dirty="0">
              <a:latin typeface="+mj-lt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51DB4A8-271F-482C-8D30-AFC20FF4D1B4}"/>
              </a:ext>
            </a:extLst>
          </p:cNvPr>
          <p:cNvSpPr txBox="1"/>
          <p:nvPr/>
        </p:nvSpPr>
        <p:spPr>
          <a:xfrm>
            <a:off x="0" y="5790349"/>
            <a:ext cx="970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+mj-lt"/>
              </a:rPr>
              <a:t>Summary</a:t>
            </a:r>
            <a:endParaRPr lang="en-US" sz="1400" b="1" dirty="0">
              <a:latin typeface="+mj-lt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7B5367F-C8B9-4407-B72E-B1905F31A196}"/>
              </a:ext>
            </a:extLst>
          </p:cNvPr>
          <p:cNvSpPr txBox="1"/>
          <p:nvPr/>
        </p:nvSpPr>
        <p:spPr>
          <a:xfrm>
            <a:off x="13964" y="3156608"/>
            <a:ext cx="1822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+mj-lt"/>
              </a:rPr>
              <a:t>Paul’s view on features.</a:t>
            </a:r>
          </a:p>
          <a:p>
            <a:pPr algn="ctr"/>
            <a:endParaRPr lang="en-GB" sz="1600" i="1" dirty="0">
              <a:latin typeface="+mj-lt"/>
            </a:endParaRPr>
          </a:p>
          <a:p>
            <a:pPr algn="ctr"/>
            <a:r>
              <a:rPr lang="en-GB" sz="1600" i="1" u="sng" dirty="0">
                <a:latin typeface="+mj-lt"/>
              </a:rPr>
              <a:t>As of 28</a:t>
            </a:r>
            <a:r>
              <a:rPr lang="en-GB" sz="1600" i="1" u="sng" baseline="30000" dirty="0">
                <a:latin typeface="+mj-lt"/>
              </a:rPr>
              <a:t>th</a:t>
            </a:r>
            <a:r>
              <a:rPr lang="en-GB" sz="1600" i="1" u="sng" dirty="0">
                <a:latin typeface="+mj-lt"/>
              </a:rPr>
              <a:t> May 2021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9DE9C2E6-4292-4A6C-B069-A810C2EF5E1E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73639" b="29227"/>
          <a:stretch/>
        </p:blipFill>
        <p:spPr>
          <a:xfrm rot="16200000">
            <a:off x="5639731" y="5462741"/>
            <a:ext cx="171984" cy="488129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7F5C12B7-4D96-4B25-AAD0-C793FC6BE6E5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217" r="35553" b="29227"/>
          <a:stretch/>
        </p:blipFill>
        <p:spPr>
          <a:xfrm rot="16200000">
            <a:off x="5641603" y="2215884"/>
            <a:ext cx="177651" cy="488130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EB38EBA4-CF49-45E1-BD59-1CE02F47C809}"/>
              </a:ext>
            </a:extLst>
          </p:cNvPr>
          <p:cNvSpPr txBox="1"/>
          <p:nvPr/>
        </p:nvSpPr>
        <p:spPr>
          <a:xfrm>
            <a:off x="11250893" y="24188"/>
            <a:ext cx="99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+mj-lt"/>
              </a:rPr>
              <a:t>Updates</a:t>
            </a:r>
            <a:endParaRPr lang="en-US" b="1" dirty="0">
              <a:latin typeface="+mj-lt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8EC62CB-9C1C-4B99-A187-14A876926977}"/>
              </a:ext>
            </a:extLst>
          </p:cNvPr>
          <p:cNvCxnSpPr>
            <a:cxnSpLocks/>
          </p:cNvCxnSpPr>
          <p:nvPr/>
        </p:nvCxnSpPr>
        <p:spPr>
          <a:xfrm>
            <a:off x="11301068" y="-1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9" name="Arrow: Left 188">
            <a:extLst>
              <a:ext uri="{FF2B5EF4-FFF2-40B4-BE49-F238E27FC236}">
                <a16:creationId xmlns:a16="http://schemas.microsoft.com/office/drawing/2014/main" id="{8320FFDB-A95D-4A53-AAD4-2B18C995CE79}"/>
              </a:ext>
            </a:extLst>
          </p:cNvPr>
          <p:cNvSpPr/>
          <p:nvPr/>
        </p:nvSpPr>
        <p:spPr>
          <a:xfrm>
            <a:off x="11568849" y="558540"/>
            <a:ext cx="345728" cy="177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Arrow: Left 189">
            <a:extLst>
              <a:ext uri="{FF2B5EF4-FFF2-40B4-BE49-F238E27FC236}">
                <a16:creationId xmlns:a16="http://schemas.microsoft.com/office/drawing/2014/main" id="{CEC691DA-CDD1-4A5F-AE4D-F2E874E16386}"/>
              </a:ext>
            </a:extLst>
          </p:cNvPr>
          <p:cNvSpPr/>
          <p:nvPr/>
        </p:nvSpPr>
        <p:spPr>
          <a:xfrm>
            <a:off x="11568849" y="2394422"/>
            <a:ext cx="345728" cy="177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Arrow: Left 190">
            <a:extLst>
              <a:ext uri="{FF2B5EF4-FFF2-40B4-BE49-F238E27FC236}">
                <a16:creationId xmlns:a16="http://schemas.microsoft.com/office/drawing/2014/main" id="{63BFF6EC-72EE-4E23-A91E-9F084F58F547}"/>
              </a:ext>
            </a:extLst>
          </p:cNvPr>
          <p:cNvSpPr/>
          <p:nvPr/>
        </p:nvSpPr>
        <p:spPr>
          <a:xfrm>
            <a:off x="11564765" y="1943783"/>
            <a:ext cx="345728" cy="177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Arrow: Left 191">
            <a:extLst>
              <a:ext uri="{FF2B5EF4-FFF2-40B4-BE49-F238E27FC236}">
                <a16:creationId xmlns:a16="http://schemas.microsoft.com/office/drawing/2014/main" id="{E74887D7-E20F-4456-8D3D-06D8D5D20A86}"/>
              </a:ext>
            </a:extLst>
          </p:cNvPr>
          <p:cNvSpPr/>
          <p:nvPr/>
        </p:nvSpPr>
        <p:spPr>
          <a:xfrm>
            <a:off x="11563267" y="4720342"/>
            <a:ext cx="345728" cy="177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Arrow: Left 192">
            <a:extLst>
              <a:ext uri="{FF2B5EF4-FFF2-40B4-BE49-F238E27FC236}">
                <a16:creationId xmlns:a16="http://schemas.microsoft.com/office/drawing/2014/main" id="{BE9358CE-F86C-48AA-8C11-E614EDFBC823}"/>
              </a:ext>
            </a:extLst>
          </p:cNvPr>
          <p:cNvSpPr/>
          <p:nvPr/>
        </p:nvSpPr>
        <p:spPr>
          <a:xfrm>
            <a:off x="11563267" y="3342321"/>
            <a:ext cx="345728" cy="177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Arrow: Left 193">
            <a:extLst>
              <a:ext uri="{FF2B5EF4-FFF2-40B4-BE49-F238E27FC236}">
                <a16:creationId xmlns:a16="http://schemas.microsoft.com/office/drawing/2014/main" id="{629B0974-AD8E-441D-8A88-46ABA50086ED}"/>
              </a:ext>
            </a:extLst>
          </p:cNvPr>
          <p:cNvSpPr/>
          <p:nvPr/>
        </p:nvSpPr>
        <p:spPr>
          <a:xfrm>
            <a:off x="11563267" y="5196284"/>
            <a:ext cx="345728" cy="17764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1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936</Words>
  <Application>Microsoft Office PowerPoint</Application>
  <PresentationFormat>Widescreen</PresentationFormat>
  <Paragraphs>199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Andrew</dc:creator>
  <cp:lastModifiedBy>Paul Andrew</cp:lastModifiedBy>
  <cp:revision>21</cp:revision>
  <dcterms:created xsi:type="dcterms:W3CDTF">2021-02-10T09:34:13Z</dcterms:created>
  <dcterms:modified xsi:type="dcterms:W3CDTF">2021-05-28T10:41:18Z</dcterms:modified>
</cp:coreProperties>
</file>