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60" r:id="rId4"/>
    <p:sldId id="302" r:id="rId5"/>
    <p:sldId id="274" r:id="rId6"/>
    <p:sldId id="306" r:id="rId7"/>
    <p:sldId id="300" r:id="rId8"/>
    <p:sldId id="308" r:id="rId9"/>
    <p:sldId id="288" r:id="rId10"/>
    <p:sldId id="290" r:id="rId11"/>
    <p:sldId id="272" r:id="rId12"/>
    <p:sldId id="297" r:id="rId13"/>
    <p:sldId id="313" r:id="rId14"/>
    <p:sldId id="271" r:id="rId15"/>
    <p:sldId id="273" r:id="rId16"/>
    <p:sldId id="314" r:id="rId17"/>
    <p:sldId id="309" r:id="rId18"/>
    <p:sldId id="315" r:id="rId19"/>
    <p:sldId id="325" r:id="rId20"/>
    <p:sldId id="299" r:id="rId21"/>
    <p:sldId id="319" r:id="rId22"/>
    <p:sldId id="276" r:id="rId23"/>
    <p:sldId id="320" r:id="rId24"/>
    <p:sldId id="294" r:id="rId25"/>
    <p:sldId id="278" r:id="rId26"/>
    <p:sldId id="304" r:id="rId27"/>
    <p:sldId id="282" r:id="rId28"/>
    <p:sldId id="283" r:id="rId29"/>
    <p:sldId id="298" r:id="rId30"/>
    <p:sldId id="284" r:id="rId31"/>
    <p:sldId id="285" r:id="rId32"/>
    <p:sldId id="279" r:id="rId33"/>
    <p:sldId id="281" r:id="rId34"/>
    <p:sldId id="289" r:id="rId35"/>
    <p:sldId id="280" r:id="rId36"/>
    <p:sldId id="295" r:id="rId37"/>
    <p:sldId id="317" r:id="rId38"/>
    <p:sldId id="286" r:id="rId39"/>
    <p:sldId id="316" r:id="rId40"/>
    <p:sldId id="287" r:id="rId41"/>
    <p:sldId id="291" r:id="rId42"/>
    <p:sldId id="303" r:id="rId43"/>
    <p:sldId id="307" r:id="rId44"/>
    <p:sldId id="324" r:id="rId45"/>
    <p:sldId id="310" r:id="rId46"/>
    <p:sldId id="318" r:id="rId47"/>
    <p:sldId id="311" r:id="rId48"/>
    <p:sldId id="296" r:id="rId49"/>
    <p:sldId id="321" r:id="rId50"/>
    <p:sldId id="266" r:id="rId51"/>
    <p:sldId id="322" r:id="rId52"/>
    <p:sldId id="26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28/02/2022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822E6E71-32BD-473A-B87C-0C0A3546D8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910" y="1"/>
            <a:ext cx="610090" cy="6096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F066FD65-E863-426F-9F43-89D6D63C52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1009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mrpaulandrew/ContentCollater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59F58BE-AE0E-45E2-800B-5BC4C433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053" y="40106"/>
            <a:ext cx="6817894" cy="68178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15A619-EFBC-48F5-9207-66D55EB7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F3EBC-10BA-45D8-84EC-A6A26C1A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074" y="28074"/>
            <a:ext cx="6801852" cy="68018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6E6864-76B2-477F-92EC-131D7742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116" y="44116"/>
            <a:ext cx="6769768" cy="676976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4341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BEA99D-F88D-4BB6-A7BE-0476F615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AD9AF3C-1126-4E90-869E-890EAA3E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682" b="15457"/>
          <a:stretch/>
        </p:blipFill>
        <p:spPr>
          <a:xfrm>
            <a:off x="1034716" y="44933"/>
            <a:ext cx="10122568" cy="67681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0E8C9-9122-47AF-95E0-18B1139C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1" y="168237"/>
            <a:ext cx="9138338" cy="65215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Subnet</a:t>
            </a:r>
          </a:p>
        </p:txBody>
      </p:sp>
    </p:spTree>
    <p:extLst>
      <p:ext uri="{BB962C8B-B14F-4D97-AF65-F5344CB8AC3E}">
        <p14:creationId xmlns:p14="http://schemas.microsoft.com/office/powerpoint/2010/main" val="10275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5B0508-A0B0-46C7-95A9-F1E33D342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39" b="5983"/>
          <a:stretch/>
        </p:blipFill>
        <p:spPr>
          <a:xfrm>
            <a:off x="2201779" y="14635"/>
            <a:ext cx="7788442" cy="68287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5063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AA25C-D284-4289-B4A9-D0FC0F5D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0"/>
            <a:ext cx="7810500" cy="68865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Front Door</a:t>
            </a:r>
          </a:p>
        </p:txBody>
      </p:sp>
    </p:spTree>
    <p:extLst>
      <p:ext uri="{BB962C8B-B14F-4D97-AF65-F5344CB8AC3E}">
        <p14:creationId xmlns:p14="http://schemas.microsoft.com/office/powerpoint/2010/main" val="6512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8B427-4671-4164-AC69-2D6CC6BB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01" y="0"/>
            <a:ext cx="7570397" cy="68821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Managed Private Link</a:t>
            </a:r>
          </a:p>
        </p:txBody>
      </p:sp>
    </p:spTree>
    <p:extLst>
      <p:ext uri="{BB962C8B-B14F-4D97-AF65-F5344CB8AC3E}">
        <p14:creationId xmlns:p14="http://schemas.microsoft.com/office/powerpoint/2010/main" val="19183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389DA-BE1E-4CD5-8A3F-84FF860E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64" y="34585"/>
            <a:ext cx="8667072" cy="67888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17107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D27A819-E24A-4961-8C2F-9FCF1C2B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F10A3-D3B2-4E77-AB2A-34FD8C8E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20" y="1152"/>
            <a:ext cx="5617759" cy="68568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19095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73D41-E98E-414A-A109-783A7BA7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368" b="12016"/>
          <a:stretch/>
        </p:blipFill>
        <p:spPr>
          <a:xfrm>
            <a:off x="1764631" y="153814"/>
            <a:ext cx="8662737" cy="655037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D0CEFE-D328-4369-9F08-8C5EAC43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7" y="0"/>
            <a:ext cx="7021286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HD Insight</a:t>
            </a:r>
          </a:p>
        </p:txBody>
      </p:sp>
    </p:spTree>
    <p:extLst>
      <p:ext uri="{BB962C8B-B14F-4D97-AF65-F5344CB8AC3E}">
        <p14:creationId xmlns:p14="http://schemas.microsoft.com/office/powerpoint/2010/main" val="10682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41E06-2FCD-43DA-90A4-3B74164B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90" y="1752"/>
            <a:ext cx="6331220" cy="68562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BCDF20-F44D-4409-B898-012A6193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989" y="0"/>
            <a:ext cx="6866021" cy="686602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A3F471B-95CF-45B2-AF82-7AEE27580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284" b="7814"/>
          <a:stretch/>
        </p:blipFill>
        <p:spPr>
          <a:xfrm>
            <a:off x="2025315" y="13643"/>
            <a:ext cx="8141369" cy="683071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25AB863-18EC-4EFA-90FF-35571D1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450" y="0"/>
            <a:ext cx="63691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ACA3F0-2D10-4BD2-B22B-791BCA0C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86" b="9086"/>
          <a:stretch/>
        </p:blipFill>
        <p:spPr>
          <a:xfrm>
            <a:off x="1953126" y="38934"/>
            <a:ext cx="8285747" cy="678013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E7937D-F3AB-483B-86B5-72E16295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595" b="7661"/>
          <a:stretch/>
        </p:blipFill>
        <p:spPr>
          <a:xfrm>
            <a:off x="1993231" y="0"/>
            <a:ext cx="8205537" cy="68715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FF2C5C-C6EF-41C4-AC1E-3A7CE985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47637"/>
            <a:ext cx="6734175" cy="65627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19224AF-1D16-4F2F-8578-A478F83B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762" y="9525"/>
            <a:ext cx="6848475" cy="68484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1C5A813-4E38-47D6-AB7A-91110B83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1" y="8022"/>
            <a:ext cx="6849978" cy="684997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Bot Services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DF9FFA-ECF0-44F1-9A4C-C722CA10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063" y="48127"/>
            <a:ext cx="6809873" cy="680987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ACCA5A3-71AD-43D3-B5CB-1747C110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050" y="19050"/>
            <a:ext cx="6819900" cy="68199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C2D6D0-BC4D-4A00-A2AC-714E8491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872" b="8754"/>
          <a:stretch/>
        </p:blipFill>
        <p:spPr>
          <a:xfrm>
            <a:off x="1961147" y="22969"/>
            <a:ext cx="8269705" cy="681206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6CAF73-2A8D-49E6-BC57-C6E6875A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948" b="10480"/>
          <a:stretch/>
        </p:blipFill>
        <p:spPr>
          <a:xfrm>
            <a:off x="1736557" y="7448"/>
            <a:ext cx="8718885" cy="68505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2F1F7-A878-4B99-856F-3A7A80BF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42875"/>
            <a:ext cx="7372350" cy="657225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A81353-4156-4D4F-99C2-59A11327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10" b="5810"/>
          <a:stretch/>
        </p:blipFill>
        <p:spPr>
          <a:xfrm>
            <a:off x="2217821" y="2910"/>
            <a:ext cx="7756357" cy="685509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27709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0AA4C4-FF17-4788-B81C-53AF8A41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286" b="5464"/>
          <a:stretch/>
        </p:blipFill>
        <p:spPr>
          <a:xfrm>
            <a:off x="2209800" y="0"/>
            <a:ext cx="7772400" cy="68590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DC827-34FF-4223-B48D-68B51806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41" y="50182"/>
            <a:ext cx="7095518" cy="67576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4067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16EED3-41B9-49A4-BBAB-940FB269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7C6D9B7-4424-480B-B01A-1DA3898E9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22" b="5239"/>
          <a:stretch/>
        </p:blipFill>
        <p:spPr>
          <a:xfrm>
            <a:off x="2265947" y="-8452"/>
            <a:ext cx="7660106" cy="68664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844F7B-1757-485C-BE91-2A609D95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042" y="16042"/>
            <a:ext cx="6825915" cy="682591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Platform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E222D1F-E2F3-4F62-838F-ED20E5F9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 Services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1146B-E2C4-4BE3-B441-DD779388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20" y="54920"/>
            <a:ext cx="6748160" cy="67481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34014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56C23-2584-412E-A17E-EF892A44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05" y="0"/>
            <a:ext cx="4808990" cy="685480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2666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528BD4B-3CA5-4571-AAC9-498E0D05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78" y="0"/>
            <a:ext cx="6874043" cy="687404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Box</a:t>
            </a:r>
          </a:p>
        </p:txBody>
      </p:sp>
    </p:spTree>
    <p:extLst>
      <p:ext uri="{BB962C8B-B14F-4D97-AF65-F5344CB8AC3E}">
        <p14:creationId xmlns:p14="http://schemas.microsoft.com/office/powerpoint/2010/main" val="1768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2BF42-9946-47CF-A067-902F8B7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80987"/>
            <a:ext cx="7372350" cy="62960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Share</a:t>
            </a:r>
          </a:p>
        </p:txBody>
      </p:sp>
    </p:spTree>
    <p:extLst>
      <p:ext uri="{BB962C8B-B14F-4D97-AF65-F5344CB8AC3E}">
        <p14:creationId xmlns:p14="http://schemas.microsoft.com/office/powerpoint/2010/main" val="12497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17C541-0EB2-4099-A7EE-9E1BA016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Explorer</a:t>
            </a:r>
          </a:p>
        </p:txBody>
      </p:sp>
    </p:spTree>
    <p:extLst>
      <p:ext uri="{BB962C8B-B14F-4D97-AF65-F5344CB8AC3E}">
        <p14:creationId xmlns:p14="http://schemas.microsoft.com/office/powerpoint/2010/main" val="31054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0AB926-E0DD-47A3-AFFA-8E51D2E5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239C4-F16E-4B25-9B78-C35923E0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0"/>
            <a:ext cx="7372350" cy="67913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Management API</a:t>
            </a:r>
          </a:p>
        </p:txBody>
      </p:sp>
    </p:spTree>
    <p:extLst>
      <p:ext uri="{BB962C8B-B14F-4D97-AF65-F5344CB8AC3E}">
        <p14:creationId xmlns:p14="http://schemas.microsoft.com/office/powerpoint/2010/main" val="24306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8D5FEE3-E793-49B7-8240-43E96A01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</p:spTree>
    <p:extLst>
      <p:ext uri="{BB962C8B-B14F-4D97-AF65-F5344CB8AC3E}">
        <p14:creationId xmlns:p14="http://schemas.microsoft.com/office/powerpoint/2010/main" val="5179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C400E-1ED1-4F29-8F8C-7892963A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4340427" y="557202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17B20-9564-4368-90E8-AF59C91EFFDD}"/>
              </a:ext>
            </a:extLst>
          </p:cNvPr>
          <p:cNvSpPr/>
          <p:nvPr/>
        </p:nvSpPr>
        <p:spPr>
          <a:xfrm>
            <a:off x="4340427" y="5910583"/>
            <a:ext cx="516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https://github.com/mrpaulandrew/ContentCollateral</a:t>
            </a:r>
            <a:endParaRPr lang="en-GB" dirty="0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1AA67D37-83D9-4320-8C64-E749BD80E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317" y="5741306"/>
            <a:ext cx="61009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5D8B222-14C4-4A89-B583-56D24732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Logical Instance</a:t>
            </a:r>
          </a:p>
        </p:txBody>
      </p:sp>
    </p:spTree>
    <p:extLst>
      <p:ext uri="{BB962C8B-B14F-4D97-AF65-F5344CB8AC3E}">
        <p14:creationId xmlns:p14="http://schemas.microsoft.com/office/powerpoint/2010/main" val="31043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C1D11-2C55-4E22-8BED-4A0ACE7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C9AAB8D-7F9C-47CA-9DF7-21776CFA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-12032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652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89B353-B88D-4762-976D-F8598CB2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20"/>
          <a:stretch/>
        </p:blipFill>
        <p:spPr>
          <a:xfrm>
            <a:off x="2517231" y="16816"/>
            <a:ext cx="7157537" cy="68411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129</Words>
  <Application>Microsoft Office PowerPoint</Application>
  <PresentationFormat>Widescreen</PresentationFormat>
  <Paragraphs>53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147</cp:revision>
  <dcterms:created xsi:type="dcterms:W3CDTF">2017-11-01T14:31:43Z</dcterms:created>
  <dcterms:modified xsi:type="dcterms:W3CDTF">2022-02-28T11:51:32Z</dcterms:modified>
</cp:coreProperties>
</file>