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3" r:id="rId3"/>
    <p:sldId id="260" r:id="rId4"/>
    <p:sldId id="302" r:id="rId5"/>
    <p:sldId id="274" r:id="rId6"/>
    <p:sldId id="306" r:id="rId7"/>
    <p:sldId id="300" r:id="rId8"/>
    <p:sldId id="308" r:id="rId9"/>
    <p:sldId id="288" r:id="rId10"/>
    <p:sldId id="290" r:id="rId11"/>
    <p:sldId id="272" r:id="rId12"/>
    <p:sldId id="297" r:id="rId13"/>
    <p:sldId id="313" r:id="rId14"/>
    <p:sldId id="271" r:id="rId15"/>
    <p:sldId id="273" r:id="rId16"/>
    <p:sldId id="314" r:id="rId17"/>
    <p:sldId id="309" r:id="rId18"/>
    <p:sldId id="315" r:id="rId19"/>
    <p:sldId id="325" r:id="rId20"/>
    <p:sldId id="299" r:id="rId21"/>
    <p:sldId id="319" r:id="rId22"/>
    <p:sldId id="276" r:id="rId23"/>
    <p:sldId id="320" r:id="rId24"/>
    <p:sldId id="294" r:id="rId25"/>
    <p:sldId id="278" r:id="rId26"/>
    <p:sldId id="304" r:id="rId27"/>
    <p:sldId id="282" r:id="rId28"/>
    <p:sldId id="283" r:id="rId29"/>
    <p:sldId id="298" r:id="rId30"/>
    <p:sldId id="284" r:id="rId31"/>
    <p:sldId id="285" r:id="rId32"/>
    <p:sldId id="279" r:id="rId33"/>
    <p:sldId id="281" r:id="rId34"/>
    <p:sldId id="289" r:id="rId35"/>
    <p:sldId id="280" r:id="rId36"/>
    <p:sldId id="295" r:id="rId37"/>
    <p:sldId id="317" r:id="rId38"/>
    <p:sldId id="286" r:id="rId39"/>
    <p:sldId id="316" r:id="rId40"/>
    <p:sldId id="287" r:id="rId41"/>
    <p:sldId id="291" r:id="rId42"/>
    <p:sldId id="303" r:id="rId43"/>
    <p:sldId id="307" r:id="rId44"/>
    <p:sldId id="324" r:id="rId45"/>
    <p:sldId id="310" r:id="rId46"/>
    <p:sldId id="318" r:id="rId47"/>
    <p:sldId id="311" r:id="rId48"/>
    <p:sldId id="296" r:id="rId49"/>
    <p:sldId id="321" r:id="rId50"/>
    <p:sldId id="266" r:id="rId51"/>
    <p:sldId id="322" r:id="rId52"/>
    <p:sldId id="269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892" autoAdjust="0"/>
    <p:restoredTop sz="94660"/>
  </p:normalViewPr>
  <p:slideViewPr>
    <p:cSldViewPr snapToGrid="0">
      <p:cViewPr>
        <p:scale>
          <a:sx n="66" d="100"/>
          <a:sy n="66" d="100"/>
        </p:scale>
        <p:origin x="2478" y="20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8D68D-A6D8-4A66-B305-73516C5CD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C72CE-395B-470B-BCA4-6AC77B4E9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86139-EA0D-4616-8DD4-C738E33CD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22/10/2022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D6C88-7C2E-4732-B35B-227CAE82F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3AB62-0B7F-4084-B057-A9FFCACBB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377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146A3-E242-4C74-B43F-4D462BEAD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543493-3D61-42D9-B752-0A18FF915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28740-E1D6-4C46-8555-EBF904277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22/10/2022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E4F28-0E02-40D2-A59C-936F79006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D4E01-BE1E-45BA-9A54-198382F86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0106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A9AACA-73B3-4023-B7AD-55A87804D2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E27E7C-6259-41A7-83AB-30F7BF137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62C54-CEF9-4E12-A61D-831476FA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22/10/2022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4747B-FD9E-433D-A593-047FBE5BD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D3267-62C5-4D1F-85B0-BBB9121AA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66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0FABB-4702-4F17-9B05-EFF202B4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9151B-518C-4D90-837E-2E9A5295D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07A86-39CB-4280-A19B-844143B06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22/10/2022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6561B-0F51-4A39-89E1-8A6343ED4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EDB18-C4AE-4EF3-9F14-B0BB0A81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8253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BC8B-2AD6-45BB-8983-584AD8A6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48C66-BE5F-43E2-A7FA-415FED013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0B917-85DB-4F07-9AB1-CDFB4325D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22/10/2022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11717-4767-41DD-BF53-43016D94F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0DAB-1220-4B5C-8B18-EC1F0856B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256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0D143-BFC6-4A66-94BB-3FF5E683A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DD63C-FA2B-4B4D-BDF1-603E55A35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A5D8CD-801C-43C8-A5CA-37AD6451A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AF881-D7E2-4E9F-85E0-46D1AA52A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22/10/2022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1936B-E630-4C25-A192-7E4B60843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BBDA0-B86C-4971-B0E3-A9D57466A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8265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D2085-C03E-4F1E-8092-6C497ADA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83A82-222A-4395-8D73-93722250E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70275D-3904-4278-8F02-34D8F2E73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2F1D76-B3FF-4D5B-A7C2-EAFBDE3C11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DB4A0D-9743-40B4-A0E4-3A4B7C767E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6EA605-F9C0-422D-ACE3-4F7E16DAA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22/10/2022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A61003-0EE1-49A0-9A6E-DC6E74624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332D90-8115-46B5-8AB1-AC5118D1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3175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BB019-B233-4B23-93BA-A1FD83872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AB4CDA-E786-4221-8DB4-826DB80AC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22/10/2022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F2066-AC2A-4664-893F-765139DEC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99B73C-0FA4-4862-B556-0CF87F7E6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3938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16AEC-55D9-43AD-8F53-D1E99A36F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22/10/2022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538BF8-0B6C-41B3-908B-FC1E7E3F0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3EAE7-64D7-4EA0-88B8-E518666FE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203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1077-1B59-4B20-B0D5-6C08A391D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9519E-8008-49F1-B6EB-7B6CB17F0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B6C2D-EA65-47CF-AA65-CDA5AA7C3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A6937-DC33-4C2B-8E83-330B5759B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22/10/2022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796BE-EB46-4E15-9FBF-7CE02FD63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C73D1-4748-4E94-9AC8-AABCC176C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150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998D9-5770-4EFD-8E5C-537C6D1F5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C630F0-8F34-4D89-95C7-73A02C89DF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91F2F-8EC4-4853-A796-CAB428001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7E0F0-9762-4310-BBB3-D9C96CB05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E07E-FA0D-404F-8FFA-F4C9C459F055}" type="datetimeFigureOut">
              <a:rPr lang="en-GB" smtClean="0"/>
              <a:t>22/10/2022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05985-E58D-4953-9242-82D5DC901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74795-FF1E-4D5D-A75C-47D5E5168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7107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C53379-CDAF-40C1-B375-9C83749F1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46142-0549-401D-A082-6A5D59097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95F48-4252-422E-B3B8-4F0485922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9E07E-FA0D-404F-8FFA-F4C9C459F055}" type="datetimeFigureOut">
              <a:rPr lang="en-GB" smtClean="0"/>
              <a:t>22/10/2022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5EB5B-3322-4F1C-B997-69C7557F6E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64E9B-C4DE-430C-BE01-49226E778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DDB51-19DD-42A5-B18D-A52B4D10A364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8" name="Picture 7" descr="Shape, icon&#10;&#10;Description automatically generated">
            <a:extLst>
              <a:ext uri="{FF2B5EF4-FFF2-40B4-BE49-F238E27FC236}">
                <a16:creationId xmlns:a16="http://schemas.microsoft.com/office/drawing/2014/main" id="{822E6E71-32BD-473A-B87C-0C0A3546D8C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1910" y="1"/>
            <a:ext cx="610090" cy="609600"/>
          </a:xfrm>
          <a:prstGeom prst="rect">
            <a:avLst/>
          </a:prstGeom>
        </p:spPr>
      </p:pic>
      <p:pic>
        <p:nvPicPr>
          <p:cNvPr id="9" name="Picture 8" descr="Shape, icon&#10;&#10;Description automatically generated">
            <a:extLst>
              <a:ext uri="{FF2B5EF4-FFF2-40B4-BE49-F238E27FC236}">
                <a16:creationId xmlns:a16="http://schemas.microsoft.com/office/drawing/2014/main" id="{F066FD65-E863-426F-9F43-89D6D63C521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8400"/>
            <a:ext cx="61009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31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sv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sv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sv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sv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sv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emf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emf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sv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emf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sv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sv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gb/download/details.aspx?id=41937" TargetMode="External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github.com/mrpaulandrew/ContentCollatera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1931EF-27D9-4090-B0FE-EE93388AD4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97"/>
          <a:stretch/>
        </p:blipFill>
        <p:spPr>
          <a:xfrm>
            <a:off x="0" y="717009"/>
            <a:ext cx="12192000" cy="6140991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A7F331DE-8299-4C61-9F2E-944CAB2DF461}"/>
              </a:ext>
            </a:extLst>
          </p:cNvPr>
          <p:cNvSpPr txBox="1">
            <a:spLocks/>
          </p:cNvSpPr>
          <p:nvPr/>
        </p:nvSpPr>
        <p:spPr>
          <a:xfrm>
            <a:off x="-96497" y="-67554"/>
            <a:ext cx="12191999" cy="1191639"/>
          </a:xfrm>
          <a:prstGeom prst="rect">
            <a:avLst/>
          </a:prstGeom>
          <a:noFill/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5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The Azure Icon Game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D04A4D-E20B-4506-9B94-B7AA093379A5}"/>
              </a:ext>
            </a:extLst>
          </p:cNvPr>
          <p:cNvSpPr txBox="1"/>
          <p:nvPr/>
        </p:nvSpPr>
        <p:spPr>
          <a:xfrm rot="20416878">
            <a:off x="768943" y="3258205"/>
            <a:ext cx="10780332" cy="895217"/>
          </a:xfrm>
          <a:prstGeom prst="rect">
            <a:avLst/>
          </a:prstGeom>
          <a:noFill/>
        </p:spPr>
        <p:txBody>
          <a:bodyPr vert="horz" wrap="square" lIns="143428" tIns="89642" rIns="143428" bIns="89642" rtlCol="0" anchor="t" anchorCtr="0">
            <a:noAutofit/>
          </a:bodyPr>
          <a:lstStyle>
            <a:defPPr>
              <a:defRPr lang="en-US"/>
            </a:defPPr>
            <a:lvl1pPr defTabSz="932578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  <a:defRPr sz="5400" b="1" cap="none" spc="-100" baseline="0">
                <a:ln w="3175"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  <a:cs typeface="Segoe UI" pitchFamily="34" charset="0"/>
              </a:defRPr>
            </a:lvl1pPr>
          </a:lstStyle>
          <a:p>
            <a:r>
              <a:rPr lang="en-GB" sz="8000" dirty="0"/>
              <a:t>Can you name them all??</a:t>
            </a:r>
          </a:p>
        </p:txBody>
      </p:sp>
    </p:spTree>
    <p:extLst>
      <p:ext uri="{BB962C8B-B14F-4D97-AF65-F5344CB8AC3E}">
        <p14:creationId xmlns:p14="http://schemas.microsoft.com/office/powerpoint/2010/main" val="390369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659F58BE-AE0E-45E2-800B-5BC4C4335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87053" y="40106"/>
            <a:ext cx="6817894" cy="681789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Cosmos DB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0F0E50-30B7-D824-F646-48269B0FCB40}"/>
              </a:ext>
            </a:extLst>
          </p:cNvPr>
          <p:cNvSpPr/>
          <p:nvPr/>
        </p:nvSpPr>
        <p:spPr>
          <a:xfrm>
            <a:off x="11365733" y="6046357"/>
            <a:ext cx="704039" cy="70788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0D9A2E-54CB-6108-759B-DA57D3265B2B}"/>
              </a:ext>
            </a:extLst>
          </p:cNvPr>
          <p:cNvSpPr txBox="1"/>
          <p:nvPr/>
        </p:nvSpPr>
        <p:spPr>
          <a:xfrm>
            <a:off x="11365765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4000" b="1" dirty="0"/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1A9C54-D8B9-FAEB-DEA5-B0E88F57320D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53BC85-1DD2-602C-8BCA-9905FC9CFF34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15EB4C-3208-CC2C-2AD6-86A1C19C03E8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75B3E3-FD6F-CB74-33CA-9EDD61241253}"/>
              </a:ext>
            </a:extLst>
          </p:cNvPr>
          <p:cNvSpPr txBox="1"/>
          <p:nvPr/>
        </p:nvSpPr>
        <p:spPr>
          <a:xfrm>
            <a:off x="11365757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51C3DD-B2DA-904E-FC7E-C8072A79A1ED}"/>
              </a:ext>
            </a:extLst>
          </p:cNvPr>
          <p:cNvSpPr txBox="1"/>
          <p:nvPr/>
        </p:nvSpPr>
        <p:spPr>
          <a:xfrm>
            <a:off x="11365757" y="6050903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90355F-0EAC-6CFC-25CE-CC66DA729BAC}"/>
              </a:ext>
            </a:extLst>
          </p:cNvPr>
          <p:cNvSpPr txBox="1"/>
          <p:nvPr/>
        </p:nvSpPr>
        <p:spPr>
          <a:xfrm>
            <a:off x="11365757" y="6050903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53AD77-B32A-1916-7F33-AB4939F081FF}"/>
              </a:ext>
            </a:extLst>
          </p:cNvPr>
          <p:cNvSpPr txBox="1"/>
          <p:nvPr/>
        </p:nvSpPr>
        <p:spPr>
          <a:xfrm>
            <a:off x="11365757" y="6048630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2A2DDB-343D-66B9-241B-F0A0CE03EDDC}"/>
              </a:ext>
            </a:extLst>
          </p:cNvPr>
          <p:cNvSpPr txBox="1"/>
          <p:nvPr/>
        </p:nvSpPr>
        <p:spPr>
          <a:xfrm>
            <a:off x="11365757" y="6048630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A3542C-EF5A-3D26-CA1D-4E4F97505E1B}"/>
              </a:ext>
            </a:extLst>
          </p:cNvPr>
          <p:cNvSpPr txBox="1"/>
          <p:nvPr/>
        </p:nvSpPr>
        <p:spPr>
          <a:xfrm>
            <a:off x="11365749" y="6055449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E87D6D-8C13-ED87-47BA-0E769E8F0641}"/>
              </a:ext>
            </a:extLst>
          </p:cNvPr>
          <p:cNvSpPr txBox="1"/>
          <p:nvPr/>
        </p:nvSpPr>
        <p:spPr>
          <a:xfrm>
            <a:off x="11365733" y="6046357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680484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FA15A619-EFBC-48F5-9207-66D55EB71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1010" y="8021"/>
            <a:ext cx="6849979" cy="6849979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Azure Active Directory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3741C6-4BF6-66E2-FAB2-5067F594D19B}"/>
              </a:ext>
            </a:extLst>
          </p:cNvPr>
          <p:cNvSpPr/>
          <p:nvPr/>
        </p:nvSpPr>
        <p:spPr>
          <a:xfrm>
            <a:off x="11365733" y="6046357"/>
            <a:ext cx="704039" cy="70788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C43F96-3790-330F-12A2-D2A15A4BAEBB}"/>
              </a:ext>
            </a:extLst>
          </p:cNvPr>
          <p:cNvSpPr txBox="1"/>
          <p:nvPr/>
        </p:nvSpPr>
        <p:spPr>
          <a:xfrm>
            <a:off x="11365765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4000" b="1" dirty="0"/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8DB444-B948-9FB3-D9AE-087E830C8555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205AD3-E85A-2258-D795-52B64B7032D5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C74C6D-25DB-9252-3C8F-81C025D22B6F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5E93D5-15D0-AB59-4261-D58137248D51}"/>
              </a:ext>
            </a:extLst>
          </p:cNvPr>
          <p:cNvSpPr txBox="1"/>
          <p:nvPr/>
        </p:nvSpPr>
        <p:spPr>
          <a:xfrm>
            <a:off x="11365757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C89263-6549-DFE6-AC92-741B6613EBA8}"/>
              </a:ext>
            </a:extLst>
          </p:cNvPr>
          <p:cNvSpPr txBox="1"/>
          <p:nvPr/>
        </p:nvSpPr>
        <p:spPr>
          <a:xfrm>
            <a:off x="11365757" y="6050903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F49BFF-BCE9-AD77-638F-B1B5FA90535D}"/>
              </a:ext>
            </a:extLst>
          </p:cNvPr>
          <p:cNvSpPr txBox="1"/>
          <p:nvPr/>
        </p:nvSpPr>
        <p:spPr>
          <a:xfrm>
            <a:off x="11365757" y="6050903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7D44C7-B2A5-67CC-4C3C-55573B3F7128}"/>
              </a:ext>
            </a:extLst>
          </p:cNvPr>
          <p:cNvSpPr txBox="1"/>
          <p:nvPr/>
        </p:nvSpPr>
        <p:spPr>
          <a:xfrm>
            <a:off x="11365757" y="6048630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436786-5C09-9609-2F3F-59D81E439EAB}"/>
              </a:ext>
            </a:extLst>
          </p:cNvPr>
          <p:cNvSpPr txBox="1"/>
          <p:nvPr/>
        </p:nvSpPr>
        <p:spPr>
          <a:xfrm>
            <a:off x="11365757" y="6048630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35099D-5B96-6190-32CA-2368BEF60168}"/>
              </a:ext>
            </a:extLst>
          </p:cNvPr>
          <p:cNvSpPr txBox="1"/>
          <p:nvPr/>
        </p:nvSpPr>
        <p:spPr>
          <a:xfrm>
            <a:off x="11365749" y="6055449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91A430-97E9-2132-BF32-FF81F14DAC1A}"/>
              </a:ext>
            </a:extLst>
          </p:cNvPr>
          <p:cNvSpPr txBox="1"/>
          <p:nvPr/>
        </p:nvSpPr>
        <p:spPr>
          <a:xfrm>
            <a:off x="11365733" y="6046357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47071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0F1F3EBC-10BA-45D8-84EC-A6A26C1A2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5074" y="28074"/>
            <a:ext cx="6801852" cy="6801852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Kubernetes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C89F7E-F9F4-8848-E32D-03BF36C2F687}"/>
              </a:ext>
            </a:extLst>
          </p:cNvPr>
          <p:cNvSpPr/>
          <p:nvPr/>
        </p:nvSpPr>
        <p:spPr>
          <a:xfrm>
            <a:off x="11365733" y="6046357"/>
            <a:ext cx="704039" cy="70788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11A3E8-65DE-5BAE-163E-19B39A5B5DE0}"/>
              </a:ext>
            </a:extLst>
          </p:cNvPr>
          <p:cNvSpPr txBox="1"/>
          <p:nvPr/>
        </p:nvSpPr>
        <p:spPr>
          <a:xfrm>
            <a:off x="11365765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4000" b="1" dirty="0"/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7753CE-B190-803F-2E36-A4F54109BD60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69680E-6328-0D21-5192-E4B50CC9B242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E93AA8-29A4-3E41-12D8-F661EAD78E02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9FCD59-5533-16FD-2B4F-B82C84D2B41B}"/>
              </a:ext>
            </a:extLst>
          </p:cNvPr>
          <p:cNvSpPr txBox="1"/>
          <p:nvPr/>
        </p:nvSpPr>
        <p:spPr>
          <a:xfrm>
            <a:off x="11365757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5D4740-535B-F0DB-F5A5-4432A30A5692}"/>
              </a:ext>
            </a:extLst>
          </p:cNvPr>
          <p:cNvSpPr txBox="1"/>
          <p:nvPr/>
        </p:nvSpPr>
        <p:spPr>
          <a:xfrm>
            <a:off x="11365757" y="6050903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A20F44-25A4-F1C1-C5A2-DE7FBAEDB4A8}"/>
              </a:ext>
            </a:extLst>
          </p:cNvPr>
          <p:cNvSpPr txBox="1"/>
          <p:nvPr/>
        </p:nvSpPr>
        <p:spPr>
          <a:xfrm>
            <a:off x="11365757" y="6050903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F9A4D9-638B-4198-C1E0-BC365FE4D099}"/>
              </a:ext>
            </a:extLst>
          </p:cNvPr>
          <p:cNvSpPr txBox="1"/>
          <p:nvPr/>
        </p:nvSpPr>
        <p:spPr>
          <a:xfrm>
            <a:off x="11365757" y="6048630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9BB5CA-4DF2-7009-EFCE-0B71078BC39C}"/>
              </a:ext>
            </a:extLst>
          </p:cNvPr>
          <p:cNvSpPr txBox="1"/>
          <p:nvPr/>
        </p:nvSpPr>
        <p:spPr>
          <a:xfrm>
            <a:off x="11365757" y="6048630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47D653-69E7-CE34-C3A1-C6F87A38C87C}"/>
              </a:ext>
            </a:extLst>
          </p:cNvPr>
          <p:cNvSpPr txBox="1"/>
          <p:nvPr/>
        </p:nvSpPr>
        <p:spPr>
          <a:xfrm>
            <a:off x="11365749" y="6055449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077C04-97F4-B4E1-B082-F17E99A9009B}"/>
              </a:ext>
            </a:extLst>
          </p:cNvPr>
          <p:cNvSpPr txBox="1"/>
          <p:nvPr/>
        </p:nvSpPr>
        <p:spPr>
          <a:xfrm>
            <a:off x="11365733" y="6046357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78913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376E6864-76B2-477F-92EC-131D77423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11116" y="44116"/>
            <a:ext cx="6769768" cy="6769768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Blockchain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5CEC32-680B-17C8-D8D2-9C1671C25776}"/>
              </a:ext>
            </a:extLst>
          </p:cNvPr>
          <p:cNvSpPr/>
          <p:nvPr/>
        </p:nvSpPr>
        <p:spPr>
          <a:xfrm>
            <a:off x="11365733" y="6046357"/>
            <a:ext cx="704039" cy="70788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8720AD-DAD5-80B4-FD79-6822FC29F582}"/>
              </a:ext>
            </a:extLst>
          </p:cNvPr>
          <p:cNvSpPr txBox="1"/>
          <p:nvPr/>
        </p:nvSpPr>
        <p:spPr>
          <a:xfrm>
            <a:off x="11365765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4000" b="1" dirty="0"/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E35E69-F4E7-5E0C-8063-2BC767B158B3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8D4D8B-CE01-1A37-17D0-420BF8B482ED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BCF16-08B1-193B-50FC-FE185F09FEBF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C5B4AE-C7B1-038D-780B-9A8690C4A1C3}"/>
              </a:ext>
            </a:extLst>
          </p:cNvPr>
          <p:cNvSpPr txBox="1"/>
          <p:nvPr/>
        </p:nvSpPr>
        <p:spPr>
          <a:xfrm>
            <a:off x="11365757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1FB7AA-6B28-6668-0075-A226D75FD830}"/>
              </a:ext>
            </a:extLst>
          </p:cNvPr>
          <p:cNvSpPr txBox="1"/>
          <p:nvPr/>
        </p:nvSpPr>
        <p:spPr>
          <a:xfrm>
            <a:off x="11365757" y="6050903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0F96E9-511B-44D5-982C-E2A17E48A736}"/>
              </a:ext>
            </a:extLst>
          </p:cNvPr>
          <p:cNvSpPr txBox="1"/>
          <p:nvPr/>
        </p:nvSpPr>
        <p:spPr>
          <a:xfrm>
            <a:off x="11365757" y="6050903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4F751C-F0D4-E85D-E3FC-EF04380ECC68}"/>
              </a:ext>
            </a:extLst>
          </p:cNvPr>
          <p:cNvSpPr txBox="1"/>
          <p:nvPr/>
        </p:nvSpPr>
        <p:spPr>
          <a:xfrm>
            <a:off x="11365757" y="6048630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E649D1-BC68-5176-1B92-2E4A60E38986}"/>
              </a:ext>
            </a:extLst>
          </p:cNvPr>
          <p:cNvSpPr txBox="1"/>
          <p:nvPr/>
        </p:nvSpPr>
        <p:spPr>
          <a:xfrm>
            <a:off x="11365757" y="6048630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88BA29-F787-5EB7-DC44-BA2BD046D38C}"/>
              </a:ext>
            </a:extLst>
          </p:cNvPr>
          <p:cNvSpPr txBox="1"/>
          <p:nvPr/>
        </p:nvSpPr>
        <p:spPr>
          <a:xfrm>
            <a:off x="11365749" y="6055449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9EF0ED-1FA7-3734-1897-0D9FADC66CF5}"/>
              </a:ext>
            </a:extLst>
          </p:cNvPr>
          <p:cNvSpPr txBox="1"/>
          <p:nvPr/>
        </p:nvSpPr>
        <p:spPr>
          <a:xfrm>
            <a:off x="11365733" y="6046357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3411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4DBEA99D-F88D-4BB6-A7BE-0476F6156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1010" y="8021"/>
            <a:ext cx="6849979" cy="6849979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Resource Group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A1ABCF-3E79-5BC4-D627-A828298FDCE8}"/>
              </a:ext>
            </a:extLst>
          </p:cNvPr>
          <p:cNvSpPr/>
          <p:nvPr/>
        </p:nvSpPr>
        <p:spPr>
          <a:xfrm>
            <a:off x="11365733" y="6046357"/>
            <a:ext cx="704039" cy="70788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E0E355-BC27-C65D-90EE-EA00B1B1AFED}"/>
              </a:ext>
            </a:extLst>
          </p:cNvPr>
          <p:cNvSpPr txBox="1"/>
          <p:nvPr/>
        </p:nvSpPr>
        <p:spPr>
          <a:xfrm>
            <a:off x="11365765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4000" b="1" dirty="0"/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76817C-9A24-5262-BE70-3525D3E5D337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67847F-2D0F-1216-6F73-DBE6DB28483F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A1689B-867F-E592-6489-4E3EED58F529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290DAD-E1F1-636C-C31D-FFC90C8BD544}"/>
              </a:ext>
            </a:extLst>
          </p:cNvPr>
          <p:cNvSpPr txBox="1"/>
          <p:nvPr/>
        </p:nvSpPr>
        <p:spPr>
          <a:xfrm>
            <a:off x="11365757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AD1C69-6E1A-37D9-07E6-FBB72D5C80C6}"/>
              </a:ext>
            </a:extLst>
          </p:cNvPr>
          <p:cNvSpPr txBox="1"/>
          <p:nvPr/>
        </p:nvSpPr>
        <p:spPr>
          <a:xfrm>
            <a:off x="11365757" y="6050903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2CFCE-6D66-4671-B56D-9BD61183E4A5}"/>
              </a:ext>
            </a:extLst>
          </p:cNvPr>
          <p:cNvSpPr txBox="1"/>
          <p:nvPr/>
        </p:nvSpPr>
        <p:spPr>
          <a:xfrm>
            <a:off x="11365757" y="6050903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67AEAD-EDCD-B6AF-7873-D7FC8771582A}"/>
              </a:ext>
            </a:extLst>
          </p:cNvPr>
          <p:cNvSpPr txBox="1"/>
          <p:nvPr/>
        </p:nvSpPr>
        <p:spPr>
          <a:xfrm>
            <a:off x="11365757" y="6048630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C05BF5-8C81-1FAA-C5BC-DC1362C0AC42}"/>
              </a:ext>
            </a:extLst>
          </p:cNvPr>
          <p:cNvSpPr txBox="1"/>
          <p:nvPr/>
        </p:nvSpPr>
        <p:spPr>
          <a:xfrm>
            <a:off x="11365757" y="6048630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F5DC44-9838-727C-3157-C11DD1BF24D7}"/>
              </a:ext>
            </a:extLst>
          </p:cNvPr>
          <p:cNvSpPr txBox="1"/>
          <p:nvPr/>
        </p:nvSpPr>
        <p:spPr>
          <a:xfrm>
            <a:off x="11365749" y="6055449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E5C061-9B11-622A-7FB2-B641BB12EB33}"/>
              </a:ext>
            </a:extLst>
          </p:cNvPr>
          <p:cNvSpPr txBox="1"/>
          <p:nvPr/>
        </p:nvSpPr>
        <p:spPr>
          <a:xfrm>
            <a:off x="11365733" y="6046357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29561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EAD9AF3C-1126-4E90-869E-890EAA3E09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7682" b="15457"/>
          <a:stretch/>
        </p:blipFill>
        <p:spPr>
          <a:xfrm>
            <a:off x="1034716" y="44933"/>
            <a:ext cx="10122568" cy="6768133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Virtual Network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F90E59-A707-280D-0513-69FB4E5FA08C}"/>
              </a:ext>
            </a:extLst>
          </p:cNvPr>
          <p:cNvSpPr/>
          <p:nvPr/>
        </p:nvSpPr>
        <p:spPr>
          <a:xfrm>
            <a:off x="11365733" y="6046357"/>
            <a:ext cx="704039" cy="70788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E582BF-C6B4-F1F3-C500-82B087E17A4B}"/>
              </a:ext>
            </a:extLst>
          </p:cNvPr>
          <p:cNvSpPr txBox="1"/>
          <p:nvPr/>
        </p:nvSpPr>
        <p:spPr>
          <a:xfrm>
            <a:off x="11365765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4000" b="1" dirty="0"/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21FC8-1AC1-C1DD-672E-07DE90E37A0F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0CC592-860F-A654-C007-C363F5AE642A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D351DB-75EF-D4EC-3070-977373293A53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991313-2151-C906-DD03-9B1C89E7E05A}"/>
              </a:ext>
            </a:extLst>
          </p:cNvPr>
          <p:cNvSpPr txBox="1"/>
          <p:nvPr/>
        </p:nvSpPr>
        <p:spPr>
          <a:xfrm>
            <a:off x="11365757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B807B8-795C-31EE-E64D-579EBA6850E6}"/>
              </a:ext>
            </a:extLst>
          </p:cNvPr>
          <p:cNvSpPr txBox="1"/>
          <p:nvPr/>
        </p:nvSpPr>
        <p:spPr>
          <a:xfrm>
            <a:off x="11365757" y="6050903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BC83AD-B2F5-62EC-6D2B-7E3B397072D7}"/>
              </a:ext>
            </a:extLst>
          </p:cNvPr>
          <p:cNvSpPr txBox="1"/>
          <p:nvPr/>
        </p:nvSpPr>
        <p:spPr>
          <a:xfrm>
            <a:off x="11365757" y="6050903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F2D6D0-4090-7CE2-E22F-2522DAE9393C}"/>
              </a:ext>
            </a:extLst>
          </p:cNvPr>
          <p:cNvSpPr txBox="1"/>
          <p:nvPr/>
        </p:nvSpPr>
        <p:spPr>
          <a:xfrm>
            <a:off x="11365757" y="6048630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4F9377-9B21-1987-9212-C959EF2CB729}"/>
              </a:ext>
            </a:extLst>
          </p:cNvPr>
          <p:cNvSpPr txBox="1"/>
          <p:nvPr/>
        </p:nvSpPr>
        <p:spPr>
          <a:xfrm>
            <a:off x="11365757" y="6048630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F5A902-FCDC-B5DC-540D-2B2C197CCEA8}"/>
              </a:ext>
            </a:extLst>
          </p:cNvPr>
          <p:cNvSpPr txBox="1"/>
          <p:nvPr/>
        </p:nvSpPr>
        <p:spPr>
          <a:xfrm>
            <a:off x="11365749" y="6055449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103B19-BC3E-FFC0-2F71-AA26B02E600B}"/>
              </a:ext>
            </a:extLst>
          </p:cNvPr>
          <p:cNvSpPr txBox="1"/>
          <p:nvPr/>
        </p:nvSpPr>
        <p:spPr>
          <a:xfrm>
            <a:off x="11365733" y="6046357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1565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8A0E8C9-9122-47AF-95E0-18B1139CD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831" y="168237"/>
            <a:ext cx="9138338" cy="6521525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Subnet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9835F9-4F9A-40F0-E27A-1F61386EFEF6}"/>
              </a:ext>
            </a:extLst>
          </p:cNvPr>
          <p:cNvSpPr/>
          <p:nvPr/>
        </p:nvSpPr>
        <p:spPr>
          <a:xfrm>
            <a:off x="11365733" y="6046357"/>
            <a:ext cx="704039" cy="70788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83664B-FEB9-E5A5-025E-05D2F93C13DD}"/>
              </a:ext>
            </a:extLst>
          </p:cNvPr>
          <p:cNvSpPr txBox="1"/>
          <p:nvPr/>
        </p:nvSpPr>
        <p:spPr>
          <a:xfrm>
            <a:off x="11365765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4000" b="1" dirty="0"/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3381C2-1298-9FEC-CC6B-87991F92C2B7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2AF912-70F5-4D1F-B2BD-57BD4862A8FB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5DC94B-91CC-FE03-C98C-7160A151E4FE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C5E60D-AE62-4E48-5704-4B7F4A7932D9}"/>
              </a:ext>
            </a:extLst>
          </p:cNvPr>
          <p:cNvSpPr txBox="1"/>
          <p:nvPr/>
        </p:nvSpPr>
        <p:spPr>
          <a:xfrm>
            <a:off x="11365757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0CC422-2A34-BDB5-FFDE-B9916C4305F6}"/>
              </a:ext>
            </a:extLst>
          </p:cNvPr>
          <p:cNvSpPr txBox="1"/>
          <p:nvPr/>
        </p:nvSpPr>
        <p:spPr>
          <a:xfrm>
            <a:off x="11365757" y="6050903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A8975B-4F0D-0CCE-7597-42F41D6E968C}"/>
              </a:ext>
            </a:extLst>
          </p:cNvPr>
          <p:cNvSpPr txBox="1"/>
          <p:nvPr/>
        </p:nvSpPr>
        <p:spPr>
          <a:xfrm>
            <a:off x="11365757" y="6050903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F267F5-F86F-1562-8D3E-194AE92FD38F}"/>
              </a:ext>
            </a:extLst>
          </p:cNvPr>
          <p:cNvSpPr txBox="1"/>
          <p:nvPr/>
        </p:nvSpPr>
        <p:spPr>
          <a:xfrm>
            <a:off x="11365757" y="6048630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3DD21D-02D2-56F4-976A-54EEF5E42603}"/>
              </a:ext>
            </a:extLst>
          </p:cNvPr>
          <p:cNvSpPr txBox="1"/>
          <p:nvPr/>
        </p:nvSpPr>
        <p:spPr>
          <a:xfrm>
            <a:off x="11365757" y="6048630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B945CC-E94C-1BD8-5195-2CACE045E76F}"/>
              </a:ext>
            </a:extLst>
          </p:cNvPr>
          <p:cNvSpPr txBox="1"/>
          <p:nvPr/>
        </p:nvSpPr>
        <p:spPr>
          <a:xfrm>
            <a:off x="11365749" y="6055449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A094C5-1220-D79E-DF7B-DAE7BDEB417A}"/>
              </a:ext>
            </a:extLst>
          </p:cNvPr>
          <p:cNvSpPr txBox="1"/>
          <p:nvPr/>
        </p:nvSpPr>
        <p:spPr>
          <a:xfrm>
            <a:off x="11365733" y="6046357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02752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9D5B0508-A0B0-46C7-95A9-F1E33D342A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339" b="5983"/>
          <a:stretch/>
        </p:blipFill>
        <p:spPr>
          <a:xfrm>
            <a:off x="2201779" y="14635"/>
            <a:ext cx="7788442" cy="6828729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Network Interface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F4CFEE-0483-B72F-7680-7339D0459FB4}"/>
              </a:ext>
            </a:extLst>
          </p:cNvPr>
          <p:cNvSpPr/>
          <p:nvPr/>
        </p:nvSpPr>
        <p:spPr>
          <a:xfrm>
            <a:off x="11365733" y="6046357"/>
            <a:ext cx="704039" cy="70788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5F3C8B-5B55-487C-85B8-A6CFE06FA9AE}"/>
              </a:ext>
            </a:extLst>
          </p:cNvPr>
          <p:cNvSpPr txBox="1"/>
          <p:nvPr/>
        </p:nvSpPr>
        <p:spPr>
          <a:xfrm>
            <a:off x="11365765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4000" b="1" dirty="0"/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70146B-423B-E725-7A26-C261C3EC08DC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792281-841F-A9DD-8138-28F2F3B6F4A8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704225-8F49-8437-3695-53468449CDC6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D9A528-DF8C-7A9C-95A9-33F89AE522FB}"/>
              </a:ext>
            </a:extLst>
          </p:cNvPr>
          <p:cNvSpPr txBox="1"/>
          <p:nvPr/>
        </p:nvSpPr>
        <p:spPr>
          <a:xfrm>
            <a:off x="11365757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57D6E0-88B7-F04C-27F6-C00A231D8867}"/>
              </a:ext>
            </a:extLst>
          </p:cNvPr>
          <p:cNvSpPr txBox="1"/>
          <p:nvPr/>
        </p:nvSpPr>
        <p:spPr>
          <a:xfrm>
            <a:off x="11365757" y="6050903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6B5DC6-F114-971D-A692-BC73E9B37F2B}"/>
              </a:ext>
            </a:extLst>
          </p:cNvPr>
          <p:cNvSpPr txBox="1"/>
          <p:nvPr/>
        </p:nvSpPr>
        <p:spPr>
          <a:xfrm>
            <a:off x="11365757" y="6050903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987DF5-445C-A96F-42C8-9A3EC298BB5C}"/>
              </a:ext>
            </a:extLst>
          </p:cNvPr>
          <p:cNvSpPr txBox="1"/>
          <p:nvPr/>
        </p:nvSpPr>
        <p:spPr>
          <a:xfrm>
            <a:off x="11365757" y="6048630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00F197-9452-6372-3AEF-572CFF216B83}"/>
              </a:ext>
            </a:extLst>
          </p:cNvPr>
          <p:cNvSpPr txBox="1"/>
          <p:nvPr/>
        </p:nvSpPr>
        <p:spPr>
          <a:xfrm>
            <a:off x="11365757" y="6048630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B2243B-3420-C2A4-1C7D-92E990ED6169}"/>
              </a:ext>
            </a:extLst>
          </p:cNvPr>
          <p:cNvSpPr txBox="1"/>
          <p:nvPr/>
        </p:nvSpPr>
        <p:spPr>
          <a:xfrm>
            <a:off x="11365749" y="6055449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79B60C-2243-A7CD-42C1-370C5A95370D}"/>
              </a:ext>
            </a:extLst>
          </p:cNvPr>
          <p:cNvSpPr txBox="1"/>
          <p:nvPr/>
        </p:nvSpPr>
        <p:spPr>
          <a:xfrm>
            <a:off x="11365733" y="6046357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0630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0AA25C-D284-4289-B4A9-D0FC0F5D3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0"/>
            <a:ext cx="7810500" cy="6886575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Front Door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85C9A8-9DC7-4504-AF83-0E0B8B5C936A}"/>
              </a:ext>
            </a:extLst>
          </p:cNvPr>
          <p:cNvSpPr/>
          <p:nvPr/>
        </p:nvSpPr>
        <p:spPr>
          <a:xfrm>
            <a:off x="11365733" y="6046357"/>
            <a:ext cx="704039" cy="70788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7FB40A-C7CF-1DEB-7919-43590994DCFC}"/>
              </a:ext>
            </a:extLst>
          </p:cNvPr>
          <p:cNvSpPr txBox="1"/>
          <p:nvPr/>
        </p:nvSpPr>
        <p:spPr>
          <a:xfrm>
            <a:off x="11365765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4000" b="1" dirty="0"/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E53144-A78E-9D13-FA3A-85C2FEEEF19F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0A5520-61E7-DCFF-8DAD-B88623B41F17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BFB1C0-265B-7716-13DD-FCF92D7DF190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B13C79-970F-326B-396A-E855A5A83909}"/>
              </a:ext>
            </a:extLst>
          </p:cNvPr>
          <p:cNvSpPr txBox="1"/>
          <p:nvPr/>
        </p:nvSpPr>
        <p:spPr>
          <a:xfrm>
            <a:off x="11365757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26C3E4-A186-C0C9-B67C-7C51D6DCEC6D}"/>
              </a:ext>
            </a:extLst>
          </p:cNvPr>
          <p:cNvSpPr txBox="1"/>
          <p:nvPr/>
        </p:nvSpPr>
        <p:spPr>
          <a:xfrm>
            <a:off x="11365757" y="6050903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4075C2-7170-EDA4-4A27-C7E4B8924D43}"/>
              </a:ext>
            </a:extLst>
          </p:cNvPr>
          <p:cNvSpPr txBox="1"/>
          <p:nvPr/>
        </p:nvSpPr>
        <p:spPr>
          <a:xfrm>
            <a:off x="11365757" y="6050903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C04D67-5560-D1E4-1B16-186F124EFF4A}"/>
              </a:ext>
            </a:extLst>
          </p:cNvPr>
          <p:cNvSpPr txBox="1"/>
          <p:nvPr/>
        </p:nvSpPr>
        <p:spPr>
          <a:xfrm>
            <a:off x="11365757" y="6048630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0E198A-3F6A-1638-FDAF-DF90324263BB}"/>
              </a:ext>
            </a:extLst>
          </p:cNvPr>
          <p:cNvSpPr txBox="1"/>
          <p:nvPr/>
        </p:nvSpPr>
        <p:spPr>
          <a:xfrm>
            <a:off x="11365757" y="6048630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2B75B1-7E93-ACF1-C902-E63A68E7BC15}"/>
              </a:ext>
            </a:extLst>
          </p:cNvPr>
          <p:cNvSpPr txBox="1"/>
          <p:nvPr/>
        </p:nvSpPr>
        <p:spPr>
          <a:xfrm>
            <a:off x="11365749" y="6055449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5B9EE5-10B3-972F-BA44-3865B5101D6D}"/>
              </a:ext>
            </a:extLst>
          </p:cNvPr>
          <p:cNvSpPr txBox="1"/>
          <p:nvPr/>
        </p:nvSpPr>
        <p:spPr>
          <a:xfrm>
            <a:off x="11365733" y="6046357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65126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48B427-4671-4164-AC69-2D6CC6BBC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801" y="0"/>
            <a:ext cx="7570397" cy="6882179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Managed Private Link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982114-831C-0C59-8CA6-E92B7E43A0C2}"/>
              </a:ext>
            </a:extLst>
          </p:cNvPr>
          <p:cNvSpPr/>
          <p:nvPr/>
        </p:nvSpPr>
        <p:spPr>
          <a:xfrm>
            <a:off x="11365733" y="6046357"/>
            <a:ext cx="704039" cy="70788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3A4F2E-F10C-6E97-9DA7-F257C7ED9CF9}"/>
              </a:ext>
            </a:extLst>
          </p:cNvPr>
          <p:cNvSpPr txBox="1"/>
          <p:nvPr/>
        </p:nvSpPr>
        <p:spPr>
          <a:xfrm>
            <a:off x="11365765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4000" b="1" dirty="0"/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B440CD-BA57-C3B6-1B49-D3A7849D6045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470F9C-7C28-B412-6C17-9ACD7D0447C5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DCF4BB-B955-E8FC-8D2E-710620224A1F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892224-DAE7-3354-2195-B12CD2CD7F99}"/>
              </a:ext>
            </a:extLst>
          </p:cNvPr>
          <p:cNvSpPr txBox="1"/>
          <p:nvPr/>
        </p:nvSpPr>
        <p:spPr>
          <a:xfrm>
            <a:off x="11365757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6AC255-47AA-8079-ACD8-511858477C42}"/>
              </a:ext>
            </a:extLst>
          </p:cNvPr>
          <p:cNvSpPr txBox="1"/>
          <p:nvPr/>
        </p:nvSpPr>
        <p:spPr>
          <a:xfrm>
            <a:off x="11365757" y="6050903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44FEBB-E3C5-6BC6-A553-14871B1DB99B}"/>
              </a:ext>
            </a:extLst>
          </p:cNvPr>
          <p:cNvSpPr txBox="1"/>
          <p:nvPr/>
        </p:nvSpPr>
        <p:spPr>
          <a:xfrm>
            <a:off x="11365757" y="6050903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DA923D-6F6B-A853-9C2F-E00D52722C23}"/>
              </a:ext>
            </a:extLst>
          </p:cNvPr>
          <p:cNvSpPr txBox="1"/>
          <p:nvPr/>
        </p:nvSpPr>
        <p:spPr>
          <a:xfrm>
            <a:off x="11365757" y="6048630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481B04-59A4-D348-4A0A-2C01D762FE81}"/>
              </a:ext>
            </a:extLst>
          </p:cNvPr>
          <p:cNvSpPr txBox="1"/>
          <p:nvPr/>
        </p:nvSpPr>
        <p:spPr>
          <a:xfrm>
            <a:off x="11365757" y="6048630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C5FEF9-B686-87A2-53B9-A15CA5C51AFD}"/>
              </a:ext>
            </a:extLst>
          </p:cNvPr>
          <p:cNvSpPr txBox="1"/>
          <p:nvPr/>
        </p:nvSpPr>
        <p:spPr>
          <a:xfrm>
            <a:off x="11365749" y="6055449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340FF6-91F5-01E0-126E-DE927D57E0F3}"/>
              </a:ext>
            </a:extLst>
          </p:cNvPr>
          <p:cNvSpPr txBox="1"/>
          <p:nvPr/>
        </p:nvSpPr>
        <p:spPr>
          <a:xfrm>
            <a:off x="11365733" y="6046357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91839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4D8D219-6A4A-6AE7-70BC-25B196D3AD8B}"/>
              </a:ext>
            </a:extLst>
          </p:cNvPr>
          <p:cNvSpPr/>
          <p:nvPr/>
        </p:nvSpPr>
        <p:spPr>
          <a:xfrm>
            <a:off x="11365733" y="6046357"/>
            <a:ext cx="704039" cy="70788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7389DA-BE1E-4CD5-8A3F-84FF860EA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464" y="34585"/>
            <a:ext cx="8667072" cy="6788829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Azure Portal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2B7E5B-E1FB-A003-EC57-67AE2F9D9985}"/>
              </a:ext>
            </a:extLst>
          </p:cNvPr>
          <p:cNvSpPr txBox="1"/>
          <p:nvPr/>
        </p:nvSpPr>
        <p:spPr>
          <a:xfrm>
            <a:off x="11365765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4000" b="1" dirty="0"/>
              <a:t>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6E6ED6-735B-95AF-DD7A-DDF1296229F9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00D9EA-D235-D344-8433-B9020D0ACD3E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22B7C-F7C3-93F5-216E-90E010E386C5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7D3104-D428-D1D5-1303-11C3187394CC}"/>
              </a:ext>
            </a:extLst>
          </p:cNvPr>
          <p:cNvSpPr txBox="1"/>
          <p:nvPr/>
        </p:nvSpPr>
        <p:spPr>
          <a:xfrm>
            <a:off x="11365757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1C897A-8635-2879-4994-39F92F724BDF}"/>
              </a:ext>
            </a:extLst>
          </p:cNvPr>
          <p:cNvSpPr txBox="1"/>
          <p:nvPr/>
        </p:nvSpPr>
        <p:spPr>
          <a:xfrm>
            <a:off x="11365757" y="6050903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CF1C9A-B7C3-B5EE-8003-750632492E1A}"/>
              </a:ext>
            </a:extLst>
          </p:cNvPr>
          <p:cNvSpPr txBox="1"/>
          <p:nvPr/>
        </p:nvSpPr>
        <p:spPr>
          <a:xfrm>
            <a:off x="11365757" y="6050903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325939-3706-C233-0293-92DBFDD455DA}"/>
              </a:ext>
            </a:extLst>
          </p:cNvPr>
          <p:cNvSpPr txBox="1"/>
          <p:nvPr/>
        </p:nvSpPr>
        <p:spPr>
          <a:xfrm>
            <a:off x="11365757" y="6048630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5473B4-6F32-A00C-63B9-890896A411BF}"/>
              </a:ext>
            </a:extLst>
          </p:cNvPr>
          <p:cNvSpPr txBox="1"/>
          <p:nvPr/>
        </p:nvSpPr>
        <p:spPr>
          <a:xfrm>
            <a:off x="11365757" y="6048630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F70696-7F0C-18B8-3FFF-E7F0D78A092F}"/>
              </a:ext>
            </a:extLst>
          </p:cNvPr>
          <p:cNvSpPr txBox="1"/>
          <p:nvPr/>
        </p:nvSpPr>
        <p:spPr>
          <a:xfrm>
            <a:off x="11365749" y="6055449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892AEA-5CF1-7BD8-B463-D55EC148ED10}"/>
              </a:ext>
            </a:extLst>
          </p:cNvPr>
          <p:cNvSpPr txBox="1"/>
          <p:nvPr/>
        </p:nvSpPr>
        <p:spPr>
          <a:xfrm>
            <a:off x="11365733" y="6046357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71077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AD27A819-E24A-4961-8C2F-9FCF1C2B8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81287" y="14287"/>
            <a:ext cx="6829425" cy="6829425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Express Route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C334D5-64D9-96A2-4F8C-9162CA242463}"/>
              </a:ext>
            </a:extLst>
          </p:cNvPr>
          <p:cNvSpPr/>
          <p:nvPr/>
        </p:nvSpPr>
        <p:spPr>
          <a:xfrm>
            <a:off x="11365733" y="6046357"/>
            <a:ext cx="704039" cy="70788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DA736A-4AD1-5E2B-CA92-B95A083C1AF5}"/>
              </a:ext>
            </a:extLst>
          </p:cNvPr>
          <p:cNvSpPr txBox="1"/>
          <p:nvPr/>
        </p:nvSpPr>
        <p:spPr>
          <a:xfrm>
            <a:off x="11365765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4000" b="1" dirty="0"/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7F1961-ACCD-85D3-FCED-8BEB738C424C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2F2572-991F-71BF-8CFB-5E58AF632E59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65D5ED-F65A-2EC7-DB73-4BF2EF2B54A8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2C5D28-E8CE-010A-953C-2A32D89FC732}"/>
              </a:ext>
            </a:extLst>
          </p:cNvPr>
          <p:cNvSpPr txBox="1"/>
          <p:nvPr/>
        </p:nvSpPr>
        <p:spPr>
          <a:xfrm>
            <a:off x="11365757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EB9202-C196-50CB-9AD3-2FD40C97B978}"/>
              </a:ext>
            </a:extLst>
          </p:cNvPr>
          <p:cNvSpPr txBox="1"/>
          <p:nvPr/>
        </p:nvSpPr>
        <p:spPr>
          <a:xfrm>
            <a:off x="11365757" y="6050903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B2CB94-3185-3BE5-6EFA-55AF154DB327}"/>
              </a:ext>
            </a:extLst>
          </p:cNvPr>
          <p:cNvSpPr txBox="1"/>
          <p:nvPr/>
        </p:nvSpPr>
        <p:spPr>
          <a:xfrm>
            <a:off x="11365757" y="6050903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4FDC91-07A4-A0D9-B613-41289D262EAA}"/>
              </a:ext>
            </a:extLst>
          </p:cNvPr>
          <p:cNvSpPr txBox="1"/>
          <p:nvPr/>
        </p:nvSpPr>
        <p:spPr>
          <a:xfrm>
            <a:off x="11365757" y="6048630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D82D35-3A8C-F208-F8FA-A0E3530F87B3}"/>
              </a:ext>
            </a:extLst>
          </p:cNvPr>
          <p:cNvSpPr txBox="1"/>
          <p:nvPr/>
        </p:nvSpPr>
        <p:spPr>
          <a:xfrm>
            <a:off x="11365757" y="6048630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AB574F-8379-9D04-041D-F9EE9876972D}"/>
              </a:ext>
            </a:extLst>
          </p:cNvPr>
          <p:cNvSpPr txBox="1"/>
          <p:nvPr/>
        </p:nvSpPr>
        <p:spPr>
          <a:xfrm>
            <a:off x="11365749" y="6055449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2D075B-FEC6-5831-CF6B-946BD808DECA}"/>
              </a:ext>
            </a:extLst>
          </p:cNvPr>
          <p:cNvSpPr txBox="1"/>
          <p:nvPr/>
        </p:nvSpPr>
        <p:spPr>
          <a:xfrm>
            <a:off x="11365733" y="6046357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1511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3F10A3-D3B2-4E77-AB2A-34FD8C8E2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120" y="1152"/>
            <a:ext cx="5617759" cy="6856848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Network Security Group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A8B0A5-6263-CC49-F88C-F87FCA453F43}"/>
              </a:ext>
            </a:extLst>
          </p:cNvPr>
          <p:cNvSpPr/>
          <p:nvPr/>
        </p:nvSpPr>
        <p:spPr>
          <a:xfrm>
            <a:off x="11365733" y="6046357"/>
            <a:ext cx="704039" cy="70788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972EE4-5B1A-D18A-9F91-C53E2D8FD497}"/>
              </a:ext>
            </a:extLst>
          </p:cNvPr>
          <p:cNvSpPr txBox="1"/>
          <p:nvPr/>
        </p:nvSpPr>
        <p:spPr>
          <a:xfrm>
            <a:off x="11365765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4000" b="1" dirty="0"/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8253FA-7264-949A-DE6E-1DC8D3028DFA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B8DB27-E552-312A-FF6C-6A91B73768D1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265071-FCBE-AD21-B8CF-1921ECADAF9A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17BC98-A46A-5CF2-E2C6-ADF6389AC58D}"/>
              </a:ext>
            </a:extLst>
          </p:cNvPr>
          <p:cNvSpPr txBox="1"/>
          <p:nvPr/>
        </p:nvSpPr>
        <p:spPr>
          <a:xfrm>
            <a:off x="11365757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B6DF4D-A01B-29F9-3DCB-9F93A06CA395}"/>
              </a:ext>
            </a:extLst>
          </p:cNvPr>
          <p:cNvSpPr txBox="1"/>
          <p:nvPr/>
        </p:nvSpPr>
        <p:spPr>
          <a:xfrm>
            <a:off x="11365757" y="6050903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C509C1-7957-3106-F2E8-B03313172991}"/>
              </a:ext>
            </a:extLst>
          </p:cNvPr>
          <p:cNvSpPr txBox="1"/>
          <p:nvPr/>
        </p:nvSpPr>
        <p:spPr>
          <a:xfrm>
            <a:off x="11365757" y="6050903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038B96-4A77-C97E-263C-18EAC7A05CF8}"/>
              </a:ext>
            </a:extLst>
          </p:cNvPr>
          <p:cNvSpPr txBox="1"/>
          <p:nvPr/>
        </p:nvSpPr>
        <p:spPr>
          <a:xfrm>
            <a:off x="11365757" y="6048630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4B574A-6B90-7049-E72B-67B6D6CA70B3}"/>
              </a:ext>
            </a:extLst>
          </p:cNvPr>
          <p:cNvSpPr txBox="1"/>
          <p:nvPr/>
        </p:nvSpPr>
        <p:spPr>
          <a:xfrm>
            <a:off x="11365757" y="6048630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FC0949-1113-1B5F-2BDC-76162BC20AEA}"/>
              </a:ext>
            </a:extLst>
          </p:cNvPr>
          <p:cNvSpPr txBox="1"/>
          <p:nvPr/>
        </p:nvSpPr>
        <p:spPr>
          <a:xfrm>
            <a:off x="11365749" y="6055449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6D994C-B8C0-5360-EF82-E6186E1067DB}"/>
              </a:ext>
            </a:extLst>
          </p:cNvPr>
          <p:cNvSpPr txBox="1"/>
          <p:nvPr/>
        </p:nvSpPr>
        <p:spPr>
          <a:xfrm>
            <a:off x="11365733" y="6046357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90958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0F173D41-E98E-414A-A109-783A7BA77A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2368" b="12016"/>
          <a:stretch/>
        </p:blipFill>
        <p:spPr>
          <a:xfrm>
            <a:off x="1764631" y="153814"/>
            <a:ext cx="8662737" cy="6550371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Cognitive Services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50E922-7806-F1F5-2923-5787B12702D7}"/>
              </a:ext>
            </a:extLst>
          </p:cNvPr>
          <p:cNvSpPr/>
          <p:nvPr/>
        </p:nvSpPr>
        <p:spPr>
          <a:xfrm>
            <a:off x="11365733" y="6046357"/>
            <a:ext cx="704039" cy="70788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763BD9-B7F6-6411-F88E-F63AB1B2B63E}"/>
              </a:ext>
            </a:extLst>
          </p:cNvPr>
          <p:cNvSpPr txBox="1"/>
          <p:nvPr/>
        </p:nvSpPr>
        <p:spPr>
          <a:xfrm>
            <a:off x="11365765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4000" b="1" dirty="0"/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143C1-5F6A-F4E7-AF36-9119C33EB1B8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FF2CBF-C7ED-0760-C1DE-91B7F51DC7F2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65AA4C-D1C0-ACA5-B69A-61D36EF0E924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444638-67F2-2A05-97B4-8ED23A9DA8BA}"/>
              </a:ext>
            </a:extLst>
          </p:cNvPr>
          <p:cNvSpPr txBox="1"/>
          <p:nvPr/>
        </p:nvSpPr>
        <p:spPr>
          <a:xfrm>
            <a:off x="11365757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9EB45B-9397-C56F-E685-7F3BED6915EB}"/>
              </a:ext>
            </a:extLst>
          </p:cNvPr>
          <p:cNvSpPr txBox="1"/>
          <p:nvPr/>
        </p:nvSpPr>
        <p:spPr>
          <a:xfrm>
            <a:off x="11365757" y="6050903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9AD900-90EA-7C2B-FB32-2DB1AD3A8A64}"/>
              </a:ext>
            </a:extLst>
          </p:cNvPr>
          <p:cNvSpPr txBox="1"/>
          <p:nvPr/>
        </p:nvSpPr>
        <p:spPr>
          <a:xfrm>
            <a:off x="11365757" y="6050903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D4EF2D-ABED-1299-D41C-6E098C771FF0}"/>
              </a:ext>
            </a:extLst>
          </p:cNvPr>
          <p:cNvSpPr txBox="1"/>
          <p:nvPr/>
        </p:nvSpPr>
        <p:spPr>
          <a:xfrm>
            <a:off x="11365757" y="6048630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010DF1-7D03-832A-486B-416478045F2D}"/>
              </a:ext>
            </a:extLst>
          </p:cNvPr>
          <p:cNvSpPr txBox="1"/>
          <p:nvPr/>
        </p:nvSpPr>
        <p:spPr>
          <a:xfrm>
            <a:off x="11365757" y="6048630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5E1064-3E21-B7A9-DA09-10063F9F00C5}"/>
              </a:ext>
            </a:extLst>
          </p:cNvPr>
          <p:cNvSpPr txBox="1"/>
          <p:nvPr/>
        </p:nvSpPr>
        <p:spPr>
          <a:xfrm>
            <a:off x="11365749" y="6055449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A220D7-1C19-4D38-8217-6E196B2F1DE6}"/>
              </a:ext>
            </a:extLst>
          </p:cNvPr>
          <p:cNvSpPr txBox="1"/>
          <p:nvPr/>
        </p:nvSpPr>
        <p:spPr>
          <a:xfrm>
            <a:off x="11365733" y="6046357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12154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D0CEFE-D328-4369-9F08-8C5EAC439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357" y="0"/>
            <a:ext cx="7021286" cy="6858000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HD Insight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2E8316-8596-AC42-8EC6-C6984BFC1674}"/>
              </a:ext>
            </a:extLst>
          </p:cNvPr>
          <p:cNvSpPr/>
          <p:nvPr/>
        </p:nvSpPr>
        <p:spPr>
          <a:xfrm>
            <a:off x="11365733" y="6046357"/>
            <a:ext cx="704039" cy="70788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39F42-C489-D13C-F8FA-138524D644C4}"/>
              </a:ext>
            </a:extLst>
          </p:cNvPr>
          <p:cNvSpPr txBox="1"/>
          <p:nvPr/>
        </p:nvSpPr>
        <p:spPr>
          <a:xfrm>
            <a:off x="11365765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4000" b="1" dirty="0"/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B98E25-D119-499B-3867-AC605C47C176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041E5D-D17E-EF06-BFAD-AE9C3E6A0494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36D47C-46C4-A05C-BE98-44F5D505E7D1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BC01A2-B156-EBAC-79CE-8F3E6D0F25EC}"/>
              </a:ext>
            </a:extLst>
          </p:cNvPr>
          <p:cNvSpPr txBox="1"/>
          <p:nvPr/>
        </p:nvSpPr>
        <p:spPr>
          <a:xfrm>
            <a:off x="11365757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755D83-E9F5-6864-DEC9-49A96ABDD289}"/>
              </a:ext>
            </a:extLst>
          </p:cNvPr>
          <p:cNvSpPr txBox="1"/>
          <p:nvPr/>
        </p:nvSpPr>
        <p:spPr>
          <a:xfrm>
            <a:off x="11365757" y="6050903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73DC9A-4B0B-F638-78CF-D125F9237F86}"/>
              </a:ext>
            </a:extLst>
          </p:cNvPr>
          <p:cNvSpPr txBox="1"/>
          <p:nvPr/>
        </p:nvSpPr>
        <p:spPr>
          <a:xfrm>
            <a:off x="11365757" y="6050903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EA4877-86B9-EBF9-0DBC-78CC54FA2433}"/>
              </a:ext>
            </a:extLst>
          </p:cNvPr>
          <p:cNvSpPr txBox="1"/>
          <p:nvPr/>
        </p:nvSpPr>
        <p:spPr>
          <a:xfrm>
            <a:off x="11365757" y="6048630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C4870B-526F-0A55-4241-4D03B77669C9}"/>
              </a:ext>
            </a:extLst>
          </p:cNvPr>
          <p:cNvSpPr txBox="1"/>
          <p:nvPr/>
        </p:nvSpPr>
        <p:spPr>
          <a:xfrm>
            <a:off x="11365757" y="6048630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7D8FCC-404C-751C-AE7F-C1653FFEE41B}"/>
              </a:ext>
            </a:extLst>
          </p:cNvPr>
          <p:cNvSpPr txBox="1"/>
          <p:nvPr/>
        </p:nvSpPr>
        <p:spPr>
          <a:xfrm>
            <a:off x="11365749" y="6055449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755C03-3575-C817-0F04-045E04FC4393}"/>
              </a:ext>
            </a:extLst>
          </p:cNvPr>
          <p:cNvSpPr txBox="1"/>
          <p:nvPr/>
        </p:nvSpPr>
        <p:spPr>
          <a:xfrm>
            <a:off x="11365733" y="6046357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06827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541E06-2FCD-43DA-90A4-3B74164B3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390" y="1752"/>
            <a:ext cx="6331220" cy="6856248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Databricks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306D26-C584-BB0A-C32A-D8285D6565D0}"/>
              </a:ext>
            </a:extLst>
          </p:cNvPr>
          <p:cNvSpPr/>
          <p:nvPr/>
        </p:nvSpPr>
        <p:spPr>
          <a:xfrm>
            <a:off x="11365733" y="6046357"/>
            <a:ext cx="704039" cy="70788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B97E24-9BB6-912D-A8A7-9BB2A229B097}"/>
              </a:ext>
            </a:extLst>
          </p:cNvPr>
          <p:cNvSpPr txBox="1"/>
          <p:nvPr/>
        </p:nvSpPr>
        <p:spPr>
          <a:xfrm>
            <a:off x="11365765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4000" b="1" dirty="0"/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CC68B9-3D34-CC1C-E3FF-A089CBC74027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8C0FB2-8C38-DCD5-2F46-DDD6AF66405D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8D7D18-F9B1-7BFE-21CF-2E37E177CE9C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B10C51-A2D0-C97B-55E0-87D248158DE1}"/>
              </a:ext>
            </a:extLst>
          </p:cNvPr>
          <p:cNvSpPr txBox="1"/>
          <p:nvPr/>
        </p:nvSpPr>
        <p:spPr>
          <a:xfrm>
            <a:off x="11365757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77CE09-5E44-2A6B-8015-CCF9F610EB16}"/>
              </a:ext>
            </a:extLst>
          </p:cNvPr>
          <p:cNvSpPr txBox="1"/>
          <p:nvPr/>
        </p:nvSpPr>
        <p:spPr>
          <a:xfrm>
            <a:off x="11365757" y="6050903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DC7DF8-133C-49F9-6FDA-EED78F1859C9}"/>
              </a:ext>
            </a:extLst>
          </p:cNvPr>
          <p:cNvSpPr txBox="1"/>
          <p:nvPr/>
        </p:nvSpPr>
        <p:spPr>
          <a:xfrm>
            <a:off x="11365757" y="6050903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5D2DD1-3219-BC14-ED91-697FF4073829}"/>
              </a:ext>
            </a:extLst>
          </p:cNvPr>
          <p:cNvSpPr txBox="1"/>
          <p:nvPr/>
        </p:nvSpPr>
        <p:spPr>
          <a:xfrm>
            <a:off x="11365757" y="6048630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ADA064-E252-1156-3FC3-0542AE45F80F}"/>
              </a:ext>
            </a:extLst>
          </p:cNvPr>
          <p:cNvSpPr txBox="1"/>
          <p:nvPr/>
        </p:nvSpPr>
        <p:spPr>
          <a:xfrm>
            <a:off x="11365757" y="6048630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2C5DC7-C0FD-5074-9A22-40AFFCA97DDC}"/>
              </a:ext>
            </a:extLst>
          </p:cNvPr>
          <p:cNvSpPr txBox="1"/>
          <p:nvPr/>
        </p:nvSpPr>
        <p:spPr>
          <a:xfrm>
            <a:off x="11365749" y="6055449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D014DC-941D-1AA5-8AAA-4DE4F52D8E97}"/>
              </a:ext>
            </a:extLst>
          </p:cNvPr>
          <p:cNvSpPr txBox="1"/>
          <p:nvPr/>
        </p:nvSpPr>
        <p:spPr>
          <a:xfrm>
            <a:off x="11365733" y="6046357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47165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4CBCDF20-F44D-4409-B898-012A6193B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2989" y="0"/>
            <a:ext cx="6866021" cy="6866021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Synapse Analytics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ED165C-5EF2-8ED9-9F9C-9453F4CC5D40}"/>
              </a:ext>
            </a:extLst>
          </p:cNvPr>
          <p:cNvSpPr/>
          <p:nvPr/>
        </p:nvSpPr>
        <p:spPr>
          <a:xfrm>
            <a:off x="11365733" y="6046357"/>
            <a:ext cx="704039" cy="70788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A6B878-1C45-A486-97B1-5D7489754045}"/>
              </a:ext>
            </a:extLst>
          </p:cNvPr>
          <p:cNvSpPr txBox="1"/>
          <p:nvPr/>
        </p:nvSpPr>
        <p:spPr>
          <a:xfrm>
            <a:off x="11365765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4000" b="1" dirty="0"/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29EB06-FDE7-93DA-630B-48D647095ABF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176894-C738-75A3-E349-83C74F27243F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E260C5-903C-2CE1-67D5-5E0E73C14D50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6CC013-1DF7-4F13-E841-27354AA40835}"/>
              </a:ext>
            </a:extLst>
          </p:cNvPr>
          <p:cNvSpPr txBox="1"/>
          <p:nvPr/>
        </p:nvSpPr>
        <p:spPr>
          <a:xfrm>
            <a:off x="11365757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069A85-10CB-F377-8039-0D2AF48475F5}"/>
              </a:ext>
            </a:extLst>
          </p:cNvPr>
          <p:cNvSpPr txBox="1"/>
          <p:nvPr/>
        </p:nvSpPr>
        <p:spPr>
          <a:xfrm>
            <a:off x="11365757" y="6050903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C6FAE6-829D-DAE0-0EDD-F3BB24178C56}"/>
              </a:ext>
            </a:extLst>
          </p:cNvPr>
          <p:cNvSpPr txBox="1"/>
          <p:nvPr/>
        </p:nvSpPr>
        <p:spPr>
          <a:xfrm>
            <a:off x="11365757" y="6050903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8E4CA2-3291-ED16-9D4E-DC2E44C99C3C}"/>
              </a:ext>
            </a:extLst>
          </p:cNvPr>
          <p:cNvSpPr txBox="1"/>
          <p:nvPr/>
        </p:nvSpPr>
        <p:spPr>
          <a:xfrm>
            <a:off x="11365757" y="6048630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B2FE5E-5A4F-0401-8364-94C89D60BAED}"/>
              </a:ext>
            </a:extLst>
          </p:cNvPr>
          <p:cNvSpPr txBox="1"/>
          <p:nvPr/>
        </p:nvSpPr>
        <p:spPr>
          <a:xfrm>
            <a:off x="11365757" y="6048630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B69792-8B70-F77B-BFF3-CF6CEACE61FB}"/>
              </a:ext>
            </a:extLst>
          </p:cNvPr>
          <p:cNvSpPr txBox="1"/>
          <p:nvPr/>
        </p:nvSpPr>
        <p:spPr>
          <a:xfrm>
            <a:off x="11365749" y="6055449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9BDBE2-B377-20F3-E10F-87B7EB6CB4C3}"/>
              </a:ext>
            </a:extLst>
          </p:cNvPr>
          <p:cNvSpPr txBox="1"/>
          <p:nvPr/>
        </p:nvSpPr>
        <p:spPr>
          <a:xfrm>
            <a:off x="11365733" y="6046357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12080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1A3F471B-95CF-45B2-AF82-7AEE275807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284" b="7814"/>
          <a:stretch/>
        </p:blipFill>
        <p:spPr>
          <a:xfrm>
            <a:off x="2025315" y="13643"/>
            <a:ext cx="8141369" cy="683071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Redis Cache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50BC84-8338-23A7-043A-4C9856490FAB}"/>
              </a:ext>
            </a:extLst>
          </p:cNvPr>
          <p:cNvSpPr/>
          <p:nvPr/>
        </p:nvSpPr>
        <p:spPr>
          <a:xfrm>
            <a:off x="11365733" y="6046357"/>
            <a:ext cx="704039" cy="70788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B2B760-F876-8B2E-7A85-71E5D36C2CFC}"/>
              </a:ext>
            </a:extLst>
          </p:cNvPr>
          <p:cNvSpPr txBox="1"/>
          <p:nvPr/>
        </p:nvSpPr>
        <p:spPr>
          <a:xfrm>
            <a:off x="11365765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4000" b="1" dirty="0"/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62BBAA-9CB9-1305-F9F2-2C0B62E7984E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303F8A-9B6B-2AFE-46B7-F8AC3A62606C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2BDB6D-A2DD-6B85-57DA-8956CB9DD952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473F37-82F2-3939-F46E-21F779B86983}"/>
              </a:ext>
            </a:extLst>
          </p:cNvPr>
          <p:cNvSpPr txBox="1"/>
          <p:nvPr/>
        </p:nvSpPr>
        <p:spPr>
          <a:xfrm>
            <a:off x="11365757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0C9F55-0C64-8E3D-CF7E-4BE8E74600F2}"/>
              </a:ext>
            </a:extLst>
          </p:cNvPr>
          <p:cNvSpPr txBox="1"/>
          <p:nvPr/>
        </p:nvSpPr>
        <p:spPr>
          <a:xfrm>
            <a:off x="11365757" y="6050903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AFFE45-6F12-B0D8-6EE8-E44976891977}"/>
              </a:ext>
            </a:extLst>
          </p:cNvPr>
          <p:cNvSpPr txBox="1"/>
          <p:nvPr/>
        </p:nvSpPr>
        <p:spPr>
          <a:xfrm>
            <a:off x="11365757" y="6050903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9286FA-7557-F7DD-8963-95C7EB93CD32}"/>
              </a:ext>
            </a:extLst>
          </p:cNvPr>
          <p:cNvSpPr txBox="1"/>
          <p:nvPr/>
        </p:nvSpPr>
        <p:spPr>
          <a:xfrm>
            <a:off x="11365757" y="6048630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FF26FF-596B-18A9-2D01-31F735107495}"/>
              </a:ext>
            </a:extLst>
          </p:cNvPr>
          <p:cNvSpPr txBox="1"/>
          <p:nvPr/>
        </p:nvSpPr>
        <p:spPr>
          <a:xfrm>
            <a:off x="11365757" y="6048630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F8CCF4-EC41-6403-5F74-7D8BE2959CF5}"/>
              </a:ext>
            </a:extLst>
          </p:cNvPr>
          <p:cNvSpPr txBox="1"/>
          <p:nvPr/>
        </p:nvSpPr>
        <p:spPr>
          <a:xfrm>
            <a:off x="11365749" y="6055449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DE6C54-DF41-3116-086A-A49D017CE178}"/>
              </a:ext>
            </a:extLst>
          </p:cNvPr>
          <p:cNvSpPr txBox="1"/>
          <p:nvPr/>
        </p:nvSpPr>
        <p:spPr>
          <a:xfrm>
            <a:off x="11365733" y="6046357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99977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F25AB863-18EC-4EFA-90FF-35571D1233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11450" y="0"/>
            <a:ext cx="6369100" cy="6858000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Machine Learning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E1C166-4607-04D0-EAEB-0432FE4CF5A2}"/>
              </a:ext>
            </a:extLst>
          </p:cNvPr>
          <p:cNvSpPr/>
          <p:nvPr/>
        </p:nvSpPr>
        <p:spPr>
          <a:xfrm>
            <a:off x="11365733" y="6046357"/>
            <a:ext cx="704039" cy="70788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E2DE69-1039-BB69-ED52-B77E38297861}"/>
              </a:ext>
            </a:extLst>
          </p:cNvPr>
          <p:cNvSpPr txBox="1"/>
          <p:nvPr/>
        </p:nvSpPr>
        <p:spPr>
          <a:xfrm>
            <a:off x="11365765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4000" b="1" dirty="0"/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C0A70A-1A74-BAAC-B761-7B3335AA4946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C2BB2-2AB5-1CFF-4829-3BC1E0233F92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61E619-0C7B-F4BB-4958-CEA4AE3EAEA6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7A7BB7-6E06-C68E-EABF-F8E9FD5732B4}"/>
              </a:ext>
            </a:extLst>
          </p:cNvPr>
          <p:cNvSpPr txBox="1"/>
          <p:nvPr/>
        </p:nvSpPr>
        <p:spPr>
          <a:xfrm>
            <a:off x="11365757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26E87A-0B85-2B85-B0DA-F7F81B209094}"/>
              </a:ext>
            </a:extLst>
          </p:cNvPr>
          <p:cNvSpPr txBox="1"/>
          <p:nvPr/>
        </p:nvSpPr>
        <p:spPr>
          <a:xfrm>
            <a:off x="11365757" y="6050903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59A786-9624-E4E6-9702-59EA35ED0D10}"/>
              </a:ext>
            </a:extLst>
          </p:cNvPr>
          <p:cNvSpPr txBox="1"/>
          <p:nvPr/>
        </p:nvSpPr>
        <p:spPr>
          <a:xfrm>
            <a:off x="11365757" y="6050903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3EA009-7027-7D42-272D-F7AB47A13C57}"/>
              </a:ext>
            </a:extLst>
          </p:cNvPr>
          <p:cNvSpPr txBox="1"/>
          <p:nvPr/>
        </p:nvSpPr>
        <p:spPr>
          <a:xfrm>
            <a:off x="11365757" y="6048630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9115A8-1F36-97C2-99CB-34D5CDF03DD0}"/>
              </a:ext>
            </a:extLst>
          </p:cNvPr>
          <p:cNvSpPr txBox="1"/>
          <p:nvPr/>
        </p:nvSpPr>
        <p:spPr>
          <a:xfrm>
            <a:off x="11365757" y="6048630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144776-D452-029A-13AD-28FAEE7689A0}"/>
              </a:ext>
            </a:extLst>
          </p:cNvPr>
          <p:cNvSpPr txBox="1"/>
          <p:nvPr/>
        </p:nvSpPr>
        <p:spPr>
          <a:xfrm>
            <a:off x="11365749" y="6055449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B2FBE6-61D5-BB53-FB75-E9024F9B2E95}"/>
              </a:ext>
            </a:extLst>
          </p:cNvPr>
          <p:cNvSpPr txBox="1"/>
          <p:nvPr/>
        </p:nvSpPr>
        <p:spPr>
          <a:xfrm>
            <a:off x="11365733" y="6046357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65446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FFACA3F0-2D10-4BD2-B22B-791BCA0CF7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9086" b="9086"/>
          <a:stretch/>
        </p:blipFill>
        <p:spPr>
          <a:xfrm>
            <a:off x="1953126" y="38934"/>
            <a:ext cx="8285747" cy="6780132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Storage Account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A651E3-3E76-CB7C-FAA2-588B88E6118B}"/>
              </a:ext>
            </a:extLst>
          </p:cNvPr>
          <p:cNvSpPr/>
          <p:nvPr/>
        </p:nvSpPr>
        <p:spPr>
          <a:xfrm>
            <a:off x="11365733" y="6046357"/>
            <a:ext cx="704039" cy="70788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2D8CD6-97B8-D3B8-28E9-8CC2B5978046}"/>
              </a:ext>
            </a:extLst>
          </p:cNvPr>
          <p:cNvSpPr txBox="1"/>
          <p:nvPr/>
        </p:nvSpPr>
        <p:spPr>
          <a:xfrm>
            <a:off x="11365765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4000" b="1" dirty="0"/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32396A-2D63-1A9A-8995-79B63D239ABF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5DCC6F-6A7A-EAEA-ABC8-90509F1EA752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98CBDE-3429-A209-9208-F700370531F0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A99D33-7EE7-B6BE-0484-03A0A875CF93}"/>
              </a:ext>
            </a:extLst>
          </p:cNvPr>
          <p:cNvSpPr txBox="1"/>
          <p:nvPr/>
        </p:nvSpPr>
        <p:spPr>
          <a:xfrm>
            <a:off x="11365757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CAC4F0-2C15-0391-432F-A657CE62A549}"/>
              </a:ext>
            </a:extLst>
          </p:cNvPr>
          <p:cNvSpPr txBox="1"/>
          <p:nvPr/>
        </p:nvSpPr>
        <p:spPr>
          <a:xfrm>
            <a:off x="11365757" y="6050903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979046-4ED4-9365-4538-1938B4C7D599}"/>
              </a:ext>
            </a:extLst>
          </p:cNvPr>
          <p:cNvSpPr txBox="1"/>
          <p:nvPr/>
        </p:nvSpPr>
        <p:spPr>
          <a:xfrm>
            <a:off x="11365757" y="6050903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0C76E4-F744-3B67-68D7-3E25DB473132}"/>
              </a:ext>
            </a:extLst>
          </p:cNvPr>
          <p:cNvSpPr txBox="1"/>
          <p:nvPr/>
        </p:nvSpPr>
        <p:spPr>
          <a:xfrm>
            <a:off x="11365757" y="6048630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15ECD6-8290-F6A5-A252-4431A745B496}"/>
              </a:ext>
            </a:extLst>
          </p:cNvPr>
          <p:cNvSpPr txBox="1"/>
          <p:nvPr/>
        </p:nvSpPr>
        <p:spPr>
          <a:xfrm>
            <a:off x="11365757" y="6048630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9D5A35-0685-073A-49FF-0302264835FA}"/>
              </a:ext>
            </a:extLst>
          </p:cNvPr>
          <p:cNvSpPr txBox="1"/>
          <p:nvPr/>
        </p:nvSpPr>
        <p:spPr>
          <a:xfrm>
            <a:off x="11365749" y="6055449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43B551-A29F-31D2-DD3D-C7B80612F1A1}"/>
              </a:ext>
            </a:extLst>
          </p:cNvPr>
          <p:cNvSpPr txBox="1"/>
          <p:nvPr/>
        </p:nvSpPr>
        <p:spPr>
          <a:xfrm>
            <a:off x="11365733" y="6046357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40952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E0E7937D-F3AB-483B-86B5-72E1629529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595" b="7661"/>
          <a:stretch/>
        </p:blipFill>
        <p:spPr>
          <a:xfrm>
            <a:off x="1993231" y="0"/>
            <a:ext cx="8205537" cy="6871539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Data Lake Store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645A20-FEF0-777E-E239-06B66E2B805B}"/>
              </a:ext>
            </a:extLst>
          </p:cNvPr>
          <p:cNvSpPr/>
          <p:nvPr/>
        </p:nvSpPr>
        <p:spPr>
          <a:xfrm>
            <a:off x="11365733" y="6046357"/>
            <a:ext cx="704039" cy="70788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76F58F-68A1-7014-1004-DFD979275257}"/>
              </a:ext>
            </a:extLst>
          </p:cNvPr>
          <p:cNvSpPr txBox="1"/>
          <p:nvPr/>
        </p:nvSpPr>
        <p:spPr>
          <a:xfrm>
            <a:off x="11365765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4000" b="1" dirty="0"/>
              <a:t>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6F9A08-AEBB-171D-402F-AF90D123D090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C123EC-AB80-D57B-EC9B-D0B0227E26D8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FA0EE4-91F3-E249-4EE1-ABB44B8BBB33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9E4CC2-9A99-4E09-6E19-E7CB30972F32}"/>
              </a:ext>
            </a:extLst>
          </p:cNvPr>
          <p:cNvSpPr txBox="1"/>
          <p:nvPr/>
        </p:nvSpPr>
        <p:spPr>
          <a:xfrm>
            <a:off x="11365757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93EBD8-A7E4-95C0-83CA-2C046C111B68}"/>
              </a:ext>
            </a:extLst>
          </p:cNvPr>
          <p:cNvSpPr txBox="1"/>
          <p:nvPr/>
        </p:nvSpPr>
        <p:spPr>
          <a:xfrm>
            <a:off x="11365757" y="6050903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C73552-C5DA-11CF-CCC5-10978064003E}"/>
              </a:ext>
            </a:extLst>
          </p:cNvPr>
          <p:cNvSpPr txBox="1"/>
          <p:nvPr/>
        </p:nvSpPr>
        <p:spPr>
          <a:xfrm>
            <a:off x="11365757" y="6050903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BA09F7-0928-5EEC-61BF-4695D7FEF6FE}"/>
              </a:ext>
            </a:extLst>
          </p:cNvPr>
          <p:cNvSpPr txBox="1"/>
          <p:nvPr/>
        </p:nvSpPr>
        <p:spPr>
          <a:xfrm>
            <a:off x="11365757" y="6048630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B313F6-41F7-BF45-7D04-A9A2EDB41665}"/>
              </a:ext>
            </a:extLst>
          </p:cNvPr>
          <p:cNvSpPr txBox="1"/>
          <p:nvPr/>
        </p:nvSpPr>
        <p:spPr>
          <a:xfrm>
            <a:off x="11365757" y="6048630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8BC163-758E-6803-FAF5-B3F0FD741787}"/>
              </a:ext>
            </a:extLst>
          </p:cNvPr>
          <p:cNvSpPr txBox="1"/>
          <p:nvPr/>
        </p:nvSpPr>
        <p:spPr>
          <a:xfrm>
            <a:off x="11365749" y="6055449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C62A8D-F59E-525D-3BB7-C86C582A128D}"/>
              </a:ext>
            </a:extLst>
          </p:cNvPr>
          <p:cNvSpPr txBox="1"/>
          <p:nvPr/>
        </p:nvSpPr>
        <p:spPr>
          <a:xfrm>
            <a:off x="11365733" y="6046357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63067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4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FF2C5C-C6EF-41C4-AC1E-3A7CE985C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147637"/>
            <a:ext cx="6734175" cy="6562725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Microsoft Azure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A129D4-FAF1-11E2-A81E-75643BB36613}"/>
              </a:ext>
            </a:extLst>
          </p:cNvPr>
          <p:cNvSpPr/>
          <p:nvPr/>
        </p:nvSpPr>
        <p:spPr>
          <a:xfrm>
            <a:off x="11365733" y="6046357"/>
            <a:ext cx="704039" cy="70788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18E545-2E26-507D-20D8-1622AAC30867}"/>
              </a:ext>
            </a:extLst>
          </p:cNvPr>
          <p:cNvSpPr txBox="1"/>
          <p:nvPr/>
        </p:nvSpPr>
        <p:spPr>
          <a:xfrm>
            <a:off x="11365765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4000" b="1" dirty="0"/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580EA2-734D-98A3-42DC-A6F93B7486D8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938E23-9B57-02A5-D5DE-2C59241EFA9B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7674A4-5432-A48B-1678-9D9E7879C3EC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09D1FF-E899-035B-D6DE-4C736C963809}"/>
              </a:ext>
            </a:extLst>
          </p:cNvPr>
          <p:cNvSpPr txBox="1"/>
          <p:nvPr/>
        </p:nvSpPr>
        <p:spPr>
          <a:xfrm>
            <a:off x="11365757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FA305A-7AFF-49F1-9689-02A62DD00B2A}"/>
              </a:ext>
            </a:extLst>
          </p:cNvPr>
          <p:cNvSpPr txBox="1"/>
          <p:nvPr/>
        </p:nvSpPr>
        <p:spPr>
          <a:xfrm>
            <a:off x="11365757" y="6050903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844B5A-AFB0-5784-03E5-338FDCEBE016}"/>
              </a:ext>
            </a:extLst>
          </p:cNvPr>
          <p:cNvSpPr txBox="1"/>
          <p:nvPr/>
        </p:nvSpPr>
        <p:spPr>
          <a:xfrm>
            <a:off x="11365757" y="6050903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6C9E94-75A9-A9AE-0BCF-CE32D8CFE913}"/>
              </a:ext>
            </a:extLst>
          </p:cNvPr>
          <p:cNvSpPr txBox="1"/>
          <p:nvPr/>
        </p:nvSpPr>
        <p:spPr>
          <a:xfrm>
            <a:off x="11365757" y="6048630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3E6901-F576-3468-D09F-8F042E9FCFB3}"/>
              </a:ext>
            </a:extLst>
          </p:cNvPr>
          <p:cNvSpPr txBox="1"/>
          <p:nvPr/>
        </p:nvSpPr>
        <p:spPr>
          <a:xfrm>
            <a:off x="11365757" y="6048630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A36D07-9C14-1E08-5FB5-EE2DB4F6DAC2}"/>
              </a:ext>
            </a:extLst>
          </p:cNvPr>
          <p:cNvSpPr txBox="1"/>
          <p:nvPr/>
        </p:nvSpPr>
        <p:spPr>
          <a:xfrm>
            <a:off x="11365749" y="6055449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94B09F-2474-2D36-3DC7-96D26B6463B7}"/>
              </a:ext>
            </a:extLst>
          </p:cNvPr>
          <p:cNvSpPr txBox="1"/>
          <p:nvPr/>
        </p:nvSpPr>
        <p:spPr>
          <a:xfrm>
            <a:off x="11365733" y="6046357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05342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019224AF-1D16-4F2F-8578-A478F83B4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1762" y="9525"/>
            <a:ext cx="6848475" cy="6848475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Data Factory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5AB90F-8C8F-E71B-45D6-14A904D5D6CD}"/>
              </a:ext>
            </a:extLst>
          </p:cNvPr>
          <p:cNvSpPr/>
          <p:nvPr/>
        </p:nvSpPr>
        <p:spPr>
          <a:xfrm>
            <a:off x="11365733" y="6046357"/>
            <a:ext cx="704039" cy="70788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DB3D37-87CD-7E47-C179-385AA46FE879}"/>
              </a:ext>
            </a:extLst>
          </p:cNvPr>
          <p:cNvSpPr txBox="1"/>
          <p:nvPr/>
        </p:nvSpPr>
        <p:spPr>
          <a:xfrm>
            <a:off x="11365765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4000" b="1" dirty="0"/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25E62-91A2-6135-3C9E-59840FA84DB1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9F1303-E867-381A-E88E-3204AD459CF6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121FEA-68B3-5FCA-242C-450DF2334170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1589A7-8E40-1C23-E3A8-7D7CD05A1DB3}"/>
              </a:ext>
            </a:extLst>
          </p:cNvPr>
          <p:cNvSpPr txBox="1"/>
          <p:nvPr/>
        </p:nvSpPr>
        <p:spPr>
          <a:xfrm>
            <a:off x="11365757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E4F3AF-15FC-F6D1-E5BC-5E7E3AF85A85}"/>
              </a:ext>
            </a:extLst>
          </p:cNvPr>
          <p:cNvSpPr txBox="1"/>
          <p:nvPr/>
        </p:nvSpPr>
        <p:spPr>
          <a:xfrm>
            <a:off x="11365757" y="6050903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E52F78-4A74-97D2-7E71-B732CCF79341}"/>
              </a:ext>
            </a:extLst>
          </p:cNvPr>
          <p:cNvSpPr txBox="1"/>
          <p:nvPr/>
        </p:nvSpPr>
        <p:spPr>
          <a:xfrm>
            <a:off x="11365757" y="6050903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CD1357-C974-D8CB-8D92-2A0B77700404}"/>
              </a:ext>
            </a:extLst>
          </p:cNvPr>
          <p:cNvSpPr txBox="1"/>
          <p:nvPr/>
        </p:nvSpPr>
        <p:spPr>
          <a:xfrm>
            <a:off x="11365757" y="6048630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4609A7-DC37-394B-A66D-32C282AE8343}"/>
              </a:ext>
            </a:extLst>
          </p:cNvPr>
          <p:cNvSpPr txBox="1"/>
          <p:nvPr/>
        </p:nvSpPr>
        <p:spPr>
          <a:xfrm>
            <a:off x="11365757" y="6048630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D8AFF6-00BB-F7A0-1C60-7717DC847426}"/>
              </a:ext>
            </a:extLst>
          </p:cNvPr>
          <p:cNvSpPr txBox="1"/>
          <p:nvPr/>
        </p:nvSpPr>
        <p:spPr>
          <a:xfrm>
            <a:off x="11365749" y="6055449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58FB3D-E88E-3772-7926-60A42E537150}"/>
              </a:ext>
            </a:extLst>
          </p:cNvPr>
          <p:cNvSpPr txBox="1"/>
          <p:nvPr/>
        </p:nvSpPr>
        <p:spPr>
          <a:xfrm>
            <a:off x="11365733" y="6046357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6963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C1C5A813-4E38-47D6-AB7A-91110B83A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1011" y="8022"/>
            <a:ext cx="6849978" cy="6849978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Bot Services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22FB97-782B-A229-6BBE-0E8AA6CD6EAA}"/>
              </a:ext>
            </a:extLst>
          </p:cNvPr>
          <p:cNvSpPr/>
          <p:nvPr/>
        </p:nvSpPr>
        <p:spPr>
          <a:xfrm>
            <a:off x="11365733" y="6046357"/>
            <a:ext cx="704039" cy="70788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68B5E1-277B-06CC-77F8-576A065D0321}"/>
              </a:ext>
            </a:extLst>
          </p:cNvPr>
          <p:cNvSpPr txBox="1"/>
          <p:nvPr/>
        </p:nvSpPr>
        <p:spPr>
          <a:xfrm>
            <a:off x="11365765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4000" b="1" dirty="0"/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9EF952-DB19-0113-8AAD-150F92FBC28E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DF77F2-E115-DC38-1706-B7162E87479A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5DAF15-E14D-0A79-5146-084086D6FFD8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CC68B1-53D2-67F4-B96E-D86D6659BA83}"/>
              </a:ext>
            </a:extLst>
          </p:cNvPr>
          <p:cNvSpPr txBox="1"/>
          <p:nvPr/>
        </p:nvSpPr>
        <p:spPr>
          <a:xfrm>
            <a:off x="11365757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296A29-4952-3B27-7BFE-51E60FD6728A}"/>
              </a:ext>
            </a:extLst>
          </p:cNvPr>
          <p:cNvSpPr txBox="1"/>
          <p:nvPr/>
        </p:nvSpPr>
        <p:spPr>
          <a:xfrm>
            <a:off x="11365757" y="6050903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8543FF-4D42-88D6-75F1-3C3E882BC443}"/>
              </a:ext>
            </a:extLst>
          </p:cNvPr>
          <p:cNvSpPr txBox="1"/>
          <p:nvPr/>
        </p:nvSpPr>
        <p:spPr>
          <a:xfrm>
            <a:off x="11365757" y="6050903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425550-BF8B-5F86-5518-6FEC83552E5F}"/>
              </a:ext>
            </a:extLst>
          </p:cNvPr>
          <p:cNvSpPr txBox="1"/>
          <p:nvPr/>
        </p:nvSpPr>
        <p:spPr>
          <a:xfrm>
            <a:off x="11365757" y="6048630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050286-2A4A-1D8C-0E41-55E9065384F1}"/>
              </a:ext>
            </a:extLst>
          </p:cNvPr>
          <p:cNvSpPr txBox="1"/>
          <p:nvPr/>
        </p:nvSpPr>
        <p:spPr>
          <a:xfrm>
            <a:off x="11365757" y="6048630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654CD8-3EE2-05B2-EFD1-1F75479498AA}"/>
              </a:ext>
            </a:extLst>
          </p:cNvPr>
          <p:cNvSpPr txBox="1"/>
          <p:nvPr/>
        </p:nvSpPr>
        <p:spPr>
          <a:xfrm>
            <a:off x="11365749" y="6055449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8318CE-BDBC-5F35-8C59-C98BB9A9ED0C}"/>
              </a:ext>
            </a:extLst>
          </p:cNvPr>
          <p:cNvSpPr txBox="1"/>
          <p:nvPr/>
        </p:nvSpPr>
        <p:spPr>
          <a:xfrm>
            <a:off x="11365733" y="6046357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65390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45DF9FFA-ECF0-44F1-9A4C-C722CA108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1063" y="48127"/>
            <a:ext cx="6809873" cy="6809873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Automation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E32B90-FF87-8B9C-D6B6-E2583981544C}"/>
              </a:ext>
            </a:extLst>
          </p:cNvPr>
          <p:cNvSpPr/>
          <p:nvPr/>
        </p:nvSpPr>
        <p:spPr>
          <a:xfrm>
            <a:off x="11365733" y="6046357"/>
            <a:ext cx="704039" cy="70788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366D78-3B87-5D62-479B-C7D0C2A61BFC}"/>
              </a:ext>
            </a:extLst>
          </p:cNvPr>
          <p:cNvSpPr txBox="1"/>
          <p:nvPr/>
        </p:nvSpPr>
        <p:spPr>
          <a:xfrm>
            <a:off x="11365765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4000" b="1" dirty="0"/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BB4C13-0999-CE94-E5B9-40487CC54CBD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FDB69C-81CD-583C-F837-66DDE4758DF2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503D6D-44AE-253B-1F5C-A189377B7E0F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F54746-445F-F016-C37A-933F85E99CA9}"/>
              </a:ext>
            </a:extLst>
          </p:cNvPr>
          <p:cNvSpPr txBox="1"/>
          <p:nvPr/>
        </p:nvSpPr>
        <p:spPr>
          <a:xfrm>
            <a:off x="11365757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13DA0F-100F-9B64-D35D-167AF502402E}"/>
              </a:ext>
            </a:extLst>
          </p:cNvPr>
          <p:cNvSpPr txBox="1"/>
          <p:nvPr/>
        </p:nvSpPr>
        <p:spPr>
          <a:xfrm>
            <a:off x="11365757" y="6050903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AC1A3B-3BA1-3231-342D-82F077C1456D}"/>
              </a:ext>
            </a:extLst>
          </p:cNvPr>
          <p:cNvSpPr txBox="1"/>
          <p:nvPr/>
        </p:nvSpPr>
        <p:spPr>
          <a:xfrm>
            <a:off x="11365757" y="6050903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556FD5-FFEE-8AFF-813A-A99CC71E1EB9}"/>
              </a:ext>
            </a:extLst>
          </p:cNvPr>
          <p:cNvSpPr txBox="1"/>
          <p:nvPr/>
        </p:nvSpPr>
        <p:spPr>
          <a:xfrm>
            <a:off x="11365757" y="6048630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7AA363-5562-BE57-F340-D8E4B83E9FAC}"/>
              </a:ext>
            </a:extLst>
          </p:cNvPr>
          <p:cNvSpPr txBox="1"/>
          <p:nvPr/>
        </p:nvSpPr>
        <p:spPr>
          <a:xfrm>
            <a:off x="11365757" y="6048630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22DD76-BD5F-8A8C-1989-751710FFF112}"/>
              </a:ext>
            </a:extLst>
          </p:cNvPr>
          <p:cNvSpPr txBox="1"/>
          <p:nvPr/>
        </p:nvSpPr>
        <p:spPr>
          <a:xfrm>
            <a:off x="11365749" y="6055449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C38B48-A042-EAA2-D397-0A3D5F58573D}"/>
              </a:ext>
            </a:extLst>
          </p:cNvPr>
          <p:cNvSpPr txBox="1"/>
          <p:nvPr/>
        </p:nvSpPr>
        <p:spPr>
          <a:xfrm>
            <a:off x="11365733" y="6046357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1738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2ACCA5A3-71AD-43D3-B5CB-1747C1106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86050" y="19050"/>
            <a:ext cx="6819900" cy="6819900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Functions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141008-A4DE-49E3-BFD7-19808E7C25DB}"/>
              </a:ext>
            </a:extLst>
          </p:cNvPr>
          <p:cNvSpPr/>
          <p:nvPr/>
        </p:nvSpPr>
        <p:spPr>
          <a:xfrm>
            <a:off x="11365733" y="6046357"/>
            <a:ext cx="704039" cy="70788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730922-CD67-819B-EC4D-0C9132B1C315}"/>
              </a:ext>
            </a:extLst>
          </p:cNvPr>
          <p:cNvSpPr txBox="1"/>
          <p:nvPr/>
        </p:nvSpPr>
        <p:spPr>
          <a:xfrm>
            <a:off x="11365765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4000" b="1" dirty="0"/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225394-48E8-0B79-6348-F4C1BBAAE64D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9FF9AE-B1FC-F5C3-F2CB-6932540B84C6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48A22C-4E4B-FC7C-59A7-29114978D2CE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F08FE7-BA39-3692-3609-03F0557F5C79}"/>
              </a:ext>
            </a:extLst>
          </p:cNvPr>
          <p:cNvSpPr txBox="1"/>
          <p:nvPr/>
        </p:nvSpPr>
        <p:spPr>
          <a:xfrm>
            <a:off x="11365757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6EF465-FC87-B938-4D02-42C9947429C0}"/>
              </a:ext>
            </a:extLst>
          </p:cNvPr>
          <p:cNvSpPr txBox="1"/>
          <p:nvPr/>
        </p:nvSpPr>
        <p:spPr>
          <a:xfrm>
            <a:off x="11365757" y="6050903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0D7CDF-9F89-39D9-2F37-BCAA411FD399}"/>
              </a:ext>
            </a:extLst>
          </p:cNvPr>
          <p:cNvSpPr txBox="1"/>
          <p:nvPr/>
        </p:nvSpPr>
        <p:spPr>
          <a:xfrm>
            <a:off x="11365757" y="6050903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065B48-703B-424F-7F8C-72A4785F98BD}"/>
              </a:ext>
            </a:extLst>
          </p:cNvPr>
          <p:cNvSpPr txBox="1"/>
          <p:nvPr/>
        </p:nvSpPr>
        <p:spPr>
          <a:xfrm>
            <a:off x="11365757" y="6048630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266AFE-6A5C-C289-F8AF-BCA8AE7ACAC4}"/>
              </a:ext>
            </a:extLst>
          </p:cNvPr>
          <p:cNvSpPr txBox="1"/>
          <p:nvPr/>
        </p:nvSpPr>
        <p:spPr>
          <a:xfrm>
            <a:off x="11365757" y="6048630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F6A55C-2FFE-E6DF-F143-0D056AB6A945}"/>
              </a:ext>
            </a:extLst>
          </p:cNvPr>
          <p:cNvSpPr txBox="1"/>
          <p:nvPr/>
        </p:nvSpPr>
        <p:spPr>
          <a:xfrm>
            <a:off x="11365749" y="6055449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4E6086-405E-5C12-E291-C86BEE937BD7}"/>
              </a:ext>
            </a:extLst>
          </p:cNvPr>
          <p:cNvSpPr txBox="1"/>
          <p:nvPr/>
        </p:nvSpPr>
        <p:spPr>
          <a:xfrm>
            <a:off x="11365733" y="6046357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38703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78C2D6D0-BC4D-4A00-A2AC-714E849151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872" b="8754"/>
          <a:stretch/>
        </p:blipFill>
        <p:spPr>
          <a:xfrm>
            <a:off x="1961147" y="22969"/>
            <a:ext cx="8269705" cy="6812061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Logic Apps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82494D-CBB6-6817-30E3-7B4A2CF2F5FE}"/>
              </a:ext>
            </a:extLst>
          </p:cNvPr>
          <p:cNvSpPr/>
          <p:nvPr/>
        </p:nvSpPr>
        <p:spPr>
          <a:xfrm>
            <a:off x="11365733" y="6046357"/>
            <a:ext cx="704039" cy="70788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EA00DF-F94F-5FE9-5EFB-754D37CDB50F}"/>
              </a:ext>
            </a:extLst>
          </p:cNvPr>
          <p:cNvSpPr txBox="1"/>
          <p:nvPr/>
        </p:nvSpPr>
        <p:spPr>
          <a:xfrm>
            <a:off x="11365765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4000" b="1" dirty="0"/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AE982D-711B-CD72-43D3-D22EBCB461B4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5F440E-F6EC-1518-46B2-FA3D3B8D069D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D98053-603E-D5FF-3F67-C0613C7C071E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61F690-9644-32EF-C7B7-1D54BE1ED665}"/>
              </a:ext>
            </a:extLst>
          </p:cNvPr>
          <p:cNvSpPr txBox="1"/>
          <p:nvPr/>
        </p:nvSpPr>
        <p:spPr>
          <a:xfrm>
            <a:off x="11365757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5108CD-0CE7-56F6-8F17-246D5D4B753D}"/>
              </a:ext>
            </a:extLst>
          </p:cNvPr>
          <p:cNvSpPr txBox="1"/>
          <p:nvPr/>
        </p:nvSpPr>
        <p:spPr>
          <a:xfrm>
            <a:off x="11365757" y="6050903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02D1F0-B020-2C45-6D7A-04DA3DE1CE87}"/>
              </a:ext>
            </a:extLst>
          </p:cNvPr>
          <p:cNvSpPr txBox="1"/>
          <p:nvPr/>
        </p:nvSpPr>
        <p:spPr>
          <a:xfrm>
            <a:off x="11365757" y="6050903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5E96F5-0681-9038-E57D-AF5C79639BB2}"/>
              </a:ext>
            </a:extLst>
          </p:cNvPr>
          <p:cNvSpPr txBox="1"/>
          <p:nvPr/>
        </p:nvSpPr>
        <p:spPr>
          <a:xfrm>
            <a:off x="11365757" y="6048630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C447FB-9FBB-9017-542F-53E24A2ED2CC}"/>
              </a:ext>
            </a:extLst>
          </p:cNvPr>
          <p:cNvSpPr txBox="1"/>
          <p:nvPr/>
        </p:nvSpPr>
        <p:spPr>
          <a:xfrm>
            <a:off x="11365757" y="6048630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E23BF2-9F1A-A091-29AF-854D2E9875A3}"/>
              </a:ext>
            </a:extLst>
          </p:cNvPr>
          <p:cNvSpPr txBox="1"/>
          <p:nvPr/>
        </p:nvSpPr>
        <p:spPr>
          <a:xfrm>
            <a:off x="11365749" y="6055449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FA42DF-A4FA-45EB-1D92-347597382802}"/>
              </a:ext>
            </a:extLst>
          </p:cNvPr>
          <p:cNvSpPr txBox="1"/>
          <p:nvPr/>
        </p:nvSpPr>
        <p:spPr>
          <a:xfrm>
            <a:off x="11365733" y="6046357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03482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E96CAF73-2A8D-49E6-BC57-C6E6875AB4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0948" b="10480"/>
          <a:stretch/>
        </p:blipFill>
        <p:spPr>
          <a:xfrm>
            <a:off x="1736557" y="7448"/>
            <a:ext cx="8718885" cy="6850552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Analysis Services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096D0A-647B-C18F-8F9F-259EC434EF80}"/>
              </a:ext>
            </a:extLst>
          </p:cNvPr>
          <p:cNvSpPr/>
          <p:nvPr/>
        </p:nvSpPr>
        <p:spPr>
          <a:xfrm>
            <a:off x="11365733" y="6046357"/>
            <a:ext cx="704039" cy="70788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229230-DF34-5541-CA64-26139D624996}"/>
              </a:ext>
            </a:extLst>
          </p:cNvPr>
          <p:cNvSpPr txBox="1"/>
          <p:nvPr/>
        </p:nvSpPr>
        <p:spPr>
          <a:xfrm>
            <a:off x="11365765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4000" b="1" dirty="0"/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5F6310-4547-2CEF-F562-2253B457E092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568A88-E8EB-7CF7-FD54-6FBE25EA4AE2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0A873-DADE-0F14-2DCD-C5BE2B6014E4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D376B5-185E-01E0-4A91-60C110D6FF81}"/>
              </a:ext>
            </a:extLst>
          </p:cNvPr>
          <p:cNvSpPr txBox="1"/>
          <p:nvPr/>
        </p:nvSpPr>
        <p:spPr>
          <a:xfrm>
            <a:off x="11365757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809590-3AC0-59A4-39C6-C0F50CE2B954}"/>
              </a:ext>
            </a:extLst>
          </p:cNvPr>
          <p:cNvSpPr txBox="1"/>
          <p:nvPr/>
        </p:nvSpPr>
        <p:spPr>
          <a:xfrm>
            <a:off x="11365757" y="6050903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734397-A6D7-1637-3926-E9A7C597FC54}"/>
              </a:ext>
            </a:extLst>
          </p:cNvPr>
          <p:cNvSpPr txBox="1"/>
          <p:nvPr/>
        </p:nvSpPr>
        <p:spPr>
          <a:xfrm>
            <a:off x="11365757" y="6050903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C885F4-C6C5-6982-0A43-7AC6BB4E5B43}"/>
              </a:ext>
            </a:extLst>
          </p:cNvPr>
          <p:cNvSpPr txBox="1"/>
          <p:nvPr/>
        </p:nvSpPr>
        <p:spPr>
          <a:xfrm>
            <a:off x="11365757" y="6048630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064F-93CD-1453-DA18-A513E17B5EB4}"/>
              </a:ext>
            </a:extLst>
          </p:cNvPr>
          <p:cNvSpPr txBox="1"/>
          <p:nvPr/>
        </p:nvSpPr>
        <p:spPr>
          <a:xfrm>
            <a:off x="11365757" y="6048630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E57C17-4DD7-725C-6BE6-0C9BE7D61CCB}"/>
              </a:ext>
            </a:extLst>
          </p:cNvPr>
          <p:cNvSpPr txBox="1"/>
          <p:nvPr/>
        </p:nvSpPr>
        <p:spPr>
          <a:xfrm>
            <a:off x="11365749" y="6055449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0F13E0-72F7-A9A9-DC1D-48492DB215DB}"/>
              </a:ext>
            </a:extLst>
          </p:cNvPr>
          <p:cNvSpPr txBox="1"/>
          <p:nvPr/>
        </p:nvSpPr>
        <p:spPr>
          <a:xfrm>
            <a:off x="11365733" y="6046357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79476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CF2F1F7-A878-4B99-856F-3A7A80BF2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5" y="142875"/>
            <a:ext cx="7372350" cy="6572250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Service Bus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B6E42F-E22B-44DD-4801-FE1DD1E80C4A}"/>
              </a:ext>
            </a:extLst>
          </p:cNvPr>
          <p:cNvSpPr/>
          <p:nvPr/>
        </p:nvSpPr>
        <p:spPr>
          <a:xfrm>
            <a:off x="11365733" y="6046357"/>
            <a:ext cx="704039" cy="70788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8961-C618-A074-7565-4C4CDB0D0CB4}"/>
              </a:ext>
            </a:extLst>
          </p:cNvPr>
          <p:cNvSpPr txBox="1"/>
          <p:nvPr/>
        </p:nvSpPr>
        <p:spPr>
          <a:xfrm>
            <a:off x="11365765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4000" b="1" dirty="0"/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EF4355-324D-ACDA-0292-24121F92080D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21AB9C-5318-8E71-7CD3-0242A4CFAC6C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50AD72-F0B8-7D09-3F78-5CA7229B648E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9838DC-4ABE-46BD-CBDF-F52B94A8B528}"/>
              </a:ext>
            </a:extLst>
          </p:cNvPr>
          <p:cNvSpPr txBox="1"/>
          <p:nvPr/>
        </p:nvSpPr>
        <p:spPr>
          <a:xfrm>
            <a:off x="11365757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B4DA4E-0F55-FA43-FFF5-B74A5FC99853}"/>
              </a:ext>
            </a:extLst>
          </p:cNvPr>
          <p:cNvSpPr txBox="1"/>
          <p:nvPr/>
        </p:nvSpPr>
        <p:spPr>
          <a:xfrm>
            <a:off x="11365757" y="6050903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254432-3DF5-7E85-DA13-B079C9CD2637}"/>
              </a:ext>
            </a:extLst>
          </p:cNvPr>
          <p:cNvSpPr txBox="1"/>
          <p:nvPr/>
        </p:nvSpPr>
        <p:spPr>
          <a:xfrm>
            <a:off x="11365757" y="6050903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DC9854-19BB-085A-2D73-DD0263C7A62B}"/>
              </a:ext>
            </a:extLst>
          </p:cNvPr>
          <p:cNvSpPr txBox="1"/>
          <p:nvPr/>
        </p:nvSpPr>
        <p:spPr>
          <a:xfrm>
            <a:off x="11365757" y="6048630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293D71-7658-56DA-C3A3-08713C3B2FA5}"/>
              </a:ext>
            </a:extLst>
          </p:cNvPr>
          <p:cNvSpPr txBox="1"/>
          <p:nvPr/>
        </p:nvSpPr>
        <p:spPr>
          <a:xfrm>
            <a:off x="11365757" y="6048630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D1BF27-4FDA-9B0F-2EA4-026ABC0B4545}"/>
              </a:ext>
            </a:extLst>
          </p:cNvPr>
          <p:cNvSpPr txBox="1"/>
          <p:nvPr/>
        </p:nvSpPr>
        <p:spPr>
          <a:xfrm>
            <a:off x="11365749" y="6055449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0CB969-F2CA-B241-3D85-A51DDF13E14A}"/>
              </a:ext>
            </a:extLst>
          </p:cNvPr>
          <p:cNvSpPr txBox="1"/>
          <p:nvPr/>
        </p:nvSpPr>
        <p:spPr>
          <a:xfrm>
            <a:off x="11365733" y="6046357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44795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E9A81353-4156-4D4F-99C2-59A1132701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810" b="5810"/>
          <a:stretch/>
        </p:blipFill>
        <p:spPr>
          <a:xfrm>
            <a:off x="2217821" y="2910"/>
            <a:ext cx="7756357" cy="6855090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Event Grid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4EDB6C-E215-C3DC-BA88-9D86992ABFC6}"/>
              </a:ext>
            </a:extLst>
          </p:cNvPr>
          <p:cNvSpPr/>
          <p:nvPr/>
        </p:nvSpPr>
        <p:spPr>
          <a:xfrm>
            <a:off x="11365733" y="6046357"/>
            <a:ext cx="704039" cy="70788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3331B2-04CE-2861-FF6E-F9B23CA4249C}"/>
              </a:ext>
            </a:extLst>
          </p:cNvPr>
          <p:cNvSpPr txBox="1"/>
          <p:nvPr/>
        </p:nvSpPr>
        <p:spPr>
          <a:xfrm>
            <a:off x="11365765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4000" b="1" dirty="0"/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30BFA3-AC6B-B198-A0A6-135ECFBE5527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385E2C-DD1B-EFC7-38D1-5B2B4E9144FC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B98908-DBC3-3E1E-3B5E-0A54C9CB621F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8C2A4A-D3F2-51C7-CBDF-8617197324DC}"/>
              </a:ext>
            </a:extLst>
          </p:cNvPr>
          <p:cNvSpPr txBox="1"/>
          <p:nvPr/>
        </p:nvSpPr>
        <p:spPr>
          <a:xfrm>
            <a:off x="11365757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3990E8-9240-8B63-2D36-070868CAD696}"/>
              </a:ext>
            </a:extLst>
          </p:cNvPr>
          <p:cNvSpPr txBox="1"/>
          <p:nvPr/>
        </p:nvSpPr>
        <p:spPr>
          <a:xfrm>
            <a:off x="11365757" y="6050903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702728-B6FC-ABFE-04B1-4D07104FFEEB}"/>
              </a:ext>
            </a:extLst>
          </p:cNvPr>
          <p:cNvSpPr txBox="1"/>
          <p:nvPr/>
        </p:nvSpPr>
        <p:spPr>
          <a:xfrm>
            <a:off x="11365757" y="6050903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7C79B2-DD43-D12D-2335-9086A5D6BA87}"/>
              </a:ext>
            </a:extLst>
          </p:cNvPr>
          <p:cNvSpPr txBox="1"/>
          <p:nvPr/>
        </p:nvSpPr>
        <p:spPr>
          <a:xfrm>
            <a:off x="11365757" y="6048630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962801-C37B-3F07-93A7-AA0E58C3112E}"/>
              </a:ext>
            </a:extLst>
          </p:cNvPr>
          <p:cNvSpPr txBox="1"/>
          <p:nvPr/>
        </p:nvSpPr>
        <p:spPr>
          <a:xfrm>
            <a:off x="11365757" y="6048630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97E03E-AF18-40E3-8506-CB58312B13E6}"/>
              </a:ext>
            </a:extLst>
          </p:cNvPr>
          <p:cNvSpPr txBox="1"/>
          <p:nvPr/>
        </p:nvSpPr>
        <p:spPr>
          <a:xfrm>
            <a:off x="11365749" y="6055449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578BF9-60D7-3D7E-62A1-F5309891A967}"/>
              </a:ext>
            </a:extLst>
          </p:cNvPr>
          <p:cNvSpPr txBox="1"/>
          <p:nvPr/>
        </p:nvSpPr>
        <p:spPr>
          <a:xfrm>
            <a:off x="11365733" y="6046357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77090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40AA4C4-FF17-4788-B81C-53AF8A413D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286" b="5464"/>
          <a:stretch/>
        </p:blipFill>
        <p:spPr>
          <a:xfrm>
            <a:off x="2209800" y="0"/>
            <a:ext cx="7772400" cy="6859075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Event Hub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B786BB-AFC8-942E-20AF-B0A5DA03D1A6}"/>
              </a:ext>
            </a:extLst>
          </p:cNvPr>
          <p:cNvSpPr/>
          <p:nvPr/>
        </p:nvSpPr>
        <p:spPr>
          <a:xfrm>
            <a:off x="11365733" y="6046357"/>
            <a:ext cx="704039" cy="70788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8FAAE-1202-BC9D-2032-5FF540404BD9}"/>
              </a:ext>
            </a:extLst>
          </p:cNvPr>
          <p:cNvSpPr txBox="1"/>
          <p:nvPr/>
        </p:nvSpPr>
        <p:spPr>
          <a:xfrm>
            <a:off x="11365765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4000" b="1" dirty="0"/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D0A2C9-BFB6-B6AA-AA1C-A441EACBD261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3460DF-7EE8-A40D-7D6B-0EE9632D7B22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E0A92D-A800-64FF-F396-8A3F523F80D1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F6ED31-426A-A4B3-827C-741F6C543681}"/>
              </a:ext>
            </a:extLst>
          </p:cNvPr>
          <p:cNvSpPr txBox="1"/>
          <p:nvPr/>
        </p:nvSpPr>
        <p:spPr>
          <a:xfrm>
            <a:off x="11365757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002F55-2BDF-F955-828B-9A1F5684DF2F}"/>
              </a:ext>
            </a:extLst>
          </p:cNvPr>
          <p:cNvSpPr txBox="1"/>
          <p:nvPr/>
        </p:nvSpPr>
        <p:spPr>
          <a:xfrm>
            <a:off x="11365757" y="6050903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17B9ED-6E9B-45F6-5264-7DEED2451CAE}"/>
              </a:ext>
            </a:extLst>
          </p:cNvPr>
          <p:cNvSpPr txBox="1"/>
          <p:nvPr/>
        </p:nvSpPr>
        <p:spPr>
          <a:xfrm>
            <a:off x="11365757" y="6050903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C74BD3-403E-8157-6B2D-2A439B6479E0}"/>
              </a:ext>
            </a:extLst>
          </p:cNvPr>
          <p:cNvSpPr txBox="1"/>
          <p:nvPr/>
        </p:nvSpPr>
        <p:spPr>
          <a:xfrm>
            <a:off x="11365757" y="6048630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022342-990B-C614-04D3-F7FAFF868B99}"/>
              </a:ext>
            </a:extLst>
          </p:cNvPr>
          <p:cNvSpPr txBox="1"/>
          <p:nvPr/>
        </p:nvSpPr>
        <p:spPr>
          <a:xfrm>
            <a:off x="11365757" y="6048630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9359FE-9558-4FF6-4DEA-3BE2F23F4F7E}"/>
              </a:ext>
            </a:extLst>
          </p:cNvPr>
          <p:cNvSpPr txBox="1"/>
          <p:nvPr/>
        </p:nvSpPr>
        <p:spPr>
          <a:xfrm>
            <a:off x="11365749" y="6055449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8D1DD4-717C-E32D-5C4A-FA60D5BB8B2D}"/>
              </a:ext>
            </a:extLst>
          </p:cNvPr>
          <p:cNvSpPr txBox="1"/>
          <p:nvPr/>
        </p:nvSpPr>
        <p:spPr>
          <a:xfrm>
            <a:off x="11365733" y="6046357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38892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1DC827-34FF-4223-B48D-68B518062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241" y="50182"/>
            <a:ext cx="7095518" cy="6757636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IoT Hub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4E5A23-1B8C-CD92-36C3-ACC411920806}"/>
              </a:ext>
            </a:extLst>
          </p:cNvPr>
          <p:cNvSpPr/>
          <p:nvPr/>
        </p:nvSpPr>
        <p:spPr>
          <a:xfrm>
            <a:off x="11365733" y="6046357"/>
            <a:ext cx="704039" cy="70788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989239-60C0-C301-5E9B-D338CEC9ADCD}"/>
              </a:ext>
            </a:extLst>
          </p:cNvPr>
          <p:cNvSpPr txBox="1"/>
          <p:nvPr/>
        </p:nvSpPr>
        <p:spPr>
          <a:xfrm>
            <a:off x="11365765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4000" b="1" dirty="0"/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76D2C4-F31C-52D4-44F9-690244394C51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2FBD79-1179-D354-9BDD-F7A918B65702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46EA7F-E30F-82E3-2918-4E44C3C94339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92FBBA-E855-62BC-49FD-81573570BCAE}"/>
              </a:ext>
            </a:extLst>
          </p:cNvPr>
          <p:cNvSpPr txBox="1"/>
          <p:nvPr/>
        </p:nvSpPr>
        <p:spPr>
          <a:xfrm>
            <a:off x="11365757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B5E5DA-1B26-7F9C-0CF3-FAF7CD59ACEC}"/>
              </a:ext>
            </a:extLst>
          </p:cNvPr>
          <p:cNvSpPr txBox="1"/>
          <p:nvPr/>
        </p:nvSpPr>
        <p:spPr>
          <a:xfrm>
            <a:off x="11365757" y="6050903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733EAF-8D9A-35D6-C18A-361DC380D06E}"/>
              </a:ext>
            </a:extLst>
          </p:cNvPr>
          <p:cNvSpPr txBox="1"/>
          <p:nvPr/>
        </p:nvSpPr>
        <p:spPr>
          <a:xfrm>
            <a:off x="11365757" y="6050903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16C862-4385-B183-B7F4-906FA8EA9367}"/>
              </a:ext>
            </a:extLst>
          </p:cNvPr>
          <p:cNvSpPr txBox="1"/>
          <p:nvPr/>
        </p:nvSpPr>
        <p:spPr>
          <a:xfrm>
            <a:off x="11365757" y="6048630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A3AAC8-08C2-7091-242F-11F10F51DE6E}"/>
              </a:ext>
            </a:extLst>
          </p:cNvPr>
          <p:cNvSpPr txBox="1"/>
          <p:nvPr/>
        </p:nvSpPr>
        <p:spPr>
          <a:xfrm>
            <a:off x="11365757" y="6048630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8FE591-8DBD-A788-4CEB-7ABF089571CC}"/>
              </a:ext>
            </a:extLst>
          </p:cNvPr>
          <p:cNvSpPr txBox="1"/>
          <p:nvPr/>
        </p:nvSpPr>
        <p:spPr>
          <a:xfrm>
            <a:off x="11365749" y="6055449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8139F6-0267-90D8-3DAB-1B1C7E082262}"/>
              </a:ext>
            </a:extLst>
          </p:cNvPr>
          <p:cNvSpPr txBox="1"/>
          <p:nvPr/>
        </p:nvSpPr>
        <p:spPr>
          <a:xfrm>
            <a:off x="11365733" y="6046357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06799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C916EED3-41B9-49A4-BBAB-940FB2691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9032" y="12032"/>
            <a:ext cx="6833936" cy="6833936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Users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892CC5-F732-6C38-0BF2-DA0013B43AD4}"/>
              </a:ext>
            </a:extLst>
          </p:cNvPr>
          <p:cNvSpPr/>
          <p:nvPr/>
        </p:nvSpPr>
        <p:spPr>
          <a:xfrm>
            <a:off x="11365733" y="6046357"/>
            <a:ext cx="704039" cy="70788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EFC189-08AB-BA23-D754-6E215AF248BD}"/>
              </a:ext>
            </a:extLst>
          </p:cNvPr>
          <p:cNvSpPr txBox="1"/>
          <p:nvPr/>
        </p:nvSpPr>
        <p:spPr>
          <a:xfrm>
            <a:off x="11365765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4000" b="1" dirty="0"/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642CFA-03CC-4062-3383-70D5F6F92AA6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A0F954-A1EF-27C1-8D47-BE2D349B2F71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0EC635-164E-EDAC-33C2-949EBF856F23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74334F-A05A-B479-7885-EAF83B251A32}"/>
              </a:ext>
            </a:extLst>
          </p:cNvPr>
          <p:cNvSpPr txBox="1"/>
          <p:nvPr/>
        </p:nvSpPr>
        <p:spPr>
          <a:xfrm>
            <a:off x="11365757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8BD10B-8BDD-7F9F-957D-7A3B847A06F1}"/>
              </a:ext>
            </a:extLst>
          </p:cNvPr>
          <p:cNvSpPr txBox="1"/>
          <p:nvPr/>
        </p:nvSpPr>
        <p:spPr>
          <a:xfrm>
            <a:off x="11365757" y="6050903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41ADC3-6DAD-7A59-508F-E0CFEB9FC43A}"/>
              </a:ext>
            </a:extLst>
          </p:cNvPr>
          <p:cNvSpPr txBox="1"/>
          <p:nvPr/>
        </p:nvSpPr>
        <p:spPr>
          <a:xfrm>
            <a:off x="11365757" y="6050903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E185C-F2DD-714F-EACE-289077D764DA}"/>
              </a:ext>
            </a:extLst>
          </p:cNvPr>
          <p:cNvSpPr txBox="1"/>
          <p:nvPr/>
        </p:nvSpPr>
        <p:spPr>
          <a:xfrm>
            <a:off x="11365757" y="6048630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877D5A-01E4-70B8-8DF9-0A5103A02415}"/>
              </a:ext>
            </a:extLst>
          </p:cNvPr>
          <p:cNvSpPr txBox="1"/>
          <p:nvPr/>
        </p:nvSpPr>
        <p:spPr>
          <a:xfrm>
            <a:off x="11365757" y="6048630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64C760-4434-9272-A9CD-7354B4BCBBF7}"/>
              </a:ext>
            </a:extLst>
          </p:cNvPr>
          <p:cNvSpPr txBox="1"/>
          <p:nvPr/>
        </p:nvSpPr>
        <p:spPr>
          <a:xfrm>
            <a:off x="11365749" y="6055449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F41868-A2CA-358C-437C-D19E25BEB5EB}"/>
              </a:ext>
            </a:extLst>
          </p:cNvPr>
          <p:cNvSpPr txBox="1"/>
          <p:nvPr/>
        </p:nvSpPr>
        <p:spPr>
          <a:xfrm>
            <a:off x="11365733" y="6046357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53130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67C6D9B7-4424-480B-B01A-1DA3898E92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122" b="5239"/>
          <a:stretch/>
        </p:blipFill>
        <p:spPr>
          <a:xfrm>
            <a:off x="2265947" y="-8452"/>
            <a:ext cx="7660106" cy="6866452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Stream Analytics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B9DE83-8304-1CEE-60D7-F9CD56B74D13}"/>
              </a:ext>
            </a:extLst>
          </p:cNvPr>
          <p:cNvSpPr/>
          <p:nvPr/>
        </p:nvSpPr>
        <p:spPr>
          <a:xfrm>
            <a:off x="11365733" y="6046357"/>
            <a:ext cx="704039" cy="70788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B21F97-6255-6E5F-641A-D1411C9721B8}"/>
              </a:ext>
            </a:extLst>
          </p:cNvPr>
          <p:cNvSpPr txBox="1"/>
          <p:nvPr/>
        </p:nvSpPr>
        <p:spPr>
          <a:xfrm>
            <a:off x="11365765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4000" b="1" dirty="0"/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A2016E-DA37-F86B-380A-C4A090FC5748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1A086D-9370-AA4D-F864-76248CCEDA16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8D00DE-4713-8095-01C5-ACBB318E8AAE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EFF332-24A5-4425-367A-9E6610718850}"/>
              </a:ext>
            </a:extLst>
          </p:cNvPr>
          <p:cNvSpPr txBox="1"/>
          <p:nvPr/>
        </p:nvSpPr>
        <p:spPr>
          <a:xfrm>
            <a:off x="11365757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39840C-BD13-ACE2-660B-5E74CCA10791}"/>
              </a:ext>
            </a:extLst>
          </p:cNvPr>
          <p:cNvSpPr txBox="1"/>
          <p:nvPr/>
        </p:nvSpPr>
        <p:spPr>
          <a:xfrm>
            <a:off x="11365757" y="6050903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D81DB4-63B2-0878-0FD8-DB3E2FEEEB30}"/>
              </a:ext>
            </a:extLst>
          </p:cNvPr>
          <p:cNvSpPr txBox="1"/>
          <p:nvPr/>
        </p:nvSpPr>
        <p:spPr>
          <a:xfrm>
            <a:off x="11365757" y="6050903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C516BC-ACF9-6BFB-F5B7-98675167765B}"/>
              </a:ext>
            </a:extLst>
          </p:cNvPr>
          <p:cNvSpPr txBox="1"/>
          <p:nvPr/>
        </p:nvSpPr>
        <p:spPr>
          <a:xfrm>
            <a:off x="11365757" y="6048630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64F018-D847-E4F1-3D48-EFF78D8BC068}"/>
              </a:ext>
            </a:extLst>
          </p:cNvPr>
          <p:cNvSpPr txBox="1"/>
          <p:nvPr/>
        </p:nvSpPr>
        <p:spPr>
          <a:xfrm>
            <a:off x="11365757" y="6048630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BCA6DD-E8EE-8234-BE61-A7B1E04A2CA5}"/>
              </a:ext>
            </a:extLst>
          </p:cNvPr>
          <p:cNvSpPr txBox="1"/>
          <p:nvPr/>
        </p:nvSpPr>
        <p:spPr>
          <a:xfrm>
            <a:off x="11365749" y="6055449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B92134-D733-FC9C-402B-E7255FC3D83B}"/>
              </a:ext>
            </a:extLst>
          </p:cNvPr>
          <p:cNvSpPr txBox="1"/>
          <p:nvPr/>
        </p:nvSpPr>
        <p:spPr>
          <a:xfrm>
            <a:off x="11365733" y="6046357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03174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68A9305-2407-7938-9E85-35DFC8DA2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567" y="88460"/>
            <a:ext cx="6378865" cy="6681079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Power Platform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58FAA8-2813-9C0A-2C8E-EC329649852A}"/>
              </a:ext>
            </a:extLst>
          </p:cNvPr>
          <p:cNvSpPr/>
          <p:nvPr/>
        </p:nvSpPr>
        <p:spPr>
          <a:xfrm>
            <a:off x="11365733" y="6046357"/>
            <a:ext cx="704039" cy="70788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F24049-B64F-A95E-EE41-232265B5AA94}"/>
              </a:ext>
            </a:extLst>
          </p:cNvPr>
          <p:cNvSpPr txBox="1"/>
          <p:nvPr/>
        </p:nvSpPr>
        <p:spPr>
          <a:xfrm>
            <a:off x="11365765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4000" b="1" dirty="0"/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63249C-4616-E03A-4D5A-DD3CEF972B2C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C1F31C-2B55-C122-322F-6318E7A6C34D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FF4CD8-4518-A73C-4216-D27A84193F00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735CFF-2D47-5CAD-3665-9FB15692047B}"/>
              </a:ext>
            </a:extLst>
          </p:cNvPr>
          <p:cNvSpPr txBox="1"/>
          <p:nvPr/>
        </p:nvSpPr>
        <p:spPr>
          <a:xfrm>
            <a:off x="11365757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990993-8EC5-B680-DC4F-D65B912E7AEB}"/>
              </a:ext>
            </a:extLst>
          </p:cNvPr>
          <p:cNvSpPr txBox="1"/>
          <p:nvPr/>
        </p:nvSpPr>
        <p:spPr>
          <a:xfrm>
            <a:off x="11365757" y="6050903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6991A2-93C8-04BE-3044-A4F6A45428AB}"/>
              </a:ext>
            </a:extLst>
          </p:cNvPr>
          <p:cNvSpPr txBox="1"/>
          <p:nvPr/>
        </p:nvSpPr>
        <p:spPr>
          <a:xfrm>
            <a:off x="11365757" y="6050903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E1E5A0-FC19-93D1-6027-5B6772AB7C6E}"/>
              </a:ext>
            </a:extLst>
          </p:cNvPr>
          <p:cNvSpPr txBox="1"/>
          <p:nvPr/>
        </p:nvSpPr>
        <p:spPr>
          <a:xfrm>
            <a:off x="11365757" y="6048630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428A9A-F9C1-009D-5022-69BCE1F6F6C9}"/>
              </a:ext>
            </a:extLst>
          </p:cNvPr>
          <p:cNvSpPr txBox="1"/>
          <p:nvPr/>
        </p:nvSpPr>
        <p:spPr>
          <a:xfrm>
            <a:off x="11365757" y="6048630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71FF11-DE94-1C04-ECFF-87537002915C}"/>
              </a:ext>
            </a:extLst>
          </p:cNvPr>
          <p:cNvSpPr txBox="1"/>
          <p:nvPr/>
        </p:nvSpPr>
        <p:spPr>
          <a:xfrm>
            <a:off x="11365749" y="6055449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9553EB-CB41-2AC9-E8C2-22D92936C75E}"/>
              </a:ext>
            </a:extLst>
          </p:cNvPr>
          <p:cNvSpPr txBox="1"/>
          <p:nvPr/>
        </p:nvSpPr>
        <p:spPr>
          <a:xfrm>
            <a:off x="11365733" y="6046357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06756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FE222D1F-E2F3-4F62-838F-ED20E5F9C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App Services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939CA1-88A6-13BE-6D8E-4CB85C047906}"/>
              </a:ext>
            </a:extLst>
          </p:cNvPr>
          <p:cNvSpPr/>
          <p:nvPr/>
        </p:nvSpPr>
        <p:spPr>
          <a:xfrm>
            <a:off x="11365733" y="6046357"/>
            <a:ext cx="704039" cy="70788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23F44-9541-3F11-C972-2A99FB8BCE20}"/>
              </a:ext>
            </a:extLst>
          </p:cNvPr>
          <p:cNvSpPr txBox="1"/>
          <p:nvPr/>
        </p:nvSpPr>
        <p:spPr>
          <a:xfrm>
            <a:off x="11365765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4000" b="1" dirty="0"/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69052D-C5D7-9FFF-AF64-6894849C541D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96DB17-06F2-5F4B-936A-243313A1153A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745ED3-1C5C-A07A-284E-01F2D205B7D9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D394B9-A4B1-54D3-C8E7-73080E9046AB}"/>
              </a:ext>
            </a:extLst>
          </p:cNvPr>
          <p:cNvSpPr txBox="1"/>
          <p:nvPr/>
        </p:nvSpPr>
        <p:spPr>
          <a:xfrm>
            <a:off x="11365757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F53B2C-3721-2DF0-5164-9AB99758A3D4}"/>
              </a:ext>
            </a:extLst>
          </p:cNvPr>
          <p:cNvSpPr txBox="1"/>
          <p:nvPr/>
        </p:nvSpPr>
        <p:spPr>
          <a:xfrm>
            <a:off x="11365757" y="6050903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3AE08A-FB61-7F4E-2039-AB582BB3AAAF}"/>
              </a:ext>
            </a:extLst>
          </p:cNvPr>
          <p:cNvSpPr txBox="1"/>
          <p:nvPr/>
        </p:nvSpPr>
        <p:spPr>
          <a:xfrm>
            <a:off x="11365757" y="6050903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0BFD01-465F-04C8-83FA-CF0587491D1E}"/>
              </a:ext>
            </a:extLst>
          </p:cNvPr>
          <p:cNvSpPr txBox="1"/>
          <p:nvPr/>
        </p:nvSpPr>
        <p:spPr>
          <a:xfrm>
            <a:off x="11365757" y="6048630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1F2F40-DF06-10C2-D1A9-DAF01BD07A7A}"/>
              </a:ext>
            </a:extLst>
          </p:cNvPr>
          <p:cNvSpPr txBox="1"/>
          <p:nvPr/>
        </p:nvSpPr>
        <p:spPr>
          <a:xfrm>
            <a:off x="11365757" y="6048630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038B6C-C216-4638-AEF7-3D1B430EACE0}"/>
              </a:ext>
            </a:extLst>
          </p:cNvPr>
          <p:cNvSpPr txBox="1"/>
          <p:nvPr/>
        </p:nvSpPr>
        <p:spPr>
          <a:xfrm>
            <a:off x="11365749" y="6055449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CCBA37-318F-8D39-8E4C-7440A20E6078}"/>
              </a:ext>
            </a:extLst>
          </p:cNvPr>
          <p:cNvSpPr txBox="1"/>
          <p:nvPr/>
        </p:nvSpPr>
        <p:spPr>
          <a:xfrm>
            <a:off x="11365733" y="6046357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01408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A1146B-E2C4-4BE3-B441-DD7793883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920" y="54920"/>
            <a:ext cx="6748160" cy="6748160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Log Analytics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D209E9-0B9A-8C68-2E9F-9C92A5694D1D}"/>
              </a:ext>
            </a:extLst>
          </p:cNvPr>
          <p:cNvSpPr/>
          <p:nvPr/>
        </p:nvSpPr>
        <p:spPr>
          <a:xfrm>
            <a:off x="11365733" y="6046357"/>
            <a:ext cx="704039" cy="70788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042CC2-4A5E-5E87-DA2F-7DADB7D45584}"/>
              </a:ext>
            </a:extLst>
          </p:cNvPr>
          <p:cNvSpPr txBox="1"/>
          <p:nvPr/>
        </p:nvSpPr>
        <p:spPr>
          <a:xfrm>
            <a:off x="11365765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4000" b="1" dirty="0"/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4BEC6-87D7-D6D4-29CA-AFA893D47EB1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8B8AC-FB5E-D68B-DD52-A3E5E48C6BEA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D7B8C5-95D8-38FD-17D6-DE9D24055C47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CA2B72-5CAD-B926-A6C6-F635C4EF8EB3}"/>
              </a:ext>
            </a:extLst>
          </p:cNvPr>
          <p:cNvSpPr txBox="1"/>
          <p:nvPr/>
        </p:nvSpPr>
        <p:spPr>
          <a:xfrm>
            <a:off x="11365757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6B94AA-472E-C19F-1261-577FFDEBDCBE}"/>
              </a:ext>
            </a:extLst>
          </p:cNvPr>
          <p:cNvSpPr txBox="1"/>
          <p:nvPr/>
        </p:nvSpPr>
        <p:spPr>
          <a:xfrm>
            <a:off x="11365757" y="6050903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EE226A-F7F8-0720-9635-0BA5D3F1815D}"/>
              </a:ext>
            </a:extLst>
          </p:cNvPr>
          <p:cNvSpPr txBox="1"/>
          <p:nvPr/>
        </p:nvSpPr>
        <p:spPr>
          <a:xfrm>
            <a:off x="11365757" y="6050903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DA79ED-993B-C5D5-59E8-C1CEA274AD28}"/>
              </a:ext>
            </a:extLst>
          </p:cNvPr>
          <p:cNvSpPr txBox="1"/>
          <p:nvPr/>
        </p:nvSpPr>
        <p:spPr>
          <a:xfrm>
            <a:off x="11365757" y="6048630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0CF740-739F-73FB-A0F6-CBD5447F7E83}"/>
              </a:ext>
            </a:extLst>
          </p:cNvPr>
          <p:cNvSpPr txBox="1"/>
          <p:nvPr/>
        </p:nvSpPr>
        <p:spPr>
          <a:xfrm>
            <a:off x="11365757" y="6048630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3BF1BA-840A-03CB-C2FC-7FE92031410A}"/>
              </a:ext>
            </a:extLst>
          </p:cNvPr>
          <p:cNvSpPr txBox="1"/>
          <p:nvPr/>
        </p:nvSpPr>
        <p:spPr>
          <a:xfrm>
            <a:off x="11365749" y="6055449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4A8679-CD17-CF60-47B3-05976C420984}"/>
              </a:ext>
            </a:extLst>
          </p:cNvPr>
          <p:cNvSpPr txBox="1"/>
          <p:nvPr/>
        </p:nvSpPr>
        <p:spPr>
          <a:xfrm>
            <a:off x="11365733" y="6046357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40141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956C23-2584-412E-A17E-EF892A44B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505" y="0"/>
            <a:ext cx="4808990" cy="6854803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Application Insights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BA7192-2849-0FDC-F8B6-B5C2773F4A4C}"/>
              </a:ext>
            </a:extLst>
          </p:cNvPr>
          <p:cNvSpPr/>
          <p:nvPr/>
        </p:nvSpPr>
        <p:spPr>
          <a:xfrm>
            <a:off x="11365733" y="6046357"/>
            <a:ext cx="704039" cy="70788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0423F6-98E6-9D61-7DA3-F3656C873B86}"/>
              </a:ext>
            </a:extLst>
          </p:cNvPr>
          <p:cNvSpPr txBox="1"/>
          <p:nvPr/>
        </p:nvSpPr>
        <p:spPr>
          <a:xfrm>
            <a:off x="11365765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4000" b="1" dirty="0"/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49B226-95C2-3CDA-A40C-D868FFA9AE20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614498-5BCA-D15C-6988-5BF03AC46619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5BE070-C6C3-5DD2-5F40-6D0544C44E6B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F7D7B2-84BB-8C37-DC65-3ACD1B68242A}"/>
              </a:ext>
            </a:extLst>
          </p:cNvPr>
          <p:cNvSpPr txBox="1"/>
          <p:nvPr/>
        </p:nvSpPr>
        <p:spPr>
          <a:xfrm>
            <a:off x="11365757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103A60-21A5-8095-3132-61E69C4DE044}"/>
              </a:ext>
            </a:extLst>
          </p:cNvPr>
          <p:cNvSpPr txBox="1"/>
          <p:nvPr/>
        </p:nvSpPr>
        <p:spPr>
          <a:xfrm>
            <a:off x="11365757" y="6050903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7C3C72-AA26-DB8E-9825-3F036D9965ED}"/>
              </a:ext>
            </a:extLst>
          </p:cNvPr>
          <p:cNvSpPr txBox="1"/>
          <p:nvPr/>
        </p:nvSpPr>
        <p:spPr>
          <a:xfrm>
            <a:off x="11365757" y="6050903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CF3858-243D-D7E9-D369-634F08694A2B}"/>
              </a:ext>
            </a:extLst>
          </p:cNvPr>
          <p:cNvSpPr txBox="1"/>
          <p:nvPr/>
        </p:nvSpPr>
        <p:spPr>
          <a:xfrm>
            <a:off x="11365757" y="6048630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C185D7-1AB8-6058-9B40-4DE7D01B6A8B}"/>
              </a:ext>
            </a:extLst>
          </p:cNvPr>
          <p:cNvSpPr txBox="1"/>
          <p:nvPr/>
        </p:nvSpPr>
        <p:spPr>
          <a:xfrm>
            <a:off x="11365757" y="6048630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673757-480D-0E69-1B17-F3083EF06023}"/>
              </a:ext>
            </a:extLst>
          </p:cNvPr>
          <p:cNvSpPr txBox="1"/>
          <p:nvPr/>
        </p:nvSpPr>
        <p:spPr>
          <a:xfrm>
            <a:off x="11365749" y="6055449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E708EF-1951-DCC9-6E52-86818169F366}"/>
              </a:ext>
            </a:extLst>
          </p:cNvPr>
          <p:cNvSpPr txBox="1"/>
          <p:nvPr/>
        </p:nvSpPr>
        <p:spPr>
          <a:xfrm>
            <a:off x="11365733" y="6046357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6662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8528BD4B-3CA5-4571-AAC9-498E0D05D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8978" y="0"/>
            <a:ext cx="6874043" cy="6874043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Data Box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C1B0D6-35A9-88C2-B71C-9E259B005AF4}"/>
              </a:ext>
            </a:extLst>
          </p:cNvPr>
          <p:cNvSpPr/>
          <p:nvPr/>
        </p:nvSpPr>
        <p:spPr>
          <a:xfrm>
            <a:off x="11365733" y="6046357"/>
            <a:ext cx="704039" cy="70788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5F2345-3692-1D82-7229-7CE8EAB39E98}"/>
              </a:ext>
            </a:extLst>
          </p:cNvPr>
          <p:cNvSpPr txBox="1"/>
          <p:nvPr/>
        </p:nvSpPr>
        <p:spPr>
          <a:xfrm>
            <a:off x="11365765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4000" b="1" dirty="0"/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B54EA9-7701-B002-25F1-163D8DBCFD66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4393B6-D1E7-ECC7-799D-5C2BE0D5B30D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DEA0D0-3433-44D5-400D-DFA542C1722D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CF9E54-DA7C-3CBF-EFF2-2FF91FF760F1}"/>
              </a:ext>
            </a:extLst>
          </p:cNvPr>
          <p:cNvSpPr txBox="1"/>
          <p:nvPr/>
        </p:nvSpPr>
        <p:spPr>
          <a:xfrm>
            <a:off x="11365757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B14674-0514-8B03-F311-FB59324B32A1}"/>
              </a:ext>
            </a:extLst>
          </p:cNvPr>
          <p:cNvSpPr txBox="1"/>
          <p:nvPr/>
        </p:nvSpPr>
        <p:spPr>
          <a:xfrm>
            <a:off x="11365757" y="6050903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788B2E-FF84-6F1B-118F-10259B7FCC9C}"/>
              </a:ext>
            </a:extLst>
          </p:cNvPr>
          <p:cNvSpPr txBox="1"/>
          <p:nvPr/>
        </p:nvSpPr>
        <p:spPr>
          <a:xfrm>
            <a:off x="11365757" y="6050903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6AAF2D-E5F5-1191-15E0-AF0B0ABBD3B0}"/>
              </a:ext>
            </a:extLst>
          </p:cNvPr>
          <p:cNvSpPr txBox="1"/>
          <p:nvPr/>
        </p:nvSpPr>
        <p:spPr>
          <a:xfrm>
            <a:off x="11365757" y="6048630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B99853-D9B1-F4E4-3F8A-6CAA3703E8CC}"/>
              </a:ext>
            </a:extLst>
          </p:cNvPr>
          <p:cNvSpPr txBox="1"/>
          <p:nvPr/>
        </p:nvSpPr>
        <p:spPr>
          <a:xfrm>
            <a:off x="11365757" y="6048630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B00699-9F1C-DB12-3B72-EABDB7EFBC73}"/>
              </a:ext>
            </a:extLst>
          </p:cNvPr>
          <p:cNvSpPr txBox="1"/>
          <p:nvPr/>
        </p:nvSpPr>
        <p:spPr>
          <a:xfrm>
            <a:off x="11365749" y="6055449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F8C86D-1B06-B0F2-816C-CE9AE6EBEA31}"/>
              </a:ext>
            </a:extLst>
          </p:cNvPr>
          <p:cNvSpPr txBox="1"/>
          <p:nvPr/>
        </p:nvSpPr>
        <p:spPr>
          <a:xfrm>
            <a:off x="11365733" y="6046357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76808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22BF42-9946-47CF-A067-902F8B7F1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5" y="280987"/>
            <a:ext cx="7372350" cy="6296025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Data Share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A40075-7A0D-B720-F251-AC3FC0424285}"/>
              </a:ext>
            </a:extLst>
          </p:cNvPr>
          <p:cNvSpPr/>
          <p:nvPr/>
        </p:nvSpPr>
        <p:spPr>
          <a:xfrm>
            <a:off x="11365733" y="6046357"/>
            <a:ext cx="704039" cy="70788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67099B-3217-69D8-DE08-85DD93F2F6FC}"/>
              </a:ext>
            </a:extLst>
          </p:cNvPr>
          <p:cNvSpPr txBox="1"/>
          <p:nvPr/>
        </p:nvSpPr>
        <p:spPr>
          <a:xfrm>
            <a:off x="11365765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4000" b="1" dirty="0"/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0953D4-341D-C9F4-E9AF-1FC053CF353A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1C1EB5-7C4F-028C-D4E4-97BA624E8EC1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7D8DB4-B1B2-A58C-1E0B-84DCB74570A0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A24AA2-BC1A-EF8D-2B52-668876D7AAE2}"/>
              </a:ext>
            </a:extLst>
          </p:cNvPr>
          <p:cNvSpPr txBox="1"/>
          <p:nvPr/>
        </p:nvSpPr>
        <p:spPr>
          <a:xfrm>
            <a:off x="11365757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2C1F92-0040-29D9-CA97-2EE0B314547E}"/>
              </a:ext>
            </a:extLst>
          </p:cNvPr>
          <p:cNvSpPr txBox="1"/>
          <p:nvPr/>
        </p:nvSpPr>
        <p:spPr>
          <a:xfrm>
            <a:off x="11365757" y="6050903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76D31A-F8A2-8A29-E4C2-8233BFE18113}"/>
              </a:ext>
            </a:extLst>
          </p:cNvPr>
          <p:cNvSpPr txBox="1"/>
          <p:nvPr/>
        </p:nvSpPr>
        <p:spPr>
          <a:xfrm>
            <a:off x="11365757" y="6050903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7D8914-10ED-6157-3C24-12AA8BD14309}"/>
              </a:ext>
            </a:extLst>
          </p:cNvPr>
          <p:cNvSpPr txBox="1"/>
          <p:nvPr/>
        </p:nvSpPr>
        <p:spPr>
          <a:xfrm>
            <a:off x="11365757" y="6048630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1239F6-78A3-B89F-FDCA-D2EBE2CB717A}"/>
              </a:ext>
            </a:extLst>
          </p:cNvPr>
          <p:cNvSpPr txBox="1"/>
          <p:nvPr/>
        </p:nvSpPr>
        <p:spPr>
          <a:xfrm>
            <a:off x="11365757" y="6048630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28E72E-81D5-C1AD-A070-299819080835}"/>
              </a:ext>
            </a:extLst>
          </p:cNvPr>
          <p:cNvSpPr txBox="1"/>
          <p:nvPr/>
        </p:nvSpPr>
        <p:spPr>
          <a:xfrm>
            <a:off x="11365749" y="6055449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CD3DF8-EC9C-EBF5-C7CC-8EE5B772C7E9}"/>
              </a:ext>
            </a:extLst>
          </p:cNvPr>
          <p:cNvSpPr txBox="1"/>
          <p:nvPr/>
        </p:nvSpPr>
        <p:spPr>
          <a:xfrm>
            <a:off x="11365733" y="6046357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24977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C517C541-0EB2-4099-A7EE-9E1BA016C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4968" y="0"/>
            <a:ext cx="6882064" cy="688206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Data Explorer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D3BB5C-8CC2-761E-94DE-CD3460779A70}"/>
              </a:ext>
            </a:extLst>
          </p:cNvPr>
          <p:cNvSpPr/>
          <p:nvPr/>
        </p:nvSpPr>
        <p:spPr>
          <a:xfrm>
            <a:off x="11365733" y="6046357"/>
            <a:ext cx="704039" cy="70788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2F7BBE-DDE9-4429-8165-21DBF2778800}"/>
              </a:ext>
            </a:extLst>
          </p:cNvPr>
          <p:cNvSpPr txBox="1"/>
          <p:nvPr/>
        </p:nvSpPr>
        <p:spPr>
          <a:xfrm>
            <a:off x="11365765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4000" b="1" dirty="0"/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F7E541-FA60-E345-B456-C2BFB2A92E12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8D6C9D-45D4-9070-42E9-2F60027115D2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132273-A227-0A37-CC2B-96A2E4DB60C1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1DE71D-FF53-139D-D9AD-C2E92F1920B6}"/>
              </a:ext>
            </a:extLst>
          </p:cNvPr>
          <p:cNvSpPr txBox="1"/>
          <p:nvPr/>
        </p:nvSpPr>
        <p:spPr>
          <a:xfrm>
            <a:off x="11365757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982C01-C719-E276-B08B-89C381B368C9}"/>
              </a:ext>
            </a:extLst>
          </p:cNvPr>
          <p:cNvSpPr txBox="1"/>
          <p:nvPr/>
        </p:nvSpPr>
        <p:spPr>
          <a:xfrm>
            <a:off x="11365757" y="6050903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DC248A-2E24-B88B-ECB2-3ED2FC799A1A}"/>
              </a:ext>
            </a:extLst>
          </p:cNvPr>
          <p:cNvSpPr txBox="1"/>
          <p:nvPr/>
        </p:nvSpPr>
        <p:spPr>
          <a:xfrm>
            <a:off x="11365757" y="6050903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D06AFB-EC1A-3F98-2A74-03F49EB7E0F3}"/>
              </a:ext>
            </a:extLst>
          </p:cNvPr>
          <p:cNvSpPr txBox="1"/>
          <p:nvPr/>
        </p:nvSpPr>
        <p:spPr>
          <a:xfrm>
            <a:off x="11365757" y="6048630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856879-6EAC-FF4B-0877-2AA71F85D52C}"/>
              </a:ext>
            </a:extLst>
          </p:cNvPr>
          <p:cNvSpPr txBox="1"/>
          <p:nvPr/>
        </p:nvSpPr>
        <p:spPr>
          <a:xfrm>
            <a:off x="11365757" y="6048630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B10CFF-E151-1559-A6E8-06D83F95DE69}"/>
              </a:ext>
            </a:extLst>
          </p:cNvPr>
          <p:cNvSpPr txBox="1"/>
          <p:nvPr/>
        </p:nvSpPr>
        <p:spPr>
          <a:xfrm>
            <a:off x="11365749" y="6055449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5F68ED-FA42-2F57-699A-E4B88B42A439}"/>
              </a:ext>
            </a:extLst>
          </p:cNvPr>
          <p:cNvSpPr txBox="1"/>
          <p:nvPr/>
        </p:nvSpPr>
        <p:spPr>
          <a:xfrm>
            <a:off x="11365733" y="6046357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10547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860AB926-E0DD-47A3-AFFA-8E51D2E5D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81287" y="14287"/>
            <a:ext cx="6829425" cy="6829425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Key Vault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83B291-1C3F-FF42-0879-89F64234ADF0}"/>
              </a:ext>
            </a:extLst>
          </p:cNvPr>
          <p:cNvSpPr/>
          <p:nvPr/>
        </p:nvSpPr>
        <p:spPr>
          <a:xfrm>
            <a:off x="11365733" y="6046357"/>
            <a:ext cx="704039" cy="70788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292688-ABBA-C0B8-2730-6142580693E8}"/>
              </a:ext>
            </a:extLst>
          </p:cNvPr>
          <p:cNvSpPr txBox="1"/>
          <p:nvPr/>
        </p:nvSpPr>
        <p:spPr>
          <a:xfrm>
            <a:off x="11365765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4000" b="1" dirty="0"/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036FF2-6957-0CFC-D4D6-31847D318698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730095-9A50-F00A-472D-E966DA0E64E7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78927B-1035-1E26-2E0C-FA8D28EDE742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BDAC2D-CD90-2AD4-99F9-B1E806EA861A}"/>
              </a:ext>
            </a:extLst>
          </p:cNvPr>
          <p:cNvSpPr txBox="1"/>
          <p:nvPr/>
        </p:nvSpPr>
        <p:spPr>
          <a:xfrm>
            <a:off x="11365757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8F40B0-F7A6-0889-D8AD-4C3BEC712FE8}"/>
              </a:ext>
            </a:extLst>
          </p:cNvPr>
          <p:cNvSpPr txBox="1"/>
          <p:nvPr/>
        </p:nvSpPr>
        <p:spPr>
          <a:xfrm>
            <a:off x="11365757" y="6050903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264154-0D27-92EA-4523-AD0270A538D9}"/>
              </a:ext>
            </a:extLst>
          </p:cNvPr>
          <p:cNvSpPr txBox="1"/>
          <p:nvPr/>
        </p:nvSpPr>
        <p:spPr>
          <a:xfrm>
            <a:off x="11365757" y="6050903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0D748E-2861-65F2-CC5E-98B2E45C9470}"/>
              </a:ext>
            </a:extLst>
          </p:cNvPr>
          <p:cNvSpPr txBox="1"/>
          <p:nvPr/>
        </p:nvSpPr>
        <p:spPr>
          <a:xfrm>
            <a:off x="11365757" y="6048630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4AE23A-8245-940A-02CA-617F1D789B31}"/>
              </a:ext>
            </a:extLst>
          </p:cNvPr>
          <p:cNvSpPr txBox="1"/>
          <p:nvPr/>
        </p:nvSpPr>
        <p:spPr>
          <a:xfrm>
            <a:off x="11365757" y="6048630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266998-C72E-1ADB-CE75-D4FE2DEBE08D}"/>
              </a:ext>
            </a:extLst>
          </p:cNvPr>
          <p:cNvSpPr txBox="1"/>
          <p:nvPr/>
        </p:nvSpPr>
        <p:spPr>
          <a:xfrm>
            <a:off x="11365749" y="6055449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F12C1B-3C26-6E39-C714-6E071342A87A}"/>
              </a:ext>
            </a:extLst>
          </p:cNvPr>
          <p:cNvSpPr txBox="1"/>
          <p:nvPr/>
        </p:nvSpPr>
        <p:spPr>
          <a:xfrm>
            <a:off x="11365733" y="6046357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38461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CD239C4-F16E-4B25-9B78-C35923E0D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5" y="0"/>
            <a:ext cx="7372350" cy="6791325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Management API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7A2759-6AF1-0844-EDA0-D4971E78EA19}"/>
              </a:ext>
            </a:extLst>
          </p:cNvPr>
          <p:cNvSpPr/>
          <p:nvPr/>
        </p:nvSpPr>
        <p:spPr>
          <a:xfrm>
            <a:off x="11365733" y="6046357"/>
            <a:ext cx="704039" cy="70788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EDB085-59CD-4FD1-A645-0F3F314BCA4F}"/>
              </a:ext>
            </a:extLst>
          </p:cNvPr>
          <p:cNvSpPr txBox="1"/>
          <p:nvPr/>
        </p:nvSpPr>
        <p:spPr>
          <a:xfrm>
            <a:off x="11365765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4000" b="1" dirty="0"/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AB56B2-EDD3-BD13-7DAA-F267691BA565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392242-8CB7-897D-4FF1-03BAC8071A93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4F4EE0-B1A0-3EEE-646E-DC6FB90395A0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0FFE98-A79E-7EA9-29B5-C875240D32CA}"/>
              </a:ext>
            </a:extLst>
          </p:cNvPr>
          <p:cNvSpPr txBox="1"/>
          <p:nvPr/>
        </p:nvSpPr>
        <p:spPr>
          <a:xfrm>
            <a:off x="11365757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635D5A-7B78-F0BD-ABB5-8CDD168EB1CB}"/>
              </a:ext>
            </a:extLst>
          </p:cNvPr>
          <p:cNvSpPr txBox="1"/>
          <p:nvPr/>
        </p:nvSpPr>
        <p:spPr>
          <a:xfrm>
            <a:off x="11365757" y="6050903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800ABE-2185-8EC2-D9FA-3A7EE9E41764}"/>
              </a:ext>
            </a:extLst>
          </p:cNvPr>
          <p:cNvSpPr txBox="1"/>
          <p:nvPr/>
        </p:nvSpPr>
        <p:spPr>
          <a:xfrm>
            <a:off x="11365757" y="6050903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7011D3-1D83-137C-3A4E-9FA748C5F79C}"/>
              </a:ext>
            </a:extLst>
          </p:cNvPr>
          <p:cNvSpPr txBox="1"/>
          <p:nvPr/>
        </p:nvSpPr>
        <p:spPr>
          <a:xfrm>
            <a:off x="11365757" y="6048630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3BE519-4DD0-2524-B3FD-8CB767AEA819}"/>
              </a:ext>
            </a:extLst>
          </p:cNvPr>
          <p:cNvSpPr txBox="1"/>
          <p:nvPr/>
        </p:nvSpPr>
        <p:spPr>
          <a:xfrm>
            <a:off x="11365757" y="6048630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DC36FC-9D1D-3432-827F-D0400E6ED8AC}"/>
              </a:ext>
            </a:extLst>
          </p:cNvPr>
          <p:cNvSpPr txBox="1"/>
          <p:nvPr/>
        </p:nvSpPr>
        <p:spPr>
          <a:xfrm>
            <a:off x="11365749" y="6055449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CCC73F-BCD6-E86B-DFC8-9D95D464267D}"/>
              </a:ext>
            </a:extLst>
          </p:cNvPr>
          <p:cNvSpPr txBox="1"/>
          <p:nvPr/>
        </p:nvSpPr>
        <p:spPr>
          <a:xfrm>
            <a:off x="11365733" y="6046357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43067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D8D5FEE3-E793-49B7-8240-43E96A01E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9032" y="12032"/>
            <a:ext cx="6833936" cy="6833936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SQL Database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8956D1-8B04-5E3D-4722-78EC9A87B1C4}"/>
              </a:ext>
            </a:extLst>
          </p:cNvPr>
          <p:cNvSpPr/>
          <p:nvPr/>
        </p:nvSpPr>
        <p:spPr>
          <a:xfrm>
            <a:off x="11365733" y="6053914"/>
            <a:ext cx="704039" cy="70788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3DC685-03EB-7186-B477-6CA4E81BF83D}"/>
              </a:ext>
            </a:extLst>
          </p:cNvPr>
          <p:cNvSpPr txBox="1"/>
          <p:nvPr/>
        </p:nvSpPr>
        <p:spPr>
          <a:xfrm>
            <a:off x="11365765" y="6060733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4000" b="1" dirty="0"/>
              <a:t>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B3D3C7-8A03-0678-C244-477D110A1961}"/>
              </a:ext>
            </a:extLst>
          </p:cNvPr>
          <p:cNvSpPr txBox="1"/>
          <p:nvPr/>
        </p:nvSpPr>
        <p:spPr>
          <a:xfrm>
            <a:off x="11365761" y="6060733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7BD331-E291-3E45-C94D-CBD3E5453969}"/>
              </a:ext>
            </a:extLst>
          </p:cNvPr>
          <p:cNvSpPr txBox="1"/>
          <p:nvPr/>
        </p:nvSpPr>
        <p:spPr>
          <a:xfrm>
            <a:off x="11365761" y="6060733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0093F1-9411-3A40-E292-EF2C8BF3C5D6}"/>
              </a:ext>
            </a:extLst>
          </p:cNvPr>
          <p:cNvSpPr txBox="1"/>
          <p:nvPr/>
        </p:nvSpPr>
        <p:spPr>
          <a:xfrm>
            <a:off x="11365761" y="6060733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106C68-02FB-EC94-5357-063A8C26803D}"/>
              </a:ext>
            </a:extLst>
          </p:cNvPr>
          <p:cNvSpPr txBox="1"/>
          <p:nvPr/>
        </p:nvSpPr>
        <p:spPr>
          <a:xfrm>
            <a:off x="11365757" y="6060733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084EF0-E5E2-A51A-0A3A-C0647120FE6F}"/>
              </a:ext>
            </a:extLst>
          </p:cNvPr>
          <p:cNvSpPr txBox="1"/>
          <p:nvPr/>
        </p:nvSpPr>
        <p:spPr>
          <a:xfrm>
            <a:off x="11365757" y="6058460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0F78EA-113F-3DC6-F754-C75388A1DB5D}"/>
              </a:ext>
            </a:extLst>
          </p:cNvPr>
          <p:cNvSpPr txBox="1"/>
          <p:nvPr/>
        </p:nvSpPr>
        <p:spPr>
          <a:xfrm>
            <a:off x="11365757" y="6058460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204CDB-F1EC-2485-BB32-70974411C46E}"/>
              </a:ext>
            </a:extLst>
          </p:cNvPr>
          <p:cNvSpPr txBox="1"/>
          <p:nvPr/>
        </p:nvSpPr>
        <p:spPr>
          <a:xfrm>
            <a:off x="11365757" y="6056187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EB9AC7-E146-11B4-E169-BED498CC5824}"/>
              </a:ext>
            </a:extLst>
          </p:cNvPr>
          <p:cNvSpPr txBox="1"/>
          <p:nvPr/>
        </p:nvSpPr>
        <p:spPr>
          <a:xfrm>
            <a:off x="11365757" y="6056187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6E5076-31B2-A620-59B5-AD6FC9B66791}"/>
              </a:ext>
            </a:extLst>
          </p:cNvPr>
          <p:cNvSpPr txBox="1"/>
          <p:nvPr/>
        </p:nvSpPr>
        <p:spPr>
          <a:xfrm>
            <a:off x="11365749" y="606300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57F51E-079A-C2C9-42F5-441237083D0C}"/>
              </a:ext>
            </a:extLst>
          </p:cNvPr>
          <p:cNvSpPr txBox="1"/>
          <p:nvPr/>
        </p:nvSpPr>
        <p:spPr>
          <a:xfrm>
            <a:off x="11365733" y="6053914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4488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4" grpId="0" animBg="1"/>
      <p:bldP spid="5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973D8E-18EE-4246-87CE-C4094D70B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060" y="9828"/>
            <a:ext cx="8337994" cy="6858000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E2398736-2F8F-40B5-8F1C-75F0EE40E1F1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Caffeine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EA9B44-181C-B523-3B52-604960F01F52}"/>
              </a:ext>
            </a:extLst>
          </p:cNvPr>
          <p:cNvSpPr/>
          <p:nvPr/>
        </p:nvSpPr>
        <p:spPr>
          <a:xfrm>
            <a:off x="11365733" y="6046357"/>
            <a:ext cx="704039" cy="70788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8175A5-9238-614A-8AC4-3D5FAEA23899}"/>
              </a:ext>
            </a:extLst>
          </p:cNvPr>
          <p:cNvSpPr txBox="1"/>
          <p:nvPr/>
        </p:nvSpPr>
        <p:spPr>
          <a:xfrm>
            <a:off x="11365765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4000" b="1" dirty="0"/>
              <a:t>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F9DD3C-8DEE-F7A6-2486-7AE429208D38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53012-9B47-F210-8571-2359E67D969C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ABD1B2-2EB6-F4AE-96CC-D2D1565C03D7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BBA21F-A6C3-BC2B-15CA-02570E3E608D}"/>
              </a:ext>
            </a:extLst>
          </p:cNvPr>
          <p:cNvSpPr txBox="1"/>
          <p:nvPr/>
        </p:nvSpPr>
        <p:spPr>
          <a:xfrm>
            <a:off x="11365757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E78379-9795-C750-A5ED-975BE04DDE22}"/>
              </a:ext>
            </a:extLst>
          </p:cNvPr>
          <p:cNvSpPr txBox="1"/>
          <p:nvPr/>
        </p:nvSpPr>
        <p:spPr>
          <a:xfrm>
            <a:off x="11365757" y="6050903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820DC5-9EFF-8C4F-9A7C-5E06EB6D3363}"/>
              </a:ext>
            </a:extLst>
          </p:cNvPr>
          <p:cNvSpPr txBox="1"/>
          <p:nvPr/>
        </p:nvSpPr>
        <p:spPr>
          <a:xfrm>
            <a:off x="11365757" y="6050903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83F151-7B90-0328-BA5B-1A925F1103B5}"/>
              </a:ext>
            </a:extLst>
          </p:cNvPr>
          <p:cNvSpPr txBox="1"/>
          <p:nvPr/>
        </p:nvSpPr>
        <p:spPr>
          <a:xfrm>
            <a:off x="11365757" y="6048630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EC0CF8-8EA2-11C8-15B5-566A7840379D}"/>
              </a:ext>
            </a:extLst>
          </p:cNvPr>
          <p:cNvSpPr txBox="1"/>
          <p:nvPr/>
        </p:nvSpPr>
        <p:spPr>
          <a:xfrm>
            <a:off x="11365757" y="6048630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A5E3A5-88CE-5A8A-951A-CA47A33DF3C3}"/>
              </a:ext>
            </a:extLst>
          </p:cNvPr>
          <p:cNvSpPr txBox="1"/>
          <p:nvPr/>
        </p:nvSpPr>
        <p:spPr>
          <a:xfrm>
            <a:off x="11365749" y="6055449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BC7177-CC12-954A-495F-54B7D65C8B91}"/>
              </a:ext>
            </a:extLst>
          </p:cNvPr>
          <p:cNvSpPr txBox="1"/>
          <p:nvPr/>
        </p:nvSpPr>
        <p:spPr>
          <a:xfrm>
            <a:off x="11365733" y="6046357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96754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1931EF-27D9-4090-B0FE-EE93388AD4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97"/>
          <a:stretch/>
        </p:blipFill>
        <p:spPr>
          <a:xfrm>
            <a:off x="0" y="717009"/>
            <a:ext cx="12192000" cy="6140991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A7F331DE-8299-4C61-9F2E-944CAB2DF461}"/>
              </a:ext>
            </a:extLst>
          </p:cNvPr>
          <p:cNvSpPr txBox="1">
            <a:spLocks/>
          </p:cNvSpPr>
          <p:nvPr/>
        </p:nvSpPr>
        <p:spPr>
          <a:xfrm>
            <a:off x="-96497" y="-67554"/>
            <a:ext cx="12191999" cy="1191639"/>
          </a:xfrm>
          <a:prstGeom prst="rect">
            <a:avLst/>
          </a:prstGeom>
          <a:noFill/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5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The Azure Icon Game – Thanks for playing!</a:t>
            </a:r>
          </a:p>
        </p:txBody>
      </p:sp>
    </p:spTree>
    <p:extLst>
      <p:ext uri="{BB962C8B-B14F-4D97-AF65-F5344CB8AC3E}">
        <p14:creationId xmlns:p14="http://schemas.microsoft.com/office/powerpoint/2010/main" val="51798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39C400E-1ED1-4F29-8F8C-7892963A6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A33DAEC-5F17-4FF8-97B6-4D83BEFB4B73}"/>
              </a:ext>
            </a:extLst>
          </p:cNvPr>
          <p:cNvSpPr/>
          <p:nvPr/>
        </p:nvSpPr>
        <p:spPr>
          <a:xfrm>
            <a:off x="4340427" y="5572029"/>
            <a:ext cx="60318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hlinkClick r:id="rId3"/>
              </a:rPr>
              <a:t>https://www.microsoft.com/en-gb/download/details.aspx?id=41937</a:t>
            </a:r>
            <a:endParaRPr lang="en-GB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C17B20-9564-4368-90E8-AF59C91EFFDD}"/>
              </a:ext>
            </a:extLst>
          </p:cNvPr>
          <p:cNvSpPr/>
          <p:nvPr/>
        </p:nvSpPr>
        <p:spPr>
          <a:xfrm>
            <a:off x="4340427" y="5910583"/>
            <a:ext cx="5169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4"/>
              </a:rPr>
              <a:t>https://github.com/mrpaulandrew/ContentCollateral</a:t>
            </a:r>
            <a:endParaRPr lang="en-GB" dirty="0"/>
          </a:p>
        </p:txBody>
      </p:sp>
      <p:pic>
        <p:nvPicPr>
          <p:cNvPr id="5" name="Picture 4" descr="Shape, icon&#10;&#10;Description automatically generated">
            <a:extLst>
              <a:ext uri="{FF2B5EF4-FFF2-40B4-BE49-F238E27FC236}">
                <a16:creationId xmlns:a16="http://schemas.microsoft.com/office/drawing/2014/main" id="{1AA67D37-83D9-4320-8C64-E749BD80E2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8317" y="5741306"/>
            <a:ext cx="61009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16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65D8B222-14C4-4A89-B583-56D24732A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9032" y="12032"/>
            <a:ext cx="6833936" cy="6833936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SQL Logical Instance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F1897A-1FFC-132E-E6B6-93920B1F4573}"/>
              </a:ext>
            </a:extLst>
          </p:cNvPr>
          <p:cNvSpPr/>
          <p:nvPr/>
        </p:nvSpPr>
        <p:spPr>
          <a:xfrm>
            <a:off x="11365733" y="6046357"/>
            <a:ext cx="704039" cy="70788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66EBED-DC6F-3263-A3E9-77FEBFB8BA8B}"/>
              </a:ext>
            </a:extLst>
          </p:cNvPr>
          <p:cNvSpPr txBox="1"/>
          <p:nvPr/>
        </p:nvSpPr>
        <p:spPr>
          <a:xfrm>
            <a:off x="11365765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4000" b="1" dirty="0"/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3B41B6-4DD0-2859-4336-45A364410D6C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EAEDCC-2941-E70C-CA7A-32978EF4C200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0E663B-9995-0049-A01C-D63DE33F0416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A3866A-1F0B-ACFB-0655-D1D97FB1A808}"/>
              </a:ext>
            </a:extLst>
          </p:cNvPr>
          <p:cNvSpPr txBox="1"/>
          <p:nvPr/>
        </p:nvSpPr>
        <p:spPr>
          <a:xfrm>
            <a:off x="11365757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7DDDC6-BB23-3A70-438E-FC8E34585F02}"/>
              </a:ext>
            </a:extLst>
          </p:cNvPr>
          <p:cNvSpPr txBox="1"/>
          <p:nvPr/>
        </p:nvSpPr>
        <p:spPr>
          <a:xfrm>
            <a:off x="11365757" y="6050903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A4965E-42C2-9AC7-7F3E-53A95DFD70A1}"/>
              </a:ext>
            </a:extLst>
          </p:cNvPr>
          <p:cNvSpPr txBox="1"/>
          <p:nvPr/>
        </p:nvSpPr>
        <p:spPr>
          <a:xfrm>
            <a:off x="11365757" y="6050903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8463B5-1C86-1D80-0BCD-CD1E1BBEFA0F}"/>
              </a:ext>
            </a:extLst>
          </p:cNvPr>
          <p:cNvSpPr txBox="1"/>
          <p:nvPr/>
        </p:nvSpPr>
        <p:spPr>
          <a:xfrm>
            <a:off x="11365757" y="6048630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5809FF-9EA9-7925-353C-74395FFCC6AB}"/>
              </a:ext>
            </a:extLst>
          </p:cNvPr>
          <p:cNvSpPr txBox="1"/>
          <p:nvPr/>
        </p:nvSpPr>
        <p:spPr>
          <a:xfrm>
            <a:off x="11365757" y="6048630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CB3F94-F520-CC56-54CC-DF1E96775FCC}"/>
              </a:ext>
            </a:extLst>
          </p:cNvPr>
          <p:cNvSpPr txBox="1"/>
          <p:nvPr/>
        </p:nvSpPr>
        <p:spPr>
          <a:xfrm>
            <a:off x="11365749" y="6055449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10438A-89B8-6F69-94A1-6A81259C7DDC}"/>
              </a:ext>
            </a:extLst>
          </p:cNvPr>
          <p:cNvSpPr txBox="1"/>
          <p:nvPr/>
        </p:nvSpPr>
        <p:spPr>
          <a:xfrm>
            <a:off x="11365733" y="6046357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10431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FFDC1D11-2C55-4E22-8BED-4A0ACE76B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1010" y="8021"/>
            <a:ext cx="6849979" cy="6849979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PostgreSQL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AE9B7A-AC2E-1279-9430-ADC9FCE274A2}"/>
              </a:ext>
            </a:extLst>
          </p:cNvPr>
          <p:cNvSpPr/>
          <p:nvPr/>
        </p:nvSpPr>
        <p:spPr>
          <a:xfrm>
            <a:off x="11365733" y="6046357"/>
            <a:ext cx="704039" cy="70788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CC1161-210B-9FBA-C392-6899FD4DAAD2}"/>
              </a:ext>
            </a:extLst>
          </p:cNvPr>
          <p:cNvSpPr txBox="1"/>
          <p:nvPr/>
        </p:nvSpPr>
        <p:spPr>
          <a:xfrm>
            <a:off x="11365765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4000" b="1" dirty="0"/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127904-2265-FFAC-9E2A-77A4090493BF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34BC73-0279-6D8B-AFBC-B340320E8304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7E3004-21AA-5699-76C6-1537BC14E773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329AE4-0474-71C4-90FA-5C88B8347616}"/>
              </a:ext>
            </a:extLst>
          </p:cNvPr>
          <p:cNvSpPr txBox="1"/>
          <p:nvPr/>
        </p:nvSpPr>
        <p:spPr>
          <a:xfrm>
            <a:off x="11365757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4305B-6904-3DD0-6B38-82A23D30988F}"/>
              </a:ext>
            </a:extLst>
          </p:cNvPr>
          <p:cNvSpPr txBox="1"/>
          <p:nvPr/>
        </p:nvSpPr>
        <p:spPr>
          <a:xfrm>
            <a:off x="11365757" y="6050903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64817D-E6E2-5BD2-707D-19740EF456FA}"/>
              </a:ext>
            </a:extLst>
          </p:cNvPr>
          <p:cNvSpPr txBox="1"/>
          <p:nvPr/>
        </p:nvSpPr>
        <p:spPr>
          <a:xfrm>
            <a:off x="11365757" y="6050903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D29791-F07C-ADA4-32A7-A996CC543D65}"/>
              </a:ext>
            </a:extLst>
          </p:cNvPr>
          <p:cNvSpPr txBox="1"/>
          <p:nvPr/>
        </p:nvSpPr>
        <p:spPr>
          <a:xfrm>
            <a:off x="11365757" y="6048630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C28DEA-7873-5993-FEB8-B63AA02ECD84}"/>
              </a:ext>
            </a:extLst>
          </p:cNvPr>
          <p:cNvSpPr txBox="1"/>
          <p:nvPr/>
        </p:nvSpPr>
        <p:spPr>
          <a:xfrm>
            <a:off x="11365757" y="6048630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B867D2-8859-D030-02D8-2E9F129E1EC0}"/>
              </a:ext>
            </a:extLst>
          </p:cNvPr>
          <p:cNvSpPr txBox="1"/>
          <p:nvPr/>
        </p:nvSpPr>
        <p:spPr>
          <a:xfrm>
            <a:off x="11365749" y="6055449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527D22-653A-F9F8-8FE0-B9A9EE15B26C}"/>
              </a:ext>
            </a:extLst>
          </p:cNvPr>
          <p:cNvSpPr txBox="1"/>
          <p:nvPr/>
        </p:nvSpPr>
        <p:spPr>
          <a:xfrm>
            <a:off x="11365733" y="6046357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58425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FC9AAB8D-7F9C-47CA-9DF7-21776CFA0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4968" y="-12032"/>
            <a:ext cx="6882064" cy="688206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MySQL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ADDAAC-D5B2-B57D-75B2-7E5C435A5292}"/>
              </a:ext>
            </a:extLst>
          </p:cNvPr>
          <p:cNvSpPr/>
          <p:nvPr/>
        </p:nvSpPr>
        <p:spPr>
          <a:xfrm>
            <a:off x="11365733" y="6046357"/>
            <a:ext cx="704039" cy="70788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11C63-08DA-DB43-128B-16F5B7503C34}"/>
              </a:ext>
            </a:extLst>
          </p:cNvPr>
          <p:cNvSpPr txBox="1"/>
          <p:nvPr/>
        </p:nvSpPr>
        <p:spPr>
          <a:xfrm>
            <a:off x="11365765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4000" b="1" dirty="0"/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A31B77-905D-6564-48A4-3A606E918D74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2B39CE-D16C-836B-3437-471E265AF617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9D4907-1ABD-7099-BDAF-27C1522AE08F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6D95E2-0989-3C3E-8A0B-32766D017EB7}"/>
              </a:ext>
            </a:extLst>
          </p:cNvPr>
          <p:cNvSpPr txBox="1"/>
          <p:nvPr/>
        </p:nvSpPr>
        <p:spPr>
          <a:xfrm>
            <a:off x="11365757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E22842-0507-6442-03F0-377457F2926A}"/>
              </a:ext>
            </a:extLst>
          </p:cNvPr>
          <p:cNvSpPr txBox="1"/>
          <p:nvPr/>
        </p:nvSpPr>
        <p:spPr>
          <a:xfrm>
            <a:off x="11365757" y="6050903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6825BF-DA30-DEE0-A5DA-B717FA079193}"/>
              </a:ext>
            </a:extLst>
          </p:cNvPr>
          <p:cNvSpPr txBox="1"/>
          <p:nvPr/>
        </p:nvSpPr>
        <p:spPr>
          <a:xfrm>
            <a:off x="11365757" y="6050903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462EBD-C5F1-220C-7D91-A720F8C46717}"/>
              </a:ext>
            </a:extLst>
          </p:cNvPr>
          <p:cNvSpPr txBox="1"/>
          <p:nvPr/>
        </p:nvSpPr>
        <p:spPr>
          <a:xfrm>
            <a:off x="11365757" y="6048630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B884DF-5824-2A43-9082-473FD5E9DB52}"/>
              </a:ext>
            </a:extLst>
          </p:cNvPr>
          <p:cNvSpPr txBox="1"/>
          <p:nvPr/>
        </p:nvSpPr>
        <p:spPr>
          <a:xfrm>
            <a:off x="11365757" y="6048630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4A6338-FCCB-A040-6A94-266A1B41B1E0}"/>
              </a:ext>
            </a:extLst>
          </p:cNvPr>
          <p:cNvSpPr txBox="1"/>
          <p:nvPr/>
        </p:nvSpPr>
        <p:spPr>
          <a:xfrm>
            <a:off x="11365749" y="6055449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90B4C1-5668-DA0B-DE95-11578F679D19}"/>
              </a:ext>
            </a:extLst>
          </p:cNvPr>
          <p:cNvSpPr txBox="1"/>
          <p:nvPr/>
        </p:nvSpPr>
        <p:spPr>
          <a:xfrm>
            <a:off x="11365733" y="6046357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26521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C589B353-B88D-4762-976D-F8598CB25E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420"/>
          <a:stretch/>
        </p:blipFill>
        <p:spPr>
          <a:xfrm>
            <a:off x="2517231" y="16816"/>
            <a:ext cx="7157537" cy="684118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B877719-98D4-4914-B56E-634238E5C0E6}"/>
              </a:ext>
            </a:extLst>
          </p:cNvPr>
          <p:cNvSpPr txBox="1">
            <a:spLocks/>
          </p:cNvSpPr>
          <p:nvPr/>
        </p:nvSpPr>
        <p:spPr>
          <a:xfrm>
            <a:off x="1" y="2834881"/>
            <a:ext cx="12191999" cy="11916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5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999" b="0" kern="1200" cap="none" spc="-100" baseline="0">
                <a:ln w="3175">
                  <a:noFill/>
                </a:ln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/>
              </a:rPr>
              <a:t>Virtual Machine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102D03-2338-20AA-1941-DF939C3EB5CD}"/>
              </a:ext>
            </a:extLst>
          </p:cNvPr>
          <p:cNvSpPr/>
          <p:nvPr/>
        </p:nvSpPr>
        <p:spPr>
          <a:xfrm>
            <a:off x="11365733" y="6046357"/>
            <a:ext cx="704039" cy="70788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F0A219-3F77-2860-DDCF-17EA3FE3D357}"/>
              </a:ext>
            </a:extLst>
          </p:cNvPr>
          <p:cNvSpPr txBox="1"/>
          <p:nvPr/>
        </p:nvSpPr>
        <p:spPr>
          <a:xfrm>
            <a:off x="11365765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4000" b="1" dirty="0"/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DC8215-2C61-07E3-265B-CFADA50E393E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3DE410-B278-9785-8083-FE8B7DB396D2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8396F7-1C85-7EC4-652F-6C052AA59B5B}"/>
              </a:ext>
            </a:extLst>
          </p:cNvPr>
          <p:cNvSpPr txBox="1"/>
          <p:nvPr/>
        </p:nvSpPr>
        <p:spPr>
          <a:xfrm>
            <a:off x="11365761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CD7F33-6FCF-0F2C-CD74-CC07E398E8B5}"/>
              </a:ext>
            </a:extLst>
          </p:cNvPr>
          <p:cNvSpPr txBox="1"/>
          <p:nvPr/>
        </p:nvSpPr>
        <p:spPr>
          <a:xfrm>
            <a:off x="11365757" y="6053176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9E8B41-9AB7-FCDF-6BA7-8C7D506F9FB0}"/>
              </a:ext>
            </a:extLst>
          </p:cNvPr>
          <p:cNvSpPr txBox="1"/>
          <p:nvPr/>
        </p:nvSpPr>
        <p:spPr>
          <a:xfrm>
            <a:off x="11365757" y="6050903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BB0756-F066-FF08-04E8-D9227A18397E}"/>
              </a:ext>
            </a:extLst>
          </p:cNvPr>
          <p:cNvSpPr txBox="1"/>
          <p:nvPr/>
        </p:nvSpPr>
        <p:spPr>
          <a:xfrm>
            <a:off x="11365757" y="6050903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05BA13-2979-6A91-40D2-80934FE48877}"/>
              </a:ext>
            </a:extLst>
          </p:cNvPr>
          <p:cNvSpPr txBox="1"/>
          <p:nvPr/>
        </p:nvSpPr>
        <p:spPr>
          <a:xfrm>
            <a:off x="11365757" y="6048630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EB82EF-4F46-A006-5E3B-270070B812E1}"/>
              </a:ext>
            </a:extLst>
          </p:cNvPr>
          <p:cNvSpPr txBox="1"/>
          <p:nvPr/>
        </p:nvSpPr>
        <p:spPr>
          <a:xfrm>
            <a:off x="11365757" y="6048630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361C8D-6D34-4858-472D-3DEF7507B3F4}"/>
              </a:ext>
            </a:extLst>
          </p:cNvPr>
          <p:cNvSpPr txBox="1"/>
          <p:nvPr/>
        </p:nvSpPr>
        <p:spPr>
          <a:xfrm>
            <a:off x="11365749" y="6055449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8D24FB-F08F-9D20-52F7-5C0AFCC7D699}"/>
              </a:ext>
            </a:extLst>
          </p:cNvPr>
          <p:cNvSpPr txBox="1"/>
          <p:nvPr/>
        </p:nvSpPr>
        <p:spPr>
          <a:xfrm>
            <a:off x="11365733" y="6046357"/>
            <a:ext cx="70403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98073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5fae8262-b78e-4366-8929-a5d6aac95320}" enabled="1" method="Standard" siteId="{cf36141c-ddd7-45a7-b073-111f66d0b30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679</Words>
  <Application>Microsoft Office PowerPoint</Application>
  <PresentationFormat>Widescreen</PresentationFormat>
  <Paragraphs>593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Calibri Light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Andrew</dc:creator>
  <cp:lastModifiedBy>Paul Andrew</cp:lastModifiedBy>
  <cp:revision>155</cp:revision>
  <dcterms:created xsi:type="dcterms:W3CDTF">2017-11-01T14:31:43Z</dcterms:created>
  <dcterms:modified xsi:type="dcterms:W3CDTF">2022-10-22T12:14:23Z</dcterms:modified>
</cp:coreProperties>
</file>