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60" r:id="rId4"/>
    <p:sldId id="302" r:id="rId5"/>
    <p:sldId id="274" r:id="rId6"/>
    <p:sldId id="306" r:id="rId7"/>
    <p:sldId id="300" r:id="rId8"/>
    <p:sldId id="308" r:id="rId9"/>
    <p:sldId id="288" r:id="rId10"/>
    <p:sldId id="290" r:id="rId11"/>
    <p:sldId id="272" r:id="rId12"/>
    <p:sldId id="297" r:id="rId13"/>
    <p:sldId id="313" r:id="rId14"/>
    <p:sldId id="271" r:id="rId15"/>
    <p:sldId id="273" r:id="rId16"/>
    <p:sldId id="314" r:id="rId17"/>
    <p:sldId id="309" r:id="rId18"/>
    <p:sldId id="315" r:id="rId19"/>
    <p:sldId id="325" r:id="rId20"/>
    <p:sldId id="299" r:id="rId21"/>
    <p:sldId id="319" r:id="rId22"/>
    <p:sldId id="276" r:id="rId23"/>
    <p:sldId id="320" r:id="rId24"/>
    <p:sldId id="294" r:id="rId25"/>
    <p:sldId id="278" r:id="rId26"/>
    <p:sldId id="304" r:id="rId27"/>
    <p:sldId id="282" r:id="rId28"/>
    <p:sldId id="283" r:id="rId29"/>
    <p:sldId id="298" r:id="rId30"/>
    <p:sldId id="284" r:id="rId31"/>
    <p:sldId id="285" r:id="rId32"/>
    <p:sldId id="279" r:id="rId33"/>
    <p:sldId id="281" r:id="rId34"/>
    <p:sldId id="289" r:id="rId35"/>
    <p:sldId id="280" r:id="rId36"/>
    <p:sldId id="295" r:id="rId37"/>
    <p:sldId id="317" r:id="rId38"/>
    <p:sldId id="286" r:id="rId39"/>
    <p:sldId id="316" r:id="rId40"/>
    <p:sldId id="287" r:id="rId41"/>
    <p:sldId id="291" r:id="rId42"/>
    <p:sldId id="303" r:id="rId43"/>
    <p:sldId id="307" r:id="rId44"/>
    <p:sldId id="324" r:id="rId45"/>
    <p:sldId id="310" r:id="rId46"/>
    <p:sldId id="318" r:id="rId47"/>
    <p:sldId id="311" r:id="rId48"/>
    <p:sldId id="296" r:id="rId49"/>
    <p:sldId id="321" r:id="rId50"/>
    <p:sldId id="266" r:id="rId51"/>
    <p:sldId id="322" r:id="rId52"/>
    <p:sldId id="2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>
        <p:scale>
          <a:sx n="125" d="100"/>
          <a:sy n="125" d="100"/>
        </p:scale>
        <p:origin x="4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rpaulandrew/ContentCollate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0E8C9-9122-47AF-95E0-18B1139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1" y="168237"/>
            <a:ext cx="9138338" cy="65215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1027526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A25C-D284-4289-B4A9-D0FC0F5D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7810500" cy="68865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Front Door</a:t>
            </a:r>
          </a:p>
        </p:txBody>
      </p:sp>
    </p:spTree>
    <p:extLst>
      <p:ext uri="{BB962C8B-B14F-4D97-AF65-F5344CB8AC3E}">
        <p14:creationId xmlns:p14="http://schemas.microsoft.com/office/powerpoint/2010/main" val="65126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8B427-4671-4164-AC69-2D6CC6BB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1" y="0"/>
            <a:ext cx="7570397" cy="68821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Managed Private Link</a:t>
            </a:r>
          </a:p>
        </p:txBody>
      </p:sp>
    </p:spTree>
    <p:extLst>
      <p:ext uri="{BB962C8B-B14F-4D97-AF65-F5344CB8AC3E}">
        <p14:creationId xmlns:p14="http://schemas.microsoft.com/office/powerpoint/2010/main" val="191839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389DA-BE1E-4CD5-8A3F-84FF860E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4" y="34585"/>
            <a:ext cx="8667072" cy="67888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171077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F10A3-D3B2-4E77-AB2A-34FD8C8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20" y="1152"/>
            <a:ext cx="5617759" cy="68568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90958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0CEFE-D328-4369-9F08-8C5EAC43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HD Insight</a:t>
            </a:r>
          </a:p>
        </p:txBody>
      </p:sp>
    </p:spTree>
    <p:extLst>
      <p:ext uri="{BB962C8B-B14F-4D97-AF65-F5344CB8AC3E}">
        <p14:creationId xmlns:p14="http://schemas.microsoft.com/office/powerpoint/2010/main" val="106827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41E06-2FCD-43DA-90A4-3B74164B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90" y="1752"/>
            <a:ext cx="6331220" cy="68562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F2C5C-C6EF-41C4-AC1E-3A7CE985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47637"/>
            <a:ext cx="6734175" cy="65627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2F1F7-A878-4B99-856F-3A7A80B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2875"/>
            <a:ext cx="7372350" cy="657225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Service Bus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277090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DC827-34FF-4223-B48D-68B518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41" y="50182"/>
            <a:ext cx="7095518" cy="67576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406799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D844F7B-1757-485C-BE91-2A609D95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042" y="16042"/>
            <a:ext cx="6825915" cy="682591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1146B-E2C4-4BE3-B441-DD779388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20" y="54920"/>
            <a:ext cx="6748160" cy="67481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6C23-2584-412E-A17E-EF892A44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05" y="0"/>
            <a:ext cx="4808990" cy="6854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6662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2BF42-9946-47CF-A067-902F8B7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0987"/>
            <a:ext cx="7372350" cy="62960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124977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239C4-F16E-4B25-9B78-C35923E0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0"/>
            <a:ext cx="7372350" cy="67913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Management API</a:t>
            </a:r>
          </a:p>
        </p:txBody>
      </p:sp>
    </p:spTree>
    <p:extLst>
      <p:ext uri="{BB962C8B-B14F-4D97-AF65-F5344CB8AC3E}">
        <p14:creationId xmlns:p14="http://schemas.microsoft.com/office/powerpoint/2010/main" val="243067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</p:spTree>
    <p:extLst>
      <p:ext uri="{BB962C8B-B14F-4D97-AF65-F5344CB8AC3E}">
        <p14:creationId xmlns:p14="http://schemas.microsoft.com/office/powerpoint/2010/main" val="51798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C400E-1ED1-4F29-8F8C-7892963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4340427" y="557202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4340427" y="591058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129</Words>
  <Application>Microsoft Office PowerPoint</Application>
  <PresentationFormat>Widescreen</PresentationFormat>
  <Paragraphs>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145</cp:revision>
  <dcterms:created xsi:type="dcterms:W3CDTF">2017-11-01T14:31:43Z</dcterms:created>
  <dcterms:modified xsi:type="dcterms:W3CDTF">2022-02-02T16:20:50Z</dcterms:modified>
</cp:coreProperties>
</file>