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0" r:id="rId5"/>
    <p:sldId id="257" r:id="rId6"/>
    <p:sldId id="258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3378B1-2CCD-439F-AEC7-62CDC43EDC05}" v="84" dt="2024-06-03T22:05:43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Perkett" userId="cec0511d4d1a43b0" providerId="LiveId" clId="{4D3378B1-2CCD-439F-AEC7-62CDC43EDC05}"/>
    <pc:docChg chg="undo redo custSel addSld modSld sldOrd">
      <pc:chgData name="Matthew Perkett" userId="cec0511d4d1a43b0" providerId="LiveId" clId="{4D3378B1-2CCD-439F-AEC7-62CDC43EDC05}" dt="2024-06-03T22:05:43.590" v="3749" actId="164"/>
      <pc:docMkLst>
        <pc:docMk/>
      </pc:docMkLst>
      <pc:sldChg chg="addSp delSp modSp new mod modClrScheme chgLayout">
        <pc:chgData name="Matthew Perkett" userId="cec0511d4d1a43b0" providerId="LiveId" clId="{4D3378B1-2CCD-439F-AEC7-62CDC43EDC05}" dt="2024-06-03T21:25:02.431" v="3221" actId="164"/>
        <pc:sldMkLst>
          <pc:docMk/>
          <pc:sldMk cId="3003541664" sldId="256"/>
        </pc:sldMkLst>
        <pc:spChg chg="del">
          <ac:chgData name="Matthew Perkett" userId="cec0511d4d1a43b0" providerId="LiveId" clId="{4D3378B1-2CCD-439F-AEC7-62CDC43EDC05}" dt="2024-06-03T18:07:05.741" v="1" actId="700"/>
          <ac:spMkLst>
            <pc:docMk/>
            <pc:sldMk cId="3003541664" sldId="256"/>
            <ac:spMk id="2" creationId="{00B574BB-3459-7F07-A9DA-DA8A3698502A}"/>
          </ac:spMkLst>
        </pc:spChg>
        <pc:spChg chg="del">
          <ac:chgData name="Matthew Perkett" userId="cec0511d4d1a43b0" providerId="LiveId" clId="{4D3378B1-2CCD-439F-AEC7-62CDC43EDC05}" dt="2024-06-03T18:07:05.741" v="1" actId="700"/>
          <ac:spMkLst>
            <pc:docMk/>
            <pc:sldMk cId="3003541664" sldId="256"/>
            <ac:spMk id="3" creationId="{618429B6-89A7-A935-7280-4B56CA4C0E90}"/>
          </ac:spMkLst>
        </pc:spChg>
        <pc:spChg chg="add mod">
          <ac:chgData name="Matthew Perkett" userId="cec0511d4d1a43b0" providerId="LiveId" clId="{4D3378B1-2CCD-439F-AEC7-62CDC43EDC05}" dt="2024-06-03T18:56:14.140" v="2133" actId="1037"/>
          <ac:spMkLst>
            <pc:docMk/>
            <pc:sldMk cId="3003541664" sldId="256"/>
            <ac:spMk id="7" creationId="{51BA3BDD-3B16-5259-1393-94784778DB17}"/>
          </ac:spMkLst>
        </pc:spChg>
        <pc:spChg chg="add mod">
          <ac:chgData name="Matthew Perkett" userId="cec0511d4d1a43b0" providerId="LiveId" clId="{4D3378B1-2CCD-439F-AEC7-62CDC43EDC05}" dt="2024-06-03T18:56:14.140" v="2133" actId="1037"/>
          <ac:spMkLst>
            <pc:docMk/>
            <pc:sldMk cId="3003541664" sldId="256"/>
            <ac:spMk id="8" creationId="{B2321BC0-900B-5FE4-C91B-CDE593430671}"/>
          </ac:spMkLst>
        </pc:spChg>
        <pc:spChg chg="add del mod">
          <ac:chgData name="Matthew Perkett" userId="cec0511d4d1a43b0" providerId="LiveId" clId="{4D3378B1-2CCD-439F-AEC7-62CDC43EDC05}" dt="2024-06-03T18:56:03.156" v="2109" actId="478"/>
          <ac:spMkLst>
            <pc:docMk/>
            <pc:sldMk cId="3003541664" sldId="256"/>
            <ac:spMk id="10" creationId="{60C73774-3795-226E-4B53-3148CABCCD2B}"/>
          </ac:spMkLst>
        </pc:spChg>
        <pc:spChg chg="add del mod">
          <ac:chgData name="Matthew Perkett" userId="cec0511d4d1a43b0" providerId="LiveId" clId="{4D3378B1-2CCD-439F-AEC7-62CDC43EDC05}" dt="2024-06-03T18:22:45.509" v="172" actId="478"/>
          <ac:spMkLst>
            <pc:docMk/>
            <pc:sldMk cId="3003541664" sldId="256"/>
            <ac:spMk id="11" creationId="{94C29B18-DB10-3F67-5ED1-764E0F51E309}"/>
          </ac:spMkLst>
        </pc:spChg>
        <pc:spChg chg="add del mod">
          <ac:chgData name="Matthew Perkett" userId="cec0511d4d1a43b0" providerId="LiveId" clId="{4D3378B1-2CCD-439F-AEC7-62CDC43EDC05}" dt="2024-06-03T18:23:47.790" v="179" actId="478"/>
          <ac:spMkLst>
            <pc:docMk/>
            <pc:sldMk cId="3003541664" sldId="256"/>
            <ac:spMk id="12" creationId="{B6287466-A9B5-0383-3AC1-2E2761C95E65}"/>
          </ac:spMkLst>
        </pc:spChg>
        <pc:spChg chg="add del mod">
          <ac:chgData name="Matthew Perkett" userId="cec0511d4d1a43b0" providerId="LiveId" clId="{4D3378B1-2CCD-439F-AEC7-62CDC43EDC05}" dt="2024-06-03T18:56:03.156" v="2109" actId="478"/>
          <ac:spMkLst>
            <pc:docMk/>
            <pc:sldMk cId="3003541664" sldId="256"/>
            <ac:spMk id="17" creationId="{B60F9972-7F0A-ECCD-32B9-74580B0DC2EC}"/>
          </ac:spMkLst>
        </pc:spChg>
        <pc:spChg chg="add mod">
          <ac:chgData name="Matthew Perkett" userId="cec0511d4d1a43b0" providerId="LiveId" clId="{4D3378B1-2CCD-439F-AEC7-62CDC43EDC05}" dt="2024-06-03T21:22:56.078" v="3216" actId="164"/>
          <ac:spMkLst>
            <pc:docMk/>
            <pc:sldMk cId="3003541664" sldId="256"/>
            <ac:spMk id="18" creationId="{B83D9DD8-A9D1-DE4F-1C1B-62EBB2DCFE3E}"/>
          </ac:spMkLst>
        </pc:spChg>
        <pc:spChg chg="add mod">
          <ac:chgData name="Matthew Perkett" userId="cec0511d4d1a43b0" providerId="LiveId" clId="{4D3378B1-2CCD-439F-AEC7-62CDC43EDC05}" dt="2024-06-03T21:22:56.078" v="3216" actId="164"/>
          <ac:spMkLst>
            <pc:docMk/>
            <pc:sldMk cId="3003541664" sldId="256"/>
            <ac:spMk id="19" creationId="{2119C56E-3293-1C67-80A9-7E6E9C0F525E}"/>
          </ac:spMkLst>
        </pc:spChg>
        <pc:spChg chg="add mod">
          <ac:chgData name="Matthew Perkett" userId="cec0511d4d1a43b0" providerId="LiveId" clId="{4D3378B1-2CCD-439F-AEC7-62CDC43EDC05}" dt="2024-06-03T21:22:56.078" v="3216" actId="164"/>
          <ac:spMkLst>
            <pc:docMk/>
            <pc:sldMk cId="3003541664" sldId="256"/>
            <ac:spMk id="23" creationId="{08C2D006-FC41-12F3-B170-CFB1033CADD7}"/>
          </ac:spMkLst>
        </pc:spChg>
        <pc:spChg chg="add mod">
          <ac:chgData name="Matthew Perkett" userId="cec0511d4d1a43b0" providerId="LiveId" clId="{4D3378B1-2CCD-439F-AEC7-62CDC43EDC05}" dt="2024-06-03T21:22:56.078" v="3216" actId="164"/>
          <ac:spMkLst>
            <pc:docMk/>
            <pc:sldMk cId="3003541664" sldId="256"/>
            <ac:spMk id="24" creationId="{072E2C31-BDCF-399A-3FE8-8BA20AF23593}"/>
          </ac:spMkLst>
        </pc:spChg>
        <pc:spChg chg="add mod">
          <ac:chgData name="Matthew Perkett" userId="cec0511d4d1a43b0" providerId="LiveId" clId="{4D3378B1-2CCD-439F-AEC7-62CDC43EDC05}" dt="2024-06-03T21:22:56.078" v="3216" actId="164"/>
          <ac:spMkLst>
            <pc:docMk/>
            <pc:sldMk cId="3003541664" sldId="256"/>
            <ac:spMk id="25" creationId="{0B50F39F-D42D-6824-B54D-90DF5BED32AF}"/>
          </ac:spMkLst>
        </pc:spChg>
        <pc:spChg chg="add mod">
          <ac:chgData name="Matthew Perkett" userId="cec0511d4d1a43b0" providerId="LiveId" clId="{4D3378B1-2CCD-439F-AEC7-62CDC43EDC05}" dt="2024-06-03T21:22:56.078" v="3216" actId="164"/>
          <ac:spMkLst>
            <pc:docMk/>
            <pc:sldMk cId="3003541664" sldId="256"/>
            <ac:spMk id="26" creationId="{0204C6EB-675B-646E-5B26-F207220E579D}"/>
          </ac:spMkLst>
        </pc:spChg>
        <pc:spChg chg="add mod">
          <ac:chgData name="Matthew Perkett" userId="cec0511d4d1a43b0" providerId="LiveId" clId="{4D3378B1-2CCD-439F-AEC7-62CDC43EDC05}" dt="2024-06-03T21:22:56.078" v="3216" actId="164"/>
          <ac:spMkLst>
            <pc:docMk/>
            <pc:sldMk cId="3003541664" sldId="256"/>
            <ac:spMk id="27" creationId="{4F9A761F-F38C-D6E8-67AF-D4F5A45DA1B8}"/>
          </ac:spMkLst>
        </pc:spChg>
        <pc:spChg chg="add mod ord">
          <ac:chgData name="Matthew Perkett" userId="cec0511d4d1a43b0" providerId="LiveId" clId="{4D3378B1-2CCD-439F-AEC7-62CDC43EDC05}" dt="2024-06-03T21:25:02.431" v="3221" actId="164"/>
          <ac:spMkLst>
            <pc:docMk/>
            <pc:sldMk cId="3003541664" sldId="256"/>
            <ac:spMk id="29" creationId="{457456FB-EB87-E46D-4DDE-FA24A371828D}"/>
          </ac:spMkLst>
        </pc:spChg>
        <pc:grpChg chg="add mod">
          <ac:chgData name="Matthew Perkett" userId="cec0511d4d1a43b0" providerId="LiveId" clId="{4D3378B1-2CCD-439F-AEC7-62CDC43EDC05}" dt="2024-06-03T21:25:02.431" v="3221" actId="164"/>
          <ac:grpSpMkLst>
            <pc:docMk/>
            <pc:sldMk cId="3003541664" sldId="256"/>
            <ac:grpSpMk id="28" creationId="{E957B729-D876-E5EF-D4D1-A2884EB6B54B}"/>
          </ac:grpSpMkLst>
        </pc:grpChg>
        <pc:grpChg chg="add mod">
          <ac:chgData name="Matthew Perkett" userId="cec0511d4d1a43b0" providerId="LiveId" clId="{4D3378B1-2CCD-439F-AEC7-62CDC43EDC05}" dt="2024-06-03T21:25:02.431" v="3221" actId="164"/>
          <ac:grpSpMkLst>
            <pc:docMk/>
            <pc:sldMk cId="3003541664" sldId="256"/>
            <ac:grpSpMk id="30" creationId="{F664B049-12EA-297E-7AC9-2A73984E927F}"/>
          </ac:grpSpMkLst>
        </pc:grpChg>
        <pc:graphicFrameChg chg="add del mod modGraphic">
          <ac:chgData name="Matthew Perkett" userId="cec0511d4d1a43b0" providerId="LiveId" clId="{4D3378B1-2CCD-439F-AEC7-62CDC43EDC05}" dt="2024-06-03T18:21:31.112" v="73" actId="478"/>
          <ac:graphicFrameMkLst>
            <pc:docMk/>
            <pc:sldMk cId="3003541664" sldId="256"/>
            <ac:graphicFrameMk id="6" creationId="{1693CBE6-775C-6F54-88F2-54DD9B0EEBB2}"/>
          </ac:graphicFrameMkLst>
        </pc:graphicFrameChg>
        <pc:graphicFrameChg chg="add del mod modGraphic">
          <ac:chgData name="Matthew Perkett" userId="cec0511d4d1a43b0" providerId="LiveId" clId="{4D3378B1-2CCD-439F-AEC7-62CDC43EDC05}" dt="2024-06-03T18:21:33.180" v="74" actId="478"/>
          <ac:graphicFrameMkLst>
            <pc:docMk/>
            <pc:sldMk cId="3003541664" sldId="256"/>
            <ac:graphicFrameMk id="9" creationId="{4F3C78F2-B00B-6113-DAD5-B7BD739E86A3}"/>
          </ac:graphicFrameMkLst>
        </pc:graphicFrameChg>
        <pc:picChg chg="add mod">
          <ac:chgData name="Matthew Perkett" userId="cec0511d4d1a43b0" providerId="LiveId" clId="{4D3378B1-2CCD-439F-AEC7-62CDC43EDC05}" dt="2024-06-03T21:22:56.078" v="3216" actId="164"/>
          <ac:picMkLst>
            <pc:docMk/>
            <pc:sldMk cId="3003541664" sldId="256"/>
            <ac:picMk id="5" creationId="{B162B198-593C-8E0E-189C-ACA3B3E5AB6C}"/>
          </ac:picMkLst>
        </pc:picChg>
        <pc:picChg chg="add mod ord">
          <ac:chgData name="Matthew Perkett" userId="cec0511d4d1a43b0" providerId="LiveId" clId="{4D3378B1-2CCD-439F-AEC7-62CDC43EDC05}" dt="2024-06-03T18:56:06.386" v="2110" actId="14100"/>
          <ac:picMkLst>
            <pc:docMk/>
            <pc:sldMk cId="3003541664" sldId="256"/>
            <ac:picMk id="14" creationId="{1E4CB6E6-084F-2E74-E046-C07E9A4F68DC}"/>
          </ac:picMkLst>
        </pc:picChg>
        <pc:picChg chg="add mod ord">
          <ac:chgData name="Matthew Perkett" userId="cec0511d4d1a43b0" providerId="LiveId" clId="{4D3378B1-2CCD-439F-AEC7-62CDC43EDC05}" dt="2024-06-03T18:56:09.251" v="2111" actId="14100"/>
          <ac:picMkLst>
            <pc:docMk/>
            <pc:sldMk cId="3003541664" sldId="256"/>
            <ac:picMk id="16" creationId="{58A8DE3E-2696-A21F-8123-89B5C5164251}"/>
          </ac:picMkLst>
        </pc:picChg>
        <pc:cxnChg chg="add mod">
          <ac:chgData name="Matthew Perkett" userId="cec0511d4d1a43b0" providerId="LiveId" clId="{4D3378B1-2CCD-439F-AEC7-62CDC43EDC05}" dt="2024-06-03T21:22:56.078" v="3216" actId="164"/>
          <ac:cxnSpMkLst>
            <pc:docMk/>
            <pc:sldMk cId="3003541664" sldId="256"/>
            <ac:cxnSpMk id="21" creationId="{DBC79C9E-A79D-A864-9AEF-B8E01C8F51FF}"/>
          </ac:cxnSpMkLst>
        </pc:cxnChg>
      </pc:sldChg>
      <pc:sldChg chg="addSp delSp modSp new mod ord">
        <pc:chgData name="Matthew Perkett" userId="cec0511d4d1a43b0" providerId="LiveId" clId="{4D3378B1-2CCD-439F-AEC7-62CDC43EDC05}" dt="2024-06-03T21:46:50.982" v="3279" actId="164"/>
        <pc:sldMkLst>
          <pc:docMk/>
          <pc:sldMk cId="3621918008" sldId="257"/>
        </pc:sldMkLst>
        <pc:spChg chg="add del">
          <ac:chgData name="Matthew Perkett" userId="cec0511d4d1a43b0" providerId="LiveId" clId="{4D3378B1-2CCD-439F-AEC7-62CDC43EDC05}" dt="2024-06-03T18:31:58.512" v="371" actId="22"/>
          <ac:spMkLst>
            <pc:docMk/>
            <pc:sldMk cId="3621918008" sldId="257"/>
            <ac:spMk id="10" creationId="{5A0F3937-B843-7724-AE30-7920281EC0D3}"/>
          </ac:spMkLst>
        </pc:spChg>
        <pc:spChg chg="add mod">
          <ac:chgData name="Matthew Perkett" userId="cec0511d4d1a43b0" providerId="LiveId" clId="{4D3378B1-2CCD-439F-AEC7-62CDC43EDC05}" dt="2024-06-03T19:14:30.319" v="2621" actId="1036"/>
          <ac:spMkLst>
            <pc:docMk/>
            <pc:sldMk cId="3621918008" sldId="257"/>
            <ac:spMk id="12" creationId="{9DF157F5-0DFE-20BD-3165-92FAF42A7301}"/>
          </ac:spMkLst>
        </pc:spChg>
        <pc:spChg chg="add mod ord topLvl">
          <ac:chgData name="Matthew Perkett" userId="cec0511d4d1a43b0" providerId="LiveId" clId="{4D3378B1-2CCD-439F-AEC7-62CDC43EDC05}" dt="2024-06-03T21:46:50.982" v="3279" actId="164"/>
          <ac:spMkLst>
            <pc:docMk/>
            <pc:sldMk cId="3621918008" sldId="257"/>
            <ac:spMk id="13" creationId="{AB2D3D25-DA92-3346-8640-9BF961A191E7}"/>
          </ac:spMkLst>
        </pc:spChg>
        <pc:spChg chg="add mod ord topLvl">
          <ac:chgData name="Matthew Perkett" userId="cec0511d4d1a43b0" providerId="LiveId" clId="{4D3378B1-2CCD-439F-AEC7-62CDC43EDC05}" dt="2024-06-03T21:46:50.982" v="3279" actId="164"/>
          <ac:spMkLst>
            <pc:docMk/>
            <pc:sldMk cId="3621918008" sldId="257"/>
            <ac:spMk id="14" creationId="{DA2E6708-51DA-129C-51C8-B80CEA65C900}"/>
          </ac:spMkLst>
        </pc:spChg>
        <pc:spChg chg="add mod ord topLvl">
          <ac:chgData name="Matthew Perkett" userId="cec0511d4d1a43b0" providerId="LiveId" clId="{4D3378B1-2CCD-439F-AEC7-62CDC43EDC05}" dt="2024-06-03T21:46:50.982" v="3279" actId="164"/>
          <ac:spMkLst>
            <pc:docMk/>
            <pc:sldMk cId="3621918008" sldId="257"/>
            <ac:spMk id="15" creationId="{4487DFE9-A0B4-40A0-6BD5-23F16C4C1B9F}"/>
          </ac:spMkLst>
        </pc:spChg>
        <pc:spChg chg="add mod ord topLvl">
          <ac:chgData name="Matthew Perkett" userId="cec0511d4d1a43b0" providerId="LiveId" clId="{4D3378B1-2CCD-439F-AEC7-62CDC43EDC05}" dt="2024-06-03T21:46:50.982" v="3279" actId="164"/>
          <ac:spMkLst>
            <pc:docMk/>
            <pc:sldMk cId="3621918008" sldId="257"/>
            <ac:spMk id="16" creationId="{AF896926-D47C-4AAB-2EE6-EF586693C161}"/>
          </ac:spMkLst>
        </pc:spChg>
        <pc:spChg chg="add mod">
          <ac:chgData name="Matthew Perkett" userId="cec0511d4d1a43b0" providerId="LiveId" clId="{4D3378B1-2CCD-439F-AEC7-62CDC43EDC05}" dt="2024-06-03T21:46:04.693" v="3270" actId="165"/>
          <ac:spMkLst>
            <pc:docMk/>
            <pc:sldMk cId="3621918008" sldId="257"/>
            <ac:spMk id="17" creationId="{BCD2E0D3-0BBA-6ACF-FB96-6D584ABEC77F}"/>
          </ac:spMkLst>
        </pc:spChg>
        <pc:spChg chg="add mod topLvl">
          <ac:chgData name="Matthew Perkett" userId="cec0511d4d1a43b0" providerId="LiveId" clId="{4D3378B1-2CCD-439F-AEC7-62CDC43EDC05}" dt="2024-06-03T21:46:50.982" v="3279" actId="164"/>
          <ac:spMkLst>
            <pc:docMk/>
            <pc:sldMk cId="3621918008" sldId="257"/>
            <ac:spMk id="19" creationId="{7A51B071-B7B6-DFEE-F226-2FBCF50F37E3}"/>
          </ac:spMkLst>
        </pc:spChg>
        <pc:spChg chg="add mod">
          <ac:chgData name="Matthew Perkett" userId="cec0511d4d1a43b0" providerId="LiveId" clId="{4D3378B1-2CCD-439F-AEC7-62CDC43EDC05}" dt="2024-06-03T19:15:27.478" v="2738" actId="6549"/>
          <ac:spMkLst>
            <pc:docMk/>
            <pc:sldMk cId="3621918008" sldId="257"/>
            <ac:spMk id="20" creationId="{88F9D732-A678-9D5E-CA7A-9DC277900EFF}"/>
          </ac:spMkLst>
        </pc:spChg>
        <pc:spChg chg="add mod ord topLvl">
          <ac:chgData name="Matthew Perkett" userId="cec0511d4d1a43b0" providerId="LiveId" clId="{4D3378B1-2CCD-439F-AEC7-62CDC43EDC05}" dt="2024-06-03T21:46:50.982" v="3279" actId="164"/>
          <ac:spMkLst>
            <pc:docMk/>
            <pc:sldMk cId="3621918008" sldId="257"/>
            <ac:spMk id="21" creationId="{E58F7419-1652-3FEE-F4DD-43AF6B502404}"/>
          </ac:spMkLst>
        </pc:spChg>
        <pc:grpChg chg="add mod topLvl">
          <ac:chgData name="Matthew Perkett" userId="cec0511d4d1a43b0" providerId="LiveId" clId="{4D3378B1-2CCD-439F-AEC7-62CDC43EDC05}" dt="2024-06-03T21:46:50.982" v="3279" actId="164"/>
          <ac:grpSpMkLst>
            <pc:docMk/>
            <pc:sldMk cId="3621918008" sldId="257"/>
            <ac:grpSpMk id="18" creationId="{FD00A0BB-064A-054F-7308-298BCE992995}"/>
          </ac:grpSpMkLst>
        </pc:grpChg>
        <pc:grpChg chg="add del mod">
          <ac:chgData name="Matthew Perkett" userId="cec0511d4d1a43b0" providerId="LiveId" clId="{4D3378B1-2CCD-439F-AEC7-62CDC43EDC05}" dt="2024-06-03T21:46:04.693" v="3270" actId="165"/>
          <ac:grpSpMkLst>
            <pc:docMk/>
            <pc:sldMk cId="3621918008" sldId="257"/>
            <ac:grpSpMk id="22" creationId="{92D40E2E-B289-1401-4DA3-EA641ABD7413}"/>
          </ac:grpSpMkLst>
        </pc:grpChg>
        <pc:grpChg chg="add mod">
          <ac:chgData name="Matthew Perkett" userId="cec0511d4d1a43b0" providerId="LiveId" clId="{4D3378B1-2CCD-439F-AEC7-62CDC43EDC05}" dt="2024-06-03T21:46:50.982" v="3279" actId="164"/>
          <ac:grpSpMkLst>
            <pc:docMk/>
            <pc:sldMk cId="3621918008" sldId="257"/>
            <ac:grpSpMk id="23" creationId="{5DA245EE-FB49-20AD-E1B1-C2CCA6F14383}"/>
          </ac:grpSpMkLst>
        </pc:grpChg>
        <pc:picChg chg="add mod">
          <ac:chgData name="Matthew Perkett" userId="cec0511d4d1a43b0" providerId="LiveId" clId="{4D3378B1-2CCD-439F-AEC7-62CDC43EDC05}" dt="2024-06-03T21:46:04.693" v="3270" actId="165"/>
          <ac:picMkLst>
            <pc:docMk/>
            <pc:sldMk cId="3621918008" sldId="257"/>
            <ac:picMk id="8" creationId="{247912F8-3B4C-4DB2-4B42-339A2D01DC12}"/>
          </ac:picMkLst>
        </pc:picChg>
      </pc:sldChg>
      <pc:sldChg chg="addSp delSp modSp new mod ord">
        <pc:chgData name="Matthew Perkett" userId="cec0511d4d1a43b0" providerId="LiveId" clId="{4D3378B1-2CCD-439F-AEC7-62CDC43EDC05}" dt="2024-06-03T21:45:19.557" v="3269" actId="164"/>
        <pc:sldMkLst>
          <pc:docMk/>
          <pc:sldMk cId="3095229555" sldId="258"/>
        </pc:sldMkLst>
        <pc:spChg chg="add del">
          <ac:chgData name="Matthew Perkett" userId="cec0511d4d1a43b0" providerId="LiveId" clId="{4D3378B1-2CCD-439F-AEC7-62CDC43EDC05}" dt="2024-06-03T18:36:31.040" v="718" actId="22"/>
          <ac:spMkLst>
            <pc:docMk/>
            <pc:sldMk cId="3095229555" sldId="258"/>
            <ac:spMk id="5" creationId="{2ADBB6B0-F8C8-38B1-4B30-85B07825B1B8}"/>
          </ac:spMkLst>
        </pc:spChg>
        <pc:spChg chg="add mod">
          <ac:chgData name="Matthew Perkett" userId="cec0511d4d1a43b0" providerId="LiveId" clId="{4D3378B1-2CCD-439F-AEC7-62CDC43EDC05}" dt="2024-06-03T19:15:07.236" v="2672" actId="1036"/>
          <ac:spMkLst>
            <pc:docMk/>
            <pc:sldMk cId="3095229555" sldId="258"/>
            <ac:spMk id="7" creationId="{95C2503F-25D6-28C3-A2A4-0D2390D6FAF4}"/>
          </ac:spMkLst>
        </pc:spChg>
        <pc:spChg chg="add mod">
          <ac:chgData name="Matthew Perkett" userId="cec0511d4d1a43b0" providerId="LiveId" clId="{4D3378B1-2CCD-439F-AEC7-62CDC43EDC05}" dt="2024-06-03T18:36:58.629" v="727" actId="164"/>
          <ac:spMkLst>
            <pc:docMk/>
            <pc:sldMk cId="3095229555" sldId="258"/>
            <ac:spMk id="8" creationId="{6A9D2001-1B8B-AB3F-2EEB-A54EA93C0476}"/>
          </ac:spMkLst>
        </pc:spChg>
        <pc:spChg chg="add mod">
          <ac:chgData name="Matthew Perkett" userId="cec0511d4d1a43b0" providerId="LiveId" clId="{4D3378B1-2CCD-439F-AEC7-62CDC43EDC05}" dt="2024-06-03T21:45:19.557" v="3269" actId="164"/>
          <ac:spMkLst>
            <pc:docMk/>
            <pc:sldMk cId="3095229555" sldId="258"/>
            <ac:spMk id="10" creationId="{77836DEE-6CA5-A803-8AE1-92B8A4BE8853}"/>
          </ac:spMkLst>
        </pc:spChg>
        <pc:spChg chg="add mod">
          <ac:chgData name="Matthew Perkett" userId="cec0511d4d1a43b0" providerId="LiveId" clId="{4D3378B1-2CCD-439F-AEC7-62CDC43EDC05}" dt="2024-06-03T21:45:19.557" v="3269" actId="164"/>
          <ac:spMkLst>
            <pc:docMk/>
            <pc:sldMk cId="3095229555" sldId="258"/>
            <ac:spMk id="11" creationId="{C0B94683-4B7E-F924-38FD-34A9EE7A4F8A}"/>
          </ac:spMkLst>
        </pc:spChg>
        <pc:spChg chg="add mod">
          <ac:chgData name="Matthew Perkett" userId="cec0511d4d1a43b0" providerId="LiveId" clId="{4D3378B1-2CCD-439F-AEC7-62CDC43EDC05}" dt="2024-06-03T21:45:19.557" v="3269" actId="164"/>
          <ac:spMkLst>
            <pc:docMk/>
            <pc:sldMk cId="3095229555" sldId="258"/>
            <ac:spMk id="12" creationId="{49050FA1-4441-076E-8173-181AC7A031BA}"/>
          </ac:spMkLst>
        </pc:spChg>
        <pc:spChg chg="add mod">
          <ac:chgData name="Matthew Perkett" userId="cec0511d4d1a43b0" providerId="LiveId" clId="{4D3378B1-2CCD-439F-AEC7-62CDC43EDC05}" dt="2024-06-03T21:45:19.557" v="3269" actId="164"/>
          <ac:spMkLst>
            <pc:docMk/>
            <pc:sldMk cId="3095229555" sldId="258"/>
            <ac:spMk id="13" creationId="{DBEF5CA3-7583-D99D-4CDB-50FCFC3E61DA}"/>
          </ac:spMkLst>
        </pc:spChg>
        <pc:spChg chg="add mod">
          <ac:chgData name="Matthew Perkett" userId="cec0511d4d1a43b0" providerId="LiveId" clId="{4D3378B1-2CCD-439F-AEC7-62CDC43EDC05}" dt="2024-06-03T21:45:19.557" v="3269" actId="164"/>
          <ac:spMkLst>
            <pc:docMk/>
            <pc:sldMk cId="3095229555" sldId="258"/>
            <ac:spMk id="14" creationId="{CA6171EA-006B-5E25-E7E3-B2F623618546}"/>
          </ac:spMkLst>
        </pc:spChg>
        <pc:spChg chg="add mod">
          <ac:chgData name="Matthew Perkett" userId="cec0511d4d1a43b0" providerId="LiveId" clId="{4D3378B1-2CCD-439F-AEC7-62CDC43EDC05}" dt="2024-06-03T21:45:19.557" v="3269" actId="164"/>
          <ac:spMkLst>
            <pc:docMk/>
            <pc:sldMk cId="3095229555" sldId="258"/>
            <ac:spMk id="15" creationId="{32F11579-D87A-12D9-BFF3-00640B5ED21A}"/>
          </ac:spMkLst>
        </pc:spChg>
        <pc:spChg chg="add mod">
          <ac:chgData name="Matthew Perkett" userId="cec0511d4d1a43b0" providerId="LiveId" clId="{4D3378B1-2CCD-439F-AEC7-62CDC43EDC05}" dt="2024-06-03T21:45:19.557" v="3269" actId="164"/>
          <ac:spMkLst>
            <pc:docMk/>
            <pc:sldMk cId="3095229555" sldId="258"/>
            <ac:spMk id="16" creationId="{CB00ADC9-E9E7-30D2-4750-E240AF17C360}"/>
          </ac:spMkLst>
        </pc:spChg>
        <pc:spChg chg="add mod">
          <ac:chgData name="Matthew Perkett" userId="cec0511d4d1a43b0" providerId="LiveId" clId="{4D3378B1-2CCD-439F-AEC7-62CDC43EDC05}" dt="2024-06-03T19:15:51.796" v="2744" actId="20577"/>
          <ac:spMkLst>
            <pc:docMk/>
            <pc:sldMk cId="3095229555" sldId="258"/>
            <ac:spMk id="17" creationId="{572C461E-036C-5F32-3B45-1F9931CEDEB8}"/>
          </ac:spMkLst>
        </pc:spChg>
        <pc:spChg chg="add mod ord">
          <ac:chgData name="Matthew Perkett" userId="cec0511d4d1a43b0" providerId="LiveId" clId="{4D3378B1-2CCD-439F-AEC7-62CDC43EDC05}" dt="2024-06-03T21:45:19.557" v="3269" actId="164"/>
          <ac:spMkLst>
            <pc:docMk/>
            <pc:sldMk cId="3095229555" sldId="258"/>
            <ac:spMk id="18" creationId="{D4EABEA9-E103-F389-B510-3EF687F115FC}"/>
          </ac:spMkLst>
        </pc:spChg>
        <pc:grpChg chg="add mod">
          <ac:chgData name="Matthew Perkett" userId="cec0511d4d1a43b0" providerId="LiveId" clId="{4D3378B1-2CCD-439F-AEC7-62CDC43EDC05}" dt="2024-06-03T21:45:19.557" v="3269" actId="164"/>
          <ac:grpSpMkLst>
            <pc:docMk/>
            <pc:sldMk cId="3095229555" sldId="258"/>
            <ac:grpSpMk id="9" creationId="{85A7FB07-1C1A-E37E-BC78-D1A969CE8AE9}"/>
          </ac:grpSpMkLst>
        </pc:grpChg>
        <pc:grpChg chg="add mod">
          <ac:chgData name="Matthew Perkett" userId="cec0511d4d1a43b0" providerId="LiveId" clId="{4D3378B1-2CCD-439F-AEC7-62CDC43EDC05}" dt="2024-06-03T21:45:19.557" v="3269" actId="164"/>
          <ac:grpSpMkLst>
            <pc:docMk/>
            <pc:sldMk cId="3095229555" sldId="258"/>
            <ac:grpSpMk id="19" creationId="{9E35FFDD-A31D-D6BB-5D73-2CDDBC4849A2}"/>
          </ac:grpSpMkLst>
        </pc:grpChg>
        <pc:picChg chg="add mod">
          <ac:chgData name="Matthew Perkett" userId="cec0511d4d1a43b0" providerId="LiveId" clId="{4D3378B1-2CCD-439F-AEC7-62CDC43EDC05}" dt="2024-06-03T18:36:58.629" v="727" actId="164"/>
          <ac:picMkLst>
            <pc:docMk/>
            <pc:sldMk cId="3095229555" sldId="258"/>
            <ac:picMk id="3" creationId="{15B6EADC-44A4-3080-5367-E34220E06A02}"/>
          </ac:picMkLst>
        </pc:picChg>
      </pc:sldChg>
      <pc:sldChg chg="addSp modSp new mod">
        <pc:chgData name="Matthew Perkett" userId="cec0511d4d1a43b0" providerId="LiveId" clId="{4D3378B1-2CCD-439F-AEC7-62CDC43EDC05}" dt="2024-06-03T19:16:10.269" v="2747" actId="20577"/>
        <pc:sldMkLst>
          <pc:docMk/>
          <pc:sldMk cId="137450534" sldId="259"/>
        </pc:sldMkLst>
        <pc:spChg chg="add mod">
          <ac:chgData name="Matthew Perkett" userId="cec0511d4d1a43b0" providerId="LiveId" clId="{4D3378B1-2CCD-439F-AEC7-62CDC43EDC05}" dt="2024-06-03T19:15:16.171" v="2702" actId="1036"/>
          <ac:spMkLst>
            <pc:docMk/>
            <pc:sldMk cId="137450534" sldId="259"/>
            <ac:spMk id="5" creationId="{8515D0D3-0516-F1FB-7BE4-16061C48D87E}"/>
          </ac:spMkLst>
        </pc:spChg>
        <pc:spChg chg="add mod">
          <ac:chgData name="Matthew Perkett" userId="cec0511d4d1a43b0" providerId="LiveId" clId="{4D3378B1-2CCD-439F-AEC7-62CDC43EDC05}" dt="2024-06-03T18:47:51.165" v="1590" actId="14100"/>
          <ac:spMkLst>
            <pc:docMk/>
            <pc:sldMk cId="137450534" sldId="259"/>
            <ac:spMk id="6" creationId="{98B4BBA8-CA52-49D8-CE17-1464B564F49E}"/>
          </ac:spMkLst>
        </pc:spChg>
        <pc:spChg chg="add mod">
          <ac:chgData name="Matthew Perkett" userId="cec0511d4d1a43b0" providerId="LiveId" clId="{4D3378B1-2CCD-439F-AEC7-62CDC43EDC05}" dt="2024-06-03T19:15:16.171" v="2702" actId="1036"/>
          <ac:spMkLst>
            <pc:docMk/>
            <pc:sldMk cId="137450534" sldId="259"/>
            <ac:spMk id="8" creationId="{490C0832-99EE-533B-2486-F82EED0B1FD6}"/>
          </ac:spMkLst>
        </pc:spChg>
        <pc:spChg chg="add mod">
          <ac:chgData name="Matthew Perkett" userId="cec0511d4d1a43b0" providerId="LiveId" clId="{4D3378B1-2CCD-439F-AEC7-62CDC43EDC05}" dt="2024-06-03T19:15:16.171" v="2702" actId="1036"/>
          <ac:spMkLst>
            <pc:docMk/>
            <pc:sldMk cId="137450534" sldId="259"/>
            <ac:spMk id="9" creationId="{0113929D-2778-826A-1B05-C6737BB8A1C6}"/>
          </ac:spMkLst>
        </pc:spChg>
        <pc:spChg chg="add mod">
          <ac:chgData name="Matthew Perkett" userId="cec0511d4d1a43b0" providerId="LiveId" clId="{4D3378B1-2CCD-439F-AEC7-62CDC43EDC05}" dt="2024-06-03T19:15:16.171" v="2702" actId="1036"/>
          <ac:spMkLst>
            <pc:docMk/>
            <pc:sldMk cId="137450534" sldId="259"/>
            <ac:spMk id="10" creationId="{E9CCFFC0-8A80-14CA-46D7-27B5143E8A8C}"/>
          </ac:spMkLst>
        </pc:spChg>
        <pc:spChg chg="add mod">
          <ac:chgData name="Matthew Perkett" userId="cec0511d4d1a43b0" providerId="LiveId" clId="{4D3378B1-2CCD-439F-AEC7-62CDC43EDC05}" dt="2024-06-03T19:15:16.171" v="2702" actId="1036"/>
          <ac:spMkLst>
            <pc:docMk/>
            <pc:sldMk cId="137450534" sldId="259"/>
            <ac:spMk id="11" creationId="{E75B27DE-AB50-CD5F-FA1B-19202BC6CEC2}"/>
          </ac:spMkLst>
        </pc:spChg>
        <pc:spChg chg="add mod">
          <ac:chgData name="Matthew Perkett" userId="cec0511d4d1a43b0" providerId="LiveId" clId="{4D3378B1-2CCD-439F-AEC7-62CDC43EDC05}" dt="2024-06-03T19:15:16.171" v="2702" actId="1036"/>
          <ac:spMkLst>
            <pc:docMk/>
            <pc:sldMk cId="137450534" sldId="259"/>
            <ac:spMk id="12" creationId="{4C9CEBB5-91C6-2475-146D-F8F253AC6A17}"/>
          </ac:spMkLst>
        </pc:spChg>
        <pc:spChg chg="add mod">
          <ac:chgData name="Matthew Perkett" userId="cec0511d4d1a43b0" providerId="LiveId" clId="{4D3378B1-2CCD-439F-AEC7-62CDC43EDC05}" dt="2024-06-03T19:15:16.171" v="2702" actId="1036"/>
          <ac:spMkLst>
            <pc:docMk/>
            <pc:sldMk cId="137450534" sldId="259"/>
            <ac:spMk id="13" creationId="{B2102E1F-CEBD-1346-0FA1-66D14B88717A}"/>
          </ac:spMkLst>
        </pc:spChg>
        <pc:spChg chg="add mod">
          <ac:chgData name="Matthew Perkett" userId="cec0511d4d1a43b0" providerId="LiveId" clId="{4D3378B1-2CCD-439F-AEC7-62CDC43EDC05}" dt="2024-06-03T19:16:10.269" v="2747" actId="20577"/>
          <ac:spMkLst>
            <pc:docMk/>
            <pc:sldMk cId="137450534" sldId="259"/>
            <ac:spMk id="14" creationId="{6D049332-1D74-FD72-E602-A0B64D9E39E8}"/>
          </ac:spMkLst>
        </pc:spChg>
        <pc:grpChg chg="add mod">
          <ac:chgData name="Matthew Perkett" userId="cec0511d4d1a43b0" providerId="LiveId" clId="{4D3378B1-2CCD-439F-AEC7-62CDC43EDC05}" dt="2024-06-03T19:15:16.171" v="2702" actId="1036"/>
          <ac:grpSpMkLst>
            <pc:docMk/>
            <pc:sldMk cId="137450534" sldId="259"/>
            <ac:grpSpMk id="7" creationId="{49930F91-3278-BDA1-1425-3EEC64B1547F}"/>
          </ac:grpSpMkLst>
        </pc:grpChg>
        <pc:picChg chg="add mod">
          <ac:chgData name="Matthew Perkett" userId="cec0511d4d1a43b0" providerId="LiveId" clId="{4D3378B1-2CCD-439F-AEC7-62CDC43EDC05}" dt="2024-06-03T18:45:42.469" v="1227" actId="164"/>
          <ac:picMkLst>
            <pc:docMk/>
            <pc:sldMk cId="137450534" sldId="259"/>
            <ac:picMk id="3" creationId="{8C87C96E-1C93-A11B-421F-11414281BFB4}"/>
          </ac:picMkLst>
        </pc:picChg>
      </pc:sldChg>
      <pc:sldChg chg="addSp delSp modSp new mod">
        <pc:chgData name="Matthew Perkett" userId="cec0511d4d1a43b0" providerId="LiveId" clId="{4D3378B1-2CCD-439F-AEC7-62CDC43EDC05}" dt="2024-06-03T21:41:32.637" v="3254" actId="164"/>
        <pc:sldMkLst>
          <pc:docMk/>
          <pc:sldMk cId="1476879043" sldId="260"/>
        </pc:sldMkLst>
        <pc:spChg chg="add mod">
          <ac:chgData name="Matthew Perkett" userId="cec0511d4d1a43b0" providerId="LiveId" clId="{4D3378B1-2CCD-439F-AEC7-62CDC43EDC05}" dt="2024-06-03T19:15:23.468" v="2737" actId="1036"/>
          <ac:spMkLst>
            <pc:docMk/>
            <pc:sldMk cId="1476879043" sldId="260"/>
            <ac:spMk id="5" creationId="{373378BE-1E5C-B045-7E24-B7C2EA8A10E6}"/>
          </ac:spMkLst>
        </pc:spChg>
        <pc:spChg chg="add mod">
          <ac:chgData name="Matthew Perkett" userId="cec0511d4d1a43b0" providerId="LiveId" clId="{4D3378B1-2CCD-439F-AEC7-62CDC43EDC05}" dt="2024-06-03T21:40:34.935" v="3244" actId="165"/>
          <ac:spMkLst>
            <pc:docMk/>
            <pc:sldMk cId="1476879043" sldId="260"/>
            <ac:spMk id="6" creationId="{C6D06E12-74FD-F481-804B-91B20BDA73FB}"/>
          </ac:spMkLst>
        </pc:spChg>
        <pc:spChg chg="add mod topLvl">
          <ac:chgData name="Matthew Perkett" userId="cec0511d4d1a43b0" providerId="LiveId" clId="{4D3378B1-2CCD-439F-AEC7-62CDC43EDC05}" dt="2024-06-03T21:41:32.637" v="3254" actId="164"/>
          <ac:spMkLst>
            <pc:docMk/>
            <pc:sldMk cId="1476879043" sldId="260"/>
            <ac:spMk id="8" creationId="{4C301D56-78D5-64CC-366A-387609243C68}"/>
          </ac:spMkLst>
        </pc:spChg>
        <pc:spChg chg="add mod topLvl">
          <ac:chgData name="Matthew Perkett" userId="cec0511d4d1a43b0" providerId="LiveId" clId="{4D3378B1-2CCD-439F-AEC7-62CDC43EDC05}" dt="2024-06-03T21:41:32.637" v="3254" actId="164"/>
          <ac:spMkLst>
            <pc:docMk/>
            <pc:sldMk cId="1476879043" sldId="260"/>
            <ac:spMk id="9" creationId="{B7D8CBE0-CCBA-81AA-36B1-01B055E2F30E}"/>
          </ac:spMkLst>
        </pc:spChg>
        <pc:spChg chg="add mod topLvl">
          <ac:chgData name="Matthew Perkett" userId="cec0511d4d1a43b0" providerId="LiveId" clId="{4D3378B1-2CCD-439F-AEC7-62CDC43EDC05}" dt="2024-06-03T21:41:32.637" v="3254" actId="164"/>
          <ac:spMkLst>
            <pc:docMk/>
            <pc:sldMk cId="1476879043" sldId="260"/>
            <ac:spMk id="10" creationId="{FDA6D931-DF8C-8929-63F2-23E0F2CB3ED3}"/>
          </ac:spMkLst>
        </pc:spChg>
        <pc:spChg chg="add mod topLvl">
          <ac:chgData name="Matthew Perkett" userId="cec0511d4d1a43b0" providerId="LiveId" clId="{4D3378B1-2CCD-439F-AEC7-62CDC43EDC05}" dt="2024-06-03T21:41:32.637" v="3254" actId="164"/>
          <ac:spMkLst>
            <pc:docMk/>
            <pc:sldMk cId="1476879043" sldId="260"/>
            <ac:spMk id="11" creationId="{70BDD237-BBBC-E05F-9C6E-FF2244DBF1B5}"/>
          </ac:spMkLst>
        </pc:spChg>
        <pc:spChg chg="add mod topLvl">
          <ac:chgData name="Matthew Perkett" userId="cec0511d4d1a43b0" providerId="LiveId" clId="{4D3378B1-2CCD-439F-AEC7-62CDC43EDC05}" dt="2024-06-03T21:41:32.637" v="3254" actId="164"/>
          <ac:spMkLst>
            <pc:docMk/>
            <pc:sldMk cId="1476879043" sldId="260"/>
            <ac:spMk id="12" creationId="{6390B739-0F48-27E2-87BF-D0EEB33FE0E7}"/>
          </ac:spMkLst>
        </pc:spChg>
        <pc:spChg chg="add mod topLvl">
          <ac:chgData name="Matthew Perkett" userId="cec0511d4d1a43b0" providerId="LiveId" clId="{4D3378B1-2CCD-439F-AEC7-62CDC43EDC05}" dt="2024-06-03T21:41:32.637" v="3254" actId="164"/>
          <ac:spMkLst>
            <pc:docMk/>
            <pc:sldMk cId="1476879043" sldId="260"/>
            <ac:spMk id="13" creationId="{69A222F0-C0FF-4118-AF7A-A7B232D589A0}"/>
          </ac:spMkLst>
        </pc:spChg>
        <pc:spChg chg="add mod topLvl">
          <ac:chgData name="Matthew Perkett" userId="cec0511d4d1a43b0" providerId="LiveId" clId="{4D3378B1-2CCD-439F-AEC7-62CDC43EDC05}" dt="2024-06-03T21:41:32.637" v="3254" actId="164"/>
          <ac:spMkLst>
            <pc:docMk/>
            <pc:sldMk cId="1476879043" sldId="260"/>
            <ac:spMk id="14" creationId="{EB421E68-BD05-287A-5AD0-6FB28D866F89}"/>
          </ac:spMkLst>
        </pc:spChg>
        <pc:spChg chg="add mod">
          <ac:chgData name="Matthew Perkett" userId="cec0511d4d1a43b0" providerId="LiveId" clId="{4D3378B1-2CCD-439F-AEC7-62CDC43EDC05}" dt="2024-06-03T19:16:15.356" v="2750" actId="20577"/>
          <ac:spMkLst>
            <pc:docMk/>
            <pc:sldMk cId="1476879043" sldId="260"/>
            <ac:spMk id="15" creationId="{57A6F56F-583E-E0D7-B2CF-7C9A22F6FFF9}"/>
          </ac:spMkLst>
        </pc:spChg>
        <pc:spChg chg="add mod ord topLvl">
          <ac:chgData name="Matthew Perkett" userId="cec0511d4d1a43b0" providerId="LiveId" clId="{4D3378B1-2CCD-439F-AEC7-62CDC43EDC05}" dt="2024-06-03T21:41:32.637" v="3254" actId="164"/>
          <ac:spMkLst>
            <pc:docMk/>
            <pc:sldMk cId="1476879043" sldId="260"/>
            <ac:spMk id="16" creationId="{3C87A604-84D2-02C7-334C-151121112345}"/>
          </ac:spMkLst>
        </pc:spChg>
        <pc:spChg chg="add mod ord">
          <ac:chgData name="Matthew Perkett" userId="cec0511d4d1a43b0" providerId="LiveId" clId="{4D3378B1-2CCD-439F-AEC7-62CDC43EDC05}" dt="2024-06-03T21:41:32.637" v="3254" actId="164"/>
          <ac:spMkLst>
            <pc:docMk/>
            <pc:sldMk cId="1476879043" sldId="260"/>
            <ac:spMk id="18" creationId="{232C921C-9EB2-1D98-0B98-49BFFB0CAC20}"/>
          </ac:spMkLst>
        </pc:spChg>
        <pc:grpChg chg="add mod topLvl">
          <ac:chgData name="Matthew Perkett" userId="cec0511d4d1a43b0" providerId="LiveId" clId="{4D3378B1-2CCD-439F-AEC7-62CDC43EDC05}" dt="2024-06-03T21:41:32.637" v="3254" actId="164"/>
          <ac:grpSpMkLst>
            <pc:docMk/>
            <pc:sldMk cId="1476879043" sldId="260"/>
            <ac:grpSpMk id="7" creationId="{8DAF8FF8-D4CF-702C-4351-DE898B1D5BED}"/>
          </ac:grpSpMkLst>
        </pc:grpChg>
        <pc:grpChg chg="add del mod">
          <ac:chgData name="Matthew Perkett" userId="cec0511d4d1a43b0" providerId="LiveId" clId="{4D3378B1-2CCD-439F-AEC7-62CDC43EDC05}" dt="2024-06-03T21:40:34.935" v="3244" actId="165"/>
          <ac:grpSpMkLst>
            <pc:docMk/>
            <pc:sldMk cId="1476879043" sldId="260"/>
            <ac:grpSpMk id="17" creationId="{BE162E27-D41E-A2A9-E25D-9C0DA1E58D62}"/>
          </ac:grpSpMkLst>
        </pc:grpChg>
        <pc:grpChg chg="add mod">
          <ac:chgData name="Matthew Perkett" userId="cec0511d4d1a43b0" providerId="LiveId" clId="{4D3378B1-2CCD-439F-AEC7-62CDC43EDC05}" dt="2024-06-03T21:41:32.637" v="3254" actId="164"/>
          <ac:grpSpMkLst>
            <pc:docMk/>
            <pc:sldMk cId="1476879043" sldId="260"/>
            <ac:grpSpMk id="19" creationId="{C5085B8B-E133-A3B7-D8BC-B230D04A930C}"/>
          </ac:grpSpMkLst>
        </pc:grpChg>
        <pc:picChg chg="add mod">
          <ac:chgData name="Matthew Perkett" userId="cec0511d4d1a43b0" providerId="LiveId" clId="{4D3378B1-2CCD-439F-AEC7-62CDC43EDC05}" dt="2024-06-03T21:40:34.935" v="3244" actId="165"/>
          <ac:picMkLst>
            <pc:docMk/>
            <pc:sldMk cId="1476879043" sldId="260"/>
            <ac:picMk id="3" creationId="{16D7E555-E831-4B67-BF88-40B1C80892E0}"/>
          </ac:picMkLst>
        </pc:picChg>
      </pc:sldChg>
      <pc:sldChg chg="addSp delSp modSp new mod">
        <pc:chgData name="Matthew Perkett" userId="cec0511d4d1a43b0" providerId="LiveId" clId="{4D3378B1-2CCD-439F-AEC7-62CDC43EDC05}" dt="2024-06-03T21:48:25.538" v="3302" actId="164"/>
        <pc:sldMkLst>
          <pc:docMk/>
          <pc:sldMk cId="206715708" sldId="261"/>
        </pc:sldMkLst>
        <pc:spChg chg="add mod">
          <ac:chgData name="Matthew Perkett" userId="cec0511d4d1a43b0" providerId="LiveId" clId="{4D3378B1-2CCD-439F-AEC7-62CDC43EDC05}" dt="2024-06-03T19:16:31.380" v="2756" actId="20577"/>
          <ac:spMkLst>
            <pc:docMk/>
            <pc:sldMk cId="206715708" sldId="261"/>
            <ac:spMk id="2" creationId="{A12441E0-4C1C-EF06-38DC-8F9FC4A76A86}"/>
          </ac:spMkLst>
        </pc:spChg>
        <pc:spChg chg="add mod">
          <ac:chgData name="Matthew Perkett" userId="cec0511d4d1a43b0" providerId="LiveId" clId="{4D3378B1-2CCD-439F-AEC7-62CDC43EDC05}" dt="2024-06-03T20:23:43.011" v="3088" actId="1076"/>
          <ac:spMkLst>
            <pc:docMk/>
            <pc:sldMk cId="206715708" sldId="261"/>
            <ac:spMk id="6" creationId="{C3A6B62D-D153-5DFC-BB95-BD9B99DE4A48}"/>
          </ac:spMkLst>
        </pc:spChg>
        <pc:spChg chg="add mod">
          <ac:chgData name="Matthew Perkett" userId="cec0511d4d1a43b0" providerId="LiveId" clId="{4D3378B1-2CCD-439F-AEC7-62CDC43EDC05}" dt="2024-06-03T20:23:56.213" v="3092" actId="164"/>
          <ac:spMkLst>
            <pc:docMk/>
            <pc:sldMk cId="206715708" sldId="261"/>
            <ac:spMk id="7" creationId="{4F923120-BC89-3998-DAAA-76E116BF1C39}"/>
          </ac:spMkLst>
        </pc:spChg>
        <pc:spChg chg="add mod">
          <ac:chgData name="Matthew Perkett" userId="cec0511d4d1a43b0" providerId="LiveId" clId="{4D3378B1-2CCD-439F-AEC7-62CDC43EDC05}" dt="2024-06-03T21:48:25.538" v="3302" actId="164"/>
          <ac:spMkLst>
            <pc:docMk/>
            <pc:sldMk cId="206715708" sldId="261"/>
            <ac:spMk id="9" creationId="{641B9732-40B6-475E-2B5C-8997FAD001C7}"/>
          </ac:spMkLst>
        </pc:spChg>
        <pc:spChg chg="add del mod">
          <ac:chgData name="Matthew Perkett" userId="cec0511d4d1a43b0" providerId="LiveId" clId="{4D3378B1-2CCD-439F-AEC7-62CDC43EDC05}" dt="2024-06-03T20:24:42.614" v="3204" actId="478"/>
          <ac:spMkLst>
            <pc:docMk/>
            <pc:sldMk cId="206715708" sldId="261"/>
            <ac:spMk id="10" creationId="{E8A4D201-AB54-CDCB-8937-E0AF53F012F5}"/>
          </ac:spMkLst>
        </pc:spChg>
        <pc:spChg chg="add mod">
          <ac:chgData name="Matthew Perkett" userId="cec0511d4d1a43b0" providerId="LiveId" clId="{4D3378B1-2CCD-439F-AEC7-62CDC43EDC05}" dt="2024-06-03T21:48:25.538" v="3302" actId="164"/>
          <ac:spMkLst>
            <pc:docMk/>
            <pc:sldMk cId="206715708" sldId="261"/>
            <ac:spMk id="11" creationId="{C1F4B78F-1D15-4BAB-B8BD-8F58E75457DE}"/>
          </ac:spMkLst>
        </pc:spChg>
        <pc:spChg chg="add mod ord">
          <ac:chgData name="Matthew Perkett" userId="cec0511d4d1a43b0" providerId="LiveId" clId="{4D3378B1-2CCD-439F-AEC7-62CDC43EDC05}" dt="2024-06-03T21:48:25.538" v="3302" actId="164"/>
          <ac:spMkLst>
            <pc:docMk/>
            <pc:sldMk cId="206715708" sldId="261"/>
            <ac:spMk id="12" creationId="{C55219FC-36B9-632B-A0AE-71E373AC3618}"/>
          </ac:spMkLst>
        </pc:spChg>
        <pc:grpChg chg="add mod">
          <ac:chgData name="Matthew Perkett" userId="cec0511d4d1a43b0" providerId="LiveId" clId="{4D3378B1-2CCD-439F-AEC7-62CDC43EDC05}" dt="2024-06-03T21:48:25.538" v="3302" actId="164"/>
          <ac:grpSpMkLst>
            <pc:docMk/>
            <pc:sldMk cId="206715708" sldId="261"/>
            <ac:grpSpMk id="8" creationId="{81D6AFCA-AB38-43F2-F27F-AAC8CDBF3D02}"/>
          </ac:grpSpMkLst>
        </pc:grpChg>
        <pc:grpChg chg="add mod">
          <ac:chgData name="Matthew Perkett" userId="cec0511d4d1a43b0" providerId="LiveId" clId="{4D3378B1-2CCD-439F-AEC7-62CDC43EDC05}" dt="2024-06-03T21:48:25.538" v="3302" actId="164"/>
          <ac:grpSpMkLst>
            <pc:docMk/>
            <pc:sldMk cId="206715708" sldId="261"/>
            <ac:grpSpMk id="13" creationId="{F739C87B-536C-40BB-6FCF-B13C2A1571FE}"/>
          </ac:grpSpMkLst>
        </pc:grpChg>
        <pc:picChg chg="add mod">
          <ac:chgData name="Matthew Perkett" userId="cec0511d4d1a43b0" providerId="LiveId" clId="{4D3378B1-2CCD-439F-AEC7-62CDC43EDC05}" dt="2024-06-03T20:23:56.213" v="3092" actId="164"/>
          <ac:picMkLst>
            <pc:docMk/>
            <pc:sldMk cId="206715708" sldId="261"/>
            <ac:picMk id="4" creationId="{F24155BE-EAA0-9C50-A59A-59E529DA4892}"/>
          </ac:picMkLst>
        </pc:picChg>
      </pc:sldChg>
      <pc:sldChg chg="addSp delSp modSp new mod">
        <pc:chgData name="Matthew Perkett" userId="cec0511d4d1a43b0" providerId="LiveId" clId="{4D3378B1-2CCD-439F-AEC7-62CDC43EDC05}" dt="2024-06-03T21:28:34.477" v="3234" actId="164"/>
        <pc:sldMkLst>
          <pc:docMk/>
          <pc:sldMk cId="57666333" sldId="262"/>
        </pc:sldMkLst>
        <pc:spChg chg="add del mod">
          <ac:chgData name="Matthew Perkett" userId="cec0511d4d1a43b0" providerId="LiveId" clId="{4D3378B1-2CCD-439F-AEC7-62CDC43EDC05}" dt="2024-06-03T20:15:03.371" v="2799" actId="478"/>
          <ac:spMkLst>
            <pc:docMk/>
            <pc:sldMk cId="57666333" sldId="262"/>
            <ac:spMk id="4" creationId="{41A5386F-5458-FF9C-7FDE-2CB6E07BBCAC}"/>
          </ac:spMkLst>
        </pc:spChg>
        <pc:spChg chg="add mod topLvl">
          <ac:chgData name="Matthew Perkett" userId="cec0511d4d1a43b0" providerId="LiveId" clId="{4D3378B1-2CCD-439F-AEC7-62CDC43EDC05}" dt="2024-06-03T21:28:34.477" v="3234" actId="164"/>
          <ac:spMkLst>
            <pc:docMk/>
            <pc:sldMk cId="57666333" sldId="262"/>
            <ac:spMk id="5" creationId="{237481D5-EA8C-730A-26B5-37CE8DAAC4C6}"/>
          </ac:spMkLst>
        </pc:spChg>
        <pc:spChg chg="add mod topLvl">
          <ac:chgData name="Matthew Perkett" userId="cec0511d4d1a43b0" providerId="LiveId" clId="{4D3378B1-2CCD-439F-AEC7-62CDC43EDC05}" dt="2024-06-03T21:28:34.477" v="3234" actId="164"/>
          <ac:spMkLst>
            <pc:docMk/>
            <pc:sldMk cId="57666333" sldId="262"/>
            <ac:spMk id="8" creationId="{2D2FC239-9920-CF19-CA0E-17AD258C8B36}"/>
          </ac:spMkLst>
        </pc:spChg>
        <pc:spChg chg="add mod topLvl">
          <ac:chgData name="Matthew Perkett" userId="cec0511d4d1a43b0" providerId="LiveId" clId="{4D3378B1-2CCD-439F-AEC7-62CDC43EDC05}" dt="2024-06-03T21:28:34.477" v="3234" actId="164"/>
          <ac:spMkLst>
            <pc:docMk/>
            <pc:sldMk cId="57666333" sldId="262"/>
            <ac:spMk id="9" creationId="{9EC05140-C767-544C-E8E6-C0641CF69933}"/>
          </ac:spMkLst>
        </pc:spChg>
        <pc:spChg chg="add mod topLvl">
          <ac:chgData name="Matthew Perkett" userId="cec0511d4d1a43b0" providerId="LiveId" clId="{4D3378B1-2CCD-439F-AEC7-62CDC43EDC05}" dt="2024-06-03T21:28:34.477" v="3234" actId="164"/>
          <ac:spMkLst>
            <pc:docMk/>
            <pc:sldMk cId="57666333" sldId="262"/>
            <ac:spMk id="10" creationId="{C0E39792-5E4C-8D36-8905-607128403E3F}"/>
          </ac:spMkLst>
        </pc:spChg>
        <pc:spChg chg="add mod topLvl">
          <ac:chgData name="Matthew Perkett" userId="cec0511d4d1a43b0" providerId="LiveId" clId="{4D3378B1-2CCD-439F-AEC7-62CDC43EDC05}" dt="2024-06-03T21:28:34.477" v="3234" actId="164"/>
          <ac:spMkLst>
            <pc:docMk/>
            <pc:sldMk cId="57666333" sldId="262"/>
            <ac:spMk id="11" creationId="{B80E8CFE-9F92-6375-320F-F9D6B58BDE44}"/>
          </ac:spMkLst>
        </pc:spChg>
        <pc:spChg chg="add mod topLvl">
          <ac:chgData name="Matthew Perkett" userId="cec0511d4d1a43b0" providerId="LiveId" clId="{4D3378B1-2CCD-439F-AEC7-62CDC43EDC05}" dt="2024-06-03T21:28:34.477" v="3234" actId="164"/>
          <ac:spMkLst>
            <pc:docMk/>
            <pc:sldMk cId="57666333" sldId="262"/>
            <ac:spMk id="12" creationId="{965BC3C2-4C4B-F2B0-1CB2-A9D7FECA05A9}"/>
          </ac:spMkLst>
        </pc:spChg>
        <pc:spChg chg="add mod ord topLvl">
          <ac:chgData name="Matthew Perkett" userId="cec0511d4d1a43b0" providerId="LiveId" clId="{4D3378B1-2CCD-439F-AEC7-62CDC43EDC05}" dt="2024-06-03T21:28:34.477" v="3234" actId="164"/>
          <ac:spMkLst>
            <pc:docMk/>
            <pc:sldMk cId="57666333" sldId="262"/>
            <ac:spMk id="13" creationId="{5F30770C-0781-8D77-B64D-857E17A48C1A}"/>
          </ac:spMkLst>
        </pc:spChg>
        <pc:grpChg chg="add del mod">
          <ac:chgData name="Matthew Perkett" userId="cec0511d4d1a43b0" providerId="LiveId" clId="{4D3378B1-2CCD-439F-AEC7-62CDC43EDC05}" dt="2024-06-03T21:28:21.277" v="3231" actId="165"/>
          <ac:grpSpMkLst>
            <pc:docMk/>
            <pc:sldMk cId="57666333" sldId="262"/>
            <ac:grpSpMk id="14" creationId="{4BEDAC05-7F17-3A45-381D-91CD74B9D911}"/>
          </ac:grpSpMkLst>
        </pc:grpChg>
        <pc:grpChg chg="add mod">
          <ac:chgData name="Matthew Perkett" userId="cec0511d4d1a43b0" providerId="LiveId" clId="{4D3378B1-2CCD-439F-AEC7-62CDC43EDC05}" dt="2024-06-03T21:28:34.477" v="3234" actId="164"/>
          <ac:grpSpMkLst>
            <pc:docMk/>
            <pc:sldMk cId="57666333" sldId="262"/>
            <ac:grpSpMk id="15" creationId="{26482D3B-A2B8-4F06-2321-6D9D48A2E629}"/>
          </ac:grpSpMkLst>
        </pc:grpChg>
        <pc:picChg chg="add mod topLvl">
          <ac:chgData name="Matthew Perkett" userId="cec0511d4d1a43b0" providerId="LiveId" clId="{4D3378B1-2CCD-439F-AEC7-62CDC43EDC05}" dt="2024-06-03T21:28:34.477" v="3234" actId="164"/>
          <ac:picMkLst>
            <pc:docMk/>
            <pc:sldMk cId="57666333" sldId="262"/>
            <ac:picMk id="3" creationId="{26ADB1A8-C155-2DCE-0FE1-652A68F61E97}"/>
          </ac:picMkLst>
        </pc:picChg>
        <pc:cxnChg chg="add mod topLvl">
          <ac:chgData name="Matthew Perkett" userId="cec0511d4d1a43b0" providerId="LiveId" clId="{4D3378B1-2CCD-439F-AEC7-62CDC43EDC05}" dt="2024-06-03T21:28:34.477" v="3234" actId="164"/>
          <ac:cxnSpMkLst>
            <pc:docMk/>
            <pc:sldMk cId="57666333" sldId="262"/>
            <ac:cxnSpMk id="6" creationId="{ECCEBFAB-EB84-1FE7-2F9A-1C551A9EFCF9}"/>
          </ac:cxnSpMkLst>
        </pc:cxnChg>
      </pc:sldChg>
      <pc:sldChg chg="addSp modSp new mod">
        <pc:chgData name="Matthew Perkett" userId="cec0511d4d1a43b0" providerId="LiveId" clId="{4D3378B1-2CCD-439F-AEC7-62CDC43EDC05}" dt="2024-06-03T20:26:14.038" v="3215" actId="1076"/>
        <pc:sldMkLst>
          <pc:docMk/>
          <pc:sldMk cId="2093983035" sldId="263"/>
        </pc:sldMkLst>
        <pc:spChg chg="add mod">
          <ac:chgData name="Matthew Perkett" userId="cec0511d4d1a43b0" providerId="LiveId" clId="{4D3378B1-2CCD-439F-AEC7-62CDC43EDC05}" dt="2024-06-03T20:25:05.835" v="3206"/>
          <ac:spMkLst>
            <pc:docMk/>
            <pc:sldMk cId="2093983035" sldId="263"/>
            <ac:spMk id="2" creationId="{2AC75322-B65E-5807-F16E-4230342FC1A9}"/>
          </ac:spMkLst>
        </pc:spChg>
        <pc:picChg chg="add mod">
          <ac:chgData name="Matthew Perkett" userId="cec0511d4d1a43b0" providerId="LiveId" clId="{4D3378B1-2CCD-439F-AEC7-62CDC43EDC05}" dt="2024-06-03T20:26:09.884" v="3214" actId="1076"/>
          <ac:picMkLst>
            <pc:docMk/>
            <pc:sldMk cId="2093983035" sldId="263"/>
            <ac:picMk id="4" creationId="{619E5AE1-EA84-1A7A-8311-4AD3CFE97180}"/>
          </ac:picMkLst>
        </pc:picChg>
        <pc:picChg chg="add mod">
          <ac:chgData name="Matthew Perkett" userId="cec0511d4d1a43b0" providerId="LiveId" clId="{4D3378B1-2CCD-439F-AEC7-62CDC43EDC05}" dt="2024-06-03T20:26:14.038" v="3215" actId="1076"/>
          <ac:picMkLst>
            <pc:docMk/>
            <pc:sldMk cId="2093983035" sldId="263"/>
            <ac:picMk id="6" creationId="{D2DFC442-6BAA-1735-E724-9DDA108BED82}"/>
          </ac:picMkLst>
        </pc:picChg>
      </pc:sldChg>
      <pc:sldChg chg="addSp delSp modSp new mod">
        <pc:chgData name="Matthew Perkett" userId="cec0511d4d1a43b0" providerId="LiveId" clId="{4D3378B1-2CCD-439F-AEC7-62CDC43EDC05}" dt="2024-06-03T22:05:43.590" v="3749" actId="164"/>
        <pc:sldMkLst>
          <pc:docMk/>
          <pc:sldMk cId="917741987" sldId="264"/>
        </pc:sldMkLst>
        <pc:spChg chg="add mod">
          <ac:chgData name="Matthew Perkett" userId="cec0511d4d1a43b0" providerId="LiveId" clId="{4D3378B1-2CCD-439F-AEC7-62CDC43EDC05}" dt="2024-06-03T22:01:57.813" v="3310" actId="1076"/>
          <ac:spMkLst>
            <pc:docMk/>
            <pc:sldMk cId="917741987" sldId="264"/>
            <ac:spMk id="5" creationId="{E6804493-AABA-E89A-D001-CA9E6D39E0A5}"/>
          </ac:spMkLst>
        </pc:spChg>
        <pc:spChg chg="add mod">
          <ac:chgData name="Matthew Perkett" userId="cec0511d4d1a43b0" providerId="LiveId" clId="{4D3378B1-2CCD-439F-AEC7-62CDC43EDC05}" dt="2024-06-03T22:05:43.590" v="3749" actId="164"/>
          <ac:spMkLst>
            <pc:docMk/>
            <pc:sldMk cId="917741987" sldId="264"/>
            <ac:spMk id="6" creationId="{0AAC25C3-45B2-4DE6-2818-B32111FF3FE9}"/>
          </ac:spMkLst>
        </pc:spChg>
        <pc:spChg chg="add mod">
          <ac:chgData name="Matthew Perkett" userId="cec0511d4d1a43b0" providerId="LiveId" clId="{4D3378B1-2CCD-439F-AEC7-62CDC43EDC05}" dt="2024-06-03T22:05:43.590" v="3749" actId="164"/>
          <ac:spMkLst>
            <pc:docMk/>
            <pc:sldMk cId="917741987" sldId="264"/>
            <ac:spMk id="7" creationId="{EE6DB437-5FC4-6527-F14C-6EE5C73D09C5}"/>
          </ac:spMkLst>
        </pc:spChg>
        <pc:spChg chg="add mod">
          <ac:chgData name="Matthew Perkett" userId="cec0511d4d1a43b0" providerId="LiveId" clId="{4D3378B1-2CCD-439F-AEC7-62CDC43EDC05}" dt="2024-06-03T22:05:43.590" v="3749" actId="164"/>
          <ac:spMkLst>
            <pc:docMk/>
            <pc:sldMk cId="917741987" sldId="264"/>
            <ac:spMk id="8" creationId="{DC5F92F7-E89A-82F3-5C54-9F52B4750DCF}"/>
          </ac:spMkLst>
        </pc:spChg>
        <pc:spChg chg="add mod">
          <ac:chgData name="Matthew Perkett" userId="cec0511d4d1a43b0" providerId="LiveId" clId="{4D3378B1-2CCD-439F-AEC7-62CDC43EDC05}" dt="2024-06-03T22:05:43.590" v="3749" actId="164"/>
          <ac:spMkLst>
            <pc:docMk/>
            <pc:sldMk cId="917741987" sldId="264"/>
            <ac:spMk id="9" creationId="{784379F4-9CA3-85BD-0A12-60D7F6A6DD3A}"/>
          </ac:spMkLst>
        </pc:spChg>
        <pc:spChg chg="add mod">
          <ac:chgData name="Matthew Perkett" userId="cec0511d4d1a43b0" providerId="LiveId" clId="{4D3378B1-2CCD-439F-AEC7-62CDC43EDC05}" dt="2024-06-03T22:05:43.590" v="3749" actId="164"/>
          <ac:spMkLst>
            <pc:docMk/>
            <pc:sldMk cId="917741987" sldId="264"/>
            <ac:spMk id="10" creationId="{F057A146-8BC7-0426-349F-BA2F84208E4C}"/>
          </ac:spMkLst>
        </pc:spChg>
        <pc:spChg chg="add mod">
          <ac:chgData name="Matthew Perkett" userId="cec0511d4d1a43b0" providerId="LiveId" clId="{4D3378B1-2CCD-439F-AEC7-62CDC43EDC05}" dt="2024-06-03T22:05:43.590" v="3749" actId="164"/>
          <ac:spMkLst>
            <pc:docMk/>
            <pc:sldMk cId="917741987" sldId="264"/>
            <ac:spMk id="11" creationId="{3EC3E5B1-83B4-AEB1-7BD5-A86229696D81}"/>
          </ac:spMkLst>
        </pc:spChg>
        <pc:spChg chg="add mod">
          <ac:chgData name="Matthew Perkett" userId="cec0511d4d1a43b0" providerId="LiveId" clId="{4D3378B1-2CCD-439F-AEC7-62CDC43EDC05}" dt="2024-06-03T22:05:43.590" v="3749" actId="164"/>
          <ac:spMkLst>
            <pc:docMk/>
            <pc:sldMk cId="917741987" sldId="264"/>
            <ac:spMk id="12" creationId="{74EE3CEE-47EE-20AC-AC93-725EC2342C9B}"/>
          </ac:spMkLst>
        </pc:spChg>
        <pc:spChg chg="add del mod">
          <ac:chgData name="Matthew Perkett" userId="cec0511d4d1a43b0" providerId="LiveId" clId="{4D3378B1-2CCD-439F-AEC7-62CDC43EDC05}" dt="2024-06-03T22:03:15.449" v="3509" actId="478"/>
          <ac:spMkLst>
            <pc:docMk/>
            <pc:sldMk cId="917741987" sldId="264"/>
            <ac:spMk id="13" creationId="{21D5ABCE-898C-2E67-E956-8A17755FC3F2}"/>
          </ac:spMkLst>
        </pc:spChg>
        <pc:spChg chg="add mod">
          <ac:chgData name="Matthew Perkett" userId="cec0511d4d1a43b0" providerId="LiveId" clId="{4D3378B1-2CCD-439F-AEC7-62CDC43EDC05}" dt="2024-06-03T22:05:43.590" v="3749" actId="164"/>
          <ac:spMkLst>
            <pc:docMk/>
            <pc:sldMk cId="917741987" sldId="264"/>
            <ac:spMk id="14" creationId="{0030F07B-F8D3-1E64-4661-1FBAAFDB9870}"/>
          </ac:spMkLst>
        </pc:spChg>
        <pc:spChg chg="add mod ord">
          <ac:chgData name="Matthew Perkett" userId="cec0511d4d1a43b0" providerId="LiveId" clId="{4D3378B1-2CCD-439F-AEC7-62CDC43EDC05}" dt="2024-06-03T22:05:43.590" v="3749" actId="164"/>
          <ac:spMkLst>
            <pc:docMk/>
            <pc:sldMk cId="917741987" sldId="264"/>
            <ac:spMk id="15" creationId="{5A0F780B-4629-5F18-928C-8CD0DD99B859}"/>
          </ac:spMkLst>
        </pc:spChg>
        <pc:grpChg chg="add mod">
          <ac:chgData name="Matthew Perkett" userId="cec0511d4d1a43b0" providerId="LiveId" clId="{4D3378B1-2CCD-439F-AEC7-62CDC43EDC05}" dt="2024-06-03T22:05:43.590" v="3749" actId="164"/>
          <ac:grpSpMkLst>
            <pc:docMk/>
            <pc:sldMk cId="917741987" sldId="264"/>
            <ac:grpSpMk id="16" creationId="{A1252708-0E4D-7A92-EECA-77B869F239CC}"/>
          </ac:grpSpMkLst>
        </pc:grpChg>
        <pc:picChg chg="add mod">
          <ac:chgData name="Matthew Perkett" userId="cec0511d4d1a43b0" providerId="LiveId" clId="{4D3378B1-2CCD-439F-AEC7-62CDC43EDC05}" dt="2024-06-03T22:05:43.590" v="3749" actId="164"/>
          <ac:picMkLst>
            <pc:docMk/>
            <pc:sldMk cId="917741987" sldId="264"/>
            <ac:picMk id="3" creationId="{FE81FBF7-39F0-7943-3192-9DF10FE8C4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DEAF-66A1-5BC4-6E10-99FA1CA27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50CA0-B9B1-997E-5FCE-094EA0BF0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71C8-C5E0-FEBC-A758-60749012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B744-91B9-49AA-B4BB-F71A22F36D1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7428-F26D-0477-2AA4-35C684F9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136B-DDBD-34F3-8180-2E53F643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FBCE-4E2D-40CA-908A-42DEB99BA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2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8FD6-5AF1-1CCE-4D40-BDE21CCF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32367-DD71-4295-F568-98D5091AB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2C0B3-E701-4958-56A9-366A9E2C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B744-91B9-49AA-B4BB-F71A22F36D1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C4C25-76BF-9148-3D8A-EBB6B382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8FEAD-557A-D023-ED04-ABBA8FD5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FBCE-4E2D-40CA-908A-42DEB99BA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8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79326-9A1B-65EC-0EA5-F6D7EE37E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A1570-EC96-39FF-AEF9-9BBD381D9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113-4EAC-3439-194F-7F1C8900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B744-91B9-49AA-B4BB-F71A22F36D1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B0FA6-BCBF-D285-FCC7-3EDD2D1A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25DB1-F8F2-B415-82C1-B97B3516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FBCE-4E2D-40CA-908A-42DEB99BA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72CE-B9A6-9382-B5F2-BE9FF955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D8A8-5AC9-8494-0FAB-7A0C03942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2EC99-A833-7531-9F20-12A32BD3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B744-91B9-49AA-B4BB-F71A22F36D1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815CE-6B9B-6FF0-3ADE-5B15E389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DADD6-C8AA-76B6-8A41-C3A5B49E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FBCE-4E2D-40CA-908A-42DEB99BA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6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E96D-4C98-6A6F-7AD6-FC1D0E2AF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69A7A-D112-5E76-CCDA-D5FCB8199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16CF2-ABF7-DB8D-3BA9-6B095B02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B744-91B9-49AA-B4BB-F71A22F36D1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19CA9-C6F8-7502-DAA2-4C6E198A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AD6D8-4A8F-D559-E7C6-3E0509E3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FBCE-4E2D-40CA-908A-42DEB99BA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D61F-4FC3-B35D-F495-2FEB2C9B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C1FD7-D827-6E8D-5DFA-987A94D4F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7D0C1-5E4F-646B-3291-B6D6D1706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2A6BE-A889-D483-9ED4-644E312F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B744-91B9-49AA-B4BB-F71A22F36D1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15821-FF52-128E-FE0F-2338E9BA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81287-120E-ED84-4121-396C8423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FBCE-4E2D-40CA-908A-42DEB99BA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1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D638-C4E3-FDE1-3FB6-AC4F25B8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CF6D4-D64D-460A-FD2D-1A03B0EED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F676B-4753-CB60-5FC0-C23E360A4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1EAB85-9ED4-90C2-A50C-BFB80D0CF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E7978-6CF5-0A9E-9ADB-B55E4EC2F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C39E1-2AC1-F451-A1CC-F2098FBD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B744-91B9-49AA-B4BB-F71A22F36D1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18956C-A44E-7F24-1EC5-4B089736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C7D0E-B721-00E8-E57C-320BD78C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FBCE-4E2D-40CA-908A-42DEB99BA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1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9346-2718-50D6-D10E-789B2478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EC0E7-628B-8799-43F6-2E32C89E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B744-91B9-49AA-B4BB-F71A22F36D1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A2617-E268-A292-883C-8D603802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95097-CB8B-E147-6126-54BD71C9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FBCE-4E2D-40CA-908A-42DEB99BA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2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CA1DE-2060-542C-6C08-E401CEAB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B744-91B9-49AA-B4BB-F71A22F36D1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D40A8-8624-3F25-68F7-8721121E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890C-0F4E-021B-DCC3-DA82B215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FBCE-4E2D-40CA-908A-42DEB99BA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7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E293-6AFA-96B8-62B7-56DE0ABE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0C226-5D24-7310-058D-F1202DEC9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6C5B8-8901-123B-6D54-BD85D7D2E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76C15-0E2E-AA31-2307-4A06D19A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B744-91B9-49AA-B4BB-F71A22F36D1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9C983-D0DD-534C-D38B-E198ED82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9BC38-91AC-C33A-5B0B-ADECE81E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FBCE-4E2D-40CA-908A-42DEB99BA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4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2459-92C8-999F-6D7B-174D5FFA9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01DB7C-1A32-761E-621E-217B5A083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F241A-AD2D-B4CF-3386-9C4505304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70463-7AB6-59DD-5684-20B94BCF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B744-91B9-49AA-B4BB-F71A22F36D1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FB0F6-11B7-E21E-E3CB-A0287121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85071-C619-3938-DFCF-7E5A56D2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FBCE-4E2D-40CA-908A-42DEB99BA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ECFBA-CE0B-F7E7-A265-6CF858F0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55D23-D7DE-DA77-F2C1-385192615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52B2C-CF6A-B69D-86B1-D57A584B6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A0B744-91B9-49AA-B4BB-F71A22F36D1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D2172-7429-C22E-7616-3A76D0369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5CDB9-2426-A34A-B948-680A75033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09FBCE-4E2D-40CA-908A-42DEB99BA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4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E4CB6E6-084F-2E74-E046-C07E9A4F6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802" y="690198"/>
            <a:ext cx="4523630" cy="19897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A8DE3E-2696-A21F-8123-89B5C5164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802" y="3865609"/>
            <a:ext cx="4523630" cy="19596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BA3BDD-3B16-5259-1393-94784778DB17}"/>
              </a:ext>
            </a:extLst>
          </p:cNvPr>
          <p:cNvSpPr txBox="1"/>
          <p:nvPr/>
        </p:nvSpPr>
        <p:spPr>
          <a:xfrm>
            <a:off x="7429180" y="197353"/>
            <a:ext cx="2401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Overrepresented stats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321BC0-900B-5FE4-C91B-CDE593430671}"/>
              </a:ext>
            </a:extLst>
          </p:cNvPr>
          <p:cNvSpPr txBox="1"/>
          <p:nvPr/>
        </p:nvSpPr>
        <p:spPr>
          <a:xfrm>
            <a:off x="7311865" y="3416940"/>
            <a:ext cx="254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Underrepresented stats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664B049-12EA-297E-7AC9-2A73984E927F}"/>
              </a:ext>
            </a:extLst>
          </p:cNvPr>
          <p:cNvGrpSpPr/>
          <p:nvPr/>
        </p:nvGrpSpPr>
        <p:grpSpPr>
          <a:xfrm>
            <a:off x="-114300" y="520700"/>
            <a:ext cx="6845300" cy="4978400"/>
            <a:chOff x="-114300" y="520700"/>
            <a:chExt cx="6845300" cy="49784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57456FB-EB87-E46D-4DDE-FA24A371828D}"/>
                </a:ext>
              </a:extLst>
            </p:cNvPr>
            <p:cNvSpPr/>
            <p:nvPr/>
          </p:nvSpPr>
          <p:spPr>
            <a:xfrm>
              <a:off x="-114300" y="520700"/>
              <a:ext cx="6845300" cy="4978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957B729-D876-E5EF-D4D1-A2884EB6B54B}"/>
                </a:ext>
              </a:extLst>
            </p:cNvPr>
            <p:cNvGrpSpPr/>
            <p:nvPr/>
          </p:nvGrpSpPr>
          <p:grpSpPr>
            <a:xfrm>
              <a:off x="-49233" y="578353"/>
              <a:ext cx="6735783" cy="4869375"/>
              <a:chOff x="-49233" y="578353"/>
              <a:chExt cx="6735783" cy="4869375"/>
            </a:xfrm>
          </p:grpSpPr>
          <p:pic>
            <p:nvPicPr>
              <p:cNvPr id="5" name="Picture 4" descr="A graph with blue and orange dots&#10;&#10;Description automatically generated">
                <a:extLst>
                  <a:ext uri="{FF2B5EF4-FFF2-40B4-BE49-F238E27FC236}">
                    <a16:creationId xmlns:a16="http://schemas.microsoft.com/office/drawing/2014/main" id="{B162B198-593C-8E0E-189C-ACA3B3E5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378" y="947040"/>
                <a:ext cx="5852172" cy="4389129"/>
              </a:xfrm>
              <a:prstGeom prst="rect">
                <a:avLst/>
              </a:prstGeom>
            </p:spPr>
          </p:pic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83D9DD8-A9D1-DE4F-1C1B-62EBB2DCFE3E}"/>
                  </a:ext>
                </a:extLst>
              </p:cNvPr>
              <p:cNvSpPr/>
              <p:nvPr/>
            </p:nvSpPr>
            <p:spPr>
              <a:xfrm rot="20188790">
                <a:off x="2473786" y="2755106"/>
                <a:ext cx="3598912" cy="1823253"/>
              </a:xfrm>
              <a:prstGeom prst="ellipse">
                <a:avLst/>
              </a:prstGeom>
              <a:solidFill>
                <a:srgbClr val="FFC000">
                  <a:alpha val="50196"/>
                </a:srgb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119C56E-3293-1C67-80A9-7E6E9C0F525E}"/>
                  </a:ext>
                </a:extLst>
              </p:cNvPr>
              <p:cNvSpPr/>
              <p:nvPr/>
            </p:nvSpPr>
            <p:spPr>
              <a:xfrm rot="19708303">
                <a:off x="1371127" y="2106768"/>
                <a:ext cx="2048269" cy="1003300"/>
              </a:xfrm>
              <a:prstGeom prst="ellipse">
                <a:avLst/>
              </a:prstGeom>
              <a:solidFill>
                <a:srgbClr val="156082">
                  <a:alpha val="50196"/>
                </a:srgb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BC79C9E-A79D-A864-9AEF-B8E01C8F51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4465" y="1560146"/>
                <a:ext cx="4360235" cy="2333952"/>
              </a:xfrm>
              <a:prstGeom prst="line">
                <a:avLst/>
              </a:prstGeom>
              <a:ln>
                <a:solidFill>
                  <a:schemeClr val="tx2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C2D006-FC41-12F3-B170-CFB1033CADD7}"/>
                  </a:ext>
                </a:extLst>
              </p:cNvPr>
              <p:cNvSpPr txBox="1"/>
              <p:nvPr/>
            </p:nvSpPr>
            <p:spPr>
              <a:xfrm>
                <a:off x="4923206" y="5109174"/>
                <a:ext cx="13335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Low income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2E2C31-BDCF-399A-3FE8-8BA20AF23593}"/>
                  </a:ext>
                </a:extLst>
              </p:cNvPr>
              <p:cNvSpPr txBox="1"/>
              <p:nvPr/>
            </p:nvSpPr>
            <p:spPr>
              <a:xfrm>
                <a:off x="1503116" y="5109174"/>
                <a:ext cx="1506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High income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50F39F-D42D-6824-B54D-90DF5BED32AF}"/>
                  </a:ext>
                </a:extLst>
              </p:cNvPr>
              <p:cNvSpPr txBox="1"/>
              <p:nvPr/>
            </p:nvSpPr>
            <p:spPr>
              <a:xfrm>
                <a:off x="33564" y="1499772"/>
                <a:ext cx="16722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Older “money saver”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204C6EB-675B-646E-5B26-F207220E579D}"/>
                  </a:ext>
                </a:extLst>
              </p:cNvPr>
              <p:cNvSpPr txBox="1"/>
              <p:nvPr/>
            </p:nvSpPr>
            <p:spPr>
              <a:xfrm>
                <a:off x="-49233" y="4386015"/>
                <a:ext cx="16722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Younger “be prepared”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9A761F-F38C-D6E8-67AF-D4F5A45DA1B8}"/>
                  </a:ext>
                </a:extLst>
              </p:cNvPr>
              <p:cNvSpPr txBox="1"/>
              <p:nvPr/>
            </p:nvSpPr>
            <p:spPr>
              <a:xfrm>
                <a:off x="1489956" y="578353"/>
                <a:ext cx="466139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Cluster centroids for greatest customer over- and under- representation relative to the general population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354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6482D3B-A2B8-4F06-2321-6D9D48A2E629}"/>
              </a:ext>
            </a:extLst>
          </p:cNvPr>
          <p:cNvGrpSpPr/>
          <p:nvPr/>
        </p:nvGrpSpPr>
        <p:grpSpPr>
          <a:xfrm>
            <a:off x="82550" y="559303"/>
            <a:ext cx="7581900" cy="5133740"/>
            <a:chOff x="82550" y="559303"/>
            <a:chExt cx="7581900" cy="51337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F30770C-0781-8D77-B64D-857E17A48C1A}"/>
                </a:ext>
              </a:extLst>
            </p:cNvPr>
            <p:cNvSpPr/>
            <p:nvPr/>
          </p:nvSpPr>
          <p:spPr>
            <a:xfrm>
              <a:off x="144216" y="559303"/>
              <a:ext cx="7520234" cy="5133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graph with orange and blue dots&#10;&#10;Description automatically generated">
              <a:extLst>
                <a:ext uri="{FF2B5EF4-FFF2-40B4-BE49-F238E27FC236}">
                  <a16:creationId xmlns:a16="http://schemas.microsoft.com/office/drawing/2014/main" id="{26ADB1A8-C155-2DCE-0FE1-652A68F6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9364" y="942335"/>
              <a:ext cx="5852172" cy="4389129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37481D5-EA8C-730A-26B5-37CE8DAAC4C6}"/>
                </a:ext>
              </a:extLst>
            </p:cNvPr>
            <p:cNvSpPr/>
            <p:nvPr/>
          </p:nvSpPr>
          <p:spPr>
            <a:xfrm>
              <a:off x="3683001" y="2212975"/>
              <a:ext cx="2825750" cy="1428750"/>
            </a:xfrm>
            <a:prstGeom prst="ellipse">
              <a:avLst/>
            </a:prstGeom>
            <a:solidFill>
              <a:srgbClr val="156082">
                <a:alpha val="50196"/>
              </a:srgb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CEBFAB-EB84-1FE7-2F9A-1C551A9EFCF9}"/>
                </a:ext>
              </a:extLst>
            </p:cNvPr>
            <p:cNvCxnSpPr>
              <a:cxnSpLocks/>
            </p:cNvCxnSpPr>
            <p:nvPr/>
          </p:nvCxnSpPr>
          <p:spPr>
            <a:xfrm>
              <a:off x="1881621" y="2899996"/>
              <a:ext cx="4866409" cy="0"/>
            </a:xfrm>
            <a:prstGeom prst="line">
              <a:avLst/>
            </a:prstGeom>
            <a:ln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2FC239-9920-CF19-CA0E-17AD258C8B36}"/>
                </a:ext>
              </a:extLst>
            </p:cNvPr>
            <p:cNvSpPr txBox="1"/>
            <p:nvPr/>
          </p:nvSpPr>
          <p:spPr>
            <a:xfrm>
              <a:off x="82550" y="1326866"/>
              <a:ext cx="18605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Critical-minded investors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C05140-C767-544C-E8E6-C0641CF69933}"/>
                </a:ext>
              </a:extLst>
            </p:cNvPr>
            <p:cNvSpPr txBox="1"/>
            <p:nvPr/>
          </p:nvSpPr>
          <p:spPr>
            <a:xfrm>
              <a:off x="144216" y="4374483"/>
              <a:ext cx="19830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Family-oriented non-investors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E39792-5E4C-8D36-8905-607128403E3F}"/>
                </a:ext>
              </a:extLst>
            </p:cNvPr>
            <p:cNvSpPr txBox="1"/>
            <p:nvPr/>
          </p:nvSpPr>
          <p:spPr>
            <a:xfrm>
              <a:off x="5489244" y="5097596"/>
              <a:ext cx="16722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Older “money saver”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0E8CFE-9F92-6375-320F-F9D6B58BDE44}"/>
                </a:ext>
              </a:extLst>
            </p:cNvPr>
            <p:cNvSpPr txBox="1"/>
            <p:nvPr/>
          </p:nvSpPr>
          <p:spPr>
            <a:xfrm>
              <a:off x="1804967" y="5108268"/>
              <a:ext cx="16722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Younger “be prepared”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5BC3C2-4C4B-F2B0-1CB2-A9D7FECA05A9}"/>
                </a:ext>
              </a:extLst>
            </p:cNvPr>
            <p:cNvSpPr txBox="1"/>
            <p:nvPr/>
          </p:nvSpPr>
          <p:spPr>
            <a:xfrm>
              <a:off x="1972556" y="559303"/>
              <a:ext cx="46613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Cluster centroids for greatest customer over- and under- representation relative to the general population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6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15D0D3-0516-F1FB-7BE4-16061C48D87E}"/>
              </a:ext>
            </a:extLst>
          </p:cNvPr>
          <p:cNvSpPr txBox="1"/>
          <p:nvPr/>
        </p:nvSpPr>
        <p:spPr>
          <a:xfrm>
            <a:off x="7943302" y="1252932"/>
            <a:ext cx="403914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### 1.16. LP_STATUS_GROB</a:t>
            </a:r>
          </a:p>
          <a:p>
            <a:r>
              <a:rPr lang="en-US" sz="1400" dirty="0"/>
              <a:t>Social status, rough scale</a:t>
            </a:r>
          </a:p>
          <a:p>
            <a:r>
              <a:rPr lang="en-US" sz="1400" dirty="0"/>
              <a:t>- 1: low-income earners (maps to 1-2 in fine scale)</a:t>
            </a:r>
          </a:p>
          <a:p>
            <a:r>
              <a:rPr lang="en-US" sz="1400" dirty="0"/>
              <a:t>- 2: average earners (maps to 3-5 in fine scale)</a:t>
            </a:r>
          </a:p>
          <a:p>
            <a:r>
              <a:rPr lang="en-US" sz="1400" dirty="0"/>
              <a:t>- 3: independents (maps to 6-7 in fine scale)</a:t>
            </a:r>
          </a:p>
          <a:p>
            <a:r>
              <a:rPr lang="en-US" sz="1400" dirty="0"/>
              <a:t>- 4: houseowners (maps to 8-9 in fine scale)</a:t>
            </a:r>
          </a:p>
          <a:p>
            <a:r>
              <a:rPr lang="en-US" sz="1400" dirty="0"/>
              <a:t>- 5: top earners (maps to 10 in fine scale)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930F91-3278-BDA1-1425-3EEC64B1547F}"/>
              </a:ext>
            </a:extLst>
          </p:cNvPr>
          <p:cNvGrpSpPr/>
          <p:nvPr/>
        </p:nvGrpSpPr>
        <p:grpSpPr>
          <a:xfrm>
            <a:off x="1176654" y="1134206"/>
            <a:ext cx="5852172" cy="4389129"/>
            <a:chOff x="1176654" y="359506"/>
            <a:chExt cx="5852172" cy="4389129"/>
          </a:xfrm>
        </p:grpSpPr>
        <p:pic>
          <p:nvPicPr>
            <p:cNvPr id="3" name="Picture 2" descr="A graph of numbers and a bar&#10;&#10;Description automatically generated with medium confidence">
              <a:extLst>
                <a:ext uri="{FF2B5EF4-FFF2-40B4-BE49-F238E27FC236}">
                  <a16:creationId xmlns:a16="http://schemas.microsoft.com/office/drawing/2014/main" id="{8C87C96E-1C93-A11B-421F-11414281B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654" y="359506"/>
              <a:ext cx="5852172" cy="438912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B4BBA8-CA52-49D8-CE17-1464B564F49E}"/>
                </a:ext>
              </a:extLst>
            </p:cNvPr>
            <p:cNvSpPr/>
            <p:nvPr/>
          </p:nvSpPr>
          <p:spPr>
            <a:xfrm>
              <a:off x="2241550" y="4343400"/>
              <a:ext cx="3854450" cy="405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90C0832-99EE-533B-2486-F82EED0B1FD6}"/>
              </a:ext>
            </a:extLst>
          </p:cNvPr>
          <p:cNvSpPr txBox="1"/>
          <p:nvPr/>
        </p:nvSpPr>
        <p:spPr>
          <a:xfrm>
            <a:off x="3321124" y="6022974"/>
            <a:ext cx="1679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social status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13929D-2778-826A-1B05-C6737BB8A1C6}"/>
              </a:ext>
            </a:extLst>
          </p:cNvPr>
          <p:cNvSpPr txBox="1"/>
          <p:nvPr/>
        </p:nvSpPr>
        <p:spPr>
          <a:xfrm rot="19974190">
            <a:off x="1120305" y="5171067"/>
            <a:ext cx="143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low-income earners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CFFC0-8A80-14CA-46D7-27B5143E8A8C}"/>
              </a:ext>
            </a:extLst>
          </p:cNvPr>
          <p:cNvSpPr txBox="1"/>
          <p:nvPr/>
        </p:nvSpPr>
        <p:spPr>
          <a:xfrm rot="19974190">
            <a:off x="1727163" y="5329566"/>
            <a:ext cx="176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earners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5B27DE-AB50-CD5F-FA1B-19202BC6CEC2}"/>
              </a:ext>
            </a:extLst>
          </p:cNvPr>
          <p:cNvSpPr txBox="1"/>
          <p:nvPr/>
        </p:nvSpPr>
        <p:spPr>
          <a:xfrm rot="19974190">
            <a:off x="2824524" y="5283829"/>
            <a:ext cx="156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9CEBB5-91C6-2475-146D-F8F253AC6A17}"/>
              </a:ext>
            </a:extLst>
          </p:cNvPr>
          <p:cNvSpPr txBox="1"/>
          <p:nvPr/>
        </p:nvSpPr>
        <p:spPr>
          <a:xfrm rot="19974190">
            <a:off x="3755949" y="5276075"/>
            <a:ext cx="152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houseowners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102E1F-CEBD-1346-0FA1-66D14B88717A}"/>
              </a:ext>
            </a:extLst>
          </p:cNvPr>
          <p:cNvSpPr txBox="1"/>
          <p:nvPr/>
        </p:nvSpPr>
        <p:spPr>
          <a:xfrm rot="19974190">
            <a:off x="4888300" y="5228863"/>
            <a:ext cx="13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earners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049332-1D74-FD72-E602-A0B64D9E39E8}"/>
              </a:ext>
            </a:extLst>
          </p:cNvPr>
          <p:cNvSpPr txBox="1"/>
          <p:nvPr/>
        </p:nvSpPr>
        <p:spPr>
          <a:xfrm>
            <a:off x="406979" y="381000"/>
            <a:ext cx="177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 0 anecdote</a:t>
            </a:r>
          </a:p>
        </p:txBody>
      </p:sp>
    </p:spTree>
    <p:extLst>
      <p:ext uri="{BB962C8B-B14F-4D97-AF65-F5344CB8AC3E}">
        <p14:creationId xmlns:p14="http://schemas.microsoft.com/office/powerpoint/2010/main" val="13745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3378BE-1E5C-B045-7E24-B7C2EA8A10E6}"/>
              </a:ext>
            </a:extLst>
          </p:cNvPr>
          <p:cNvSpPr txBox="1"/>
          <p:nvPr/>
        </p:nvSpPr>
        <p:spPr>
          <a:xfrm>
            <a:off x="8636000" y="1515239"/>
            <a:ext cx="29591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### 2.4. HH_EINKOMMEN_SCORE</a:t>
            </a:r>
          </a:p>
          <a:p>
            <a:r>
              <a:rPr lang="en-US" sz="1400" dirty="0"/>
              <a:t>Estimated household net income</a:t>
            </a:r>
          </a:p>
          <a:p>
            <a:r>
              <a:rPr lang="en-US" sz="1400" dirty="0"/>
              <a:t>- -1: unknown</a:t>
            </a:r>
          </a:p>
          <a:p>
            <a:r>
              <a:rPr lang="en-US" sz="1400" dirty="0"/>
              <a:t>-  0: unknown</a:t>
            </a:r>
          </a:p>
          <a:p>
            <a:r>
              <a:rPr lang="en-US" sz="1400" dirty="0"/>
              <a:t>-  1: highest income</a:t>
            </a:r>
          </a:p>
          <a:p>
            <a:r>
              <a:rPr lang="en-US" sz="1400" dirty="0"/>
              <a:t>-  2: very high income</a:t>
            </a:r>
          </a:p>
          <a:p>
            <a:r>
              <a:rPr lang="en-US" sz="1400" dirty="0"/>
              <a:t>-  3: high income</a:t>
            </a:r>
          </a:p>
          <a:p>
            <a:r>
              <a:rPr lang="en-US" sz="1400" dirty="0"/>
              <a:t>-  4: average income</a:t>
            </a:r>
          </a:p>
          <a:p>
            <a:r>
              <a:rPr lang="en-US" sz="1400" dirty="0"/>
              <a:t>-  5: lower income</a:t>
            </a:r>
          </a:p>
          <a:p>
            <a:r>
              <a:rPr lang="en-US" sz="1400" dirty="0"/>
              <a:t>-  6: very low income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085B8B-E133-A3B7-D8BC-B230D04A930C}"/>
              </a:ext>
            </a:extLst>
          </p:cNvPr>
          <p:cNvGrpSpPr/>
          <p:nvPr/>
        </p:nvGrpSpPr>
        <p:grpSpPr>
          <a:xfrm>
            <a:off x="406979" y="1600200"/>
            <a:ext cx="6044621" cy="4972050"/>
            <a:chOff x="406979" y="1600200"/>
            <a:chExt cx="6044621" cy="497205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32C921C-9EB2-1D98-0B98-49BFFB0CAC20}"/>
                </a:ext>
              </a:extLst>
            </p:cNvPr>
            <p:cNvSpPr/>
            <p:nvPr/>
          </p:nvSpPr>
          <p:spPr>
            <a:xfrm>
              <a:off x="406979" y="1600200"/>
              <a:ext cx="6044621" cy="4972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87A604-84D2-02C7-334C-151121112345}"/>
                </a:ext>
              </a:extLst>
            </p:cNvPr>
            <p:cNvSpPr/>
            <p:nvPr/>
          </p:nvSpPr>
          <p:spPr>
            <a:xfrm>
              <a:off x="596900" y="1924050"/>
              <a:ext cx="5378450" cy="464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AF8FF8-D4CF-702C-4351-DE898B1D5BED}"/>
                </a:ext>
              </a:extLst>
            </p:cNvPr>
            <p:cNvGrpSpPr/>
            <p:nvPr/>
          </p:nvGrpSpPr>
          <p:grpSpPr>
            <a:xfrm>
              <a:off x="521964" y="1717035"/>
              <a:ext cx="5852172" cy="4499615"/>
              <a:chOff x="521964" y="523235"/>
              <a:chExt cx="5852172" cy="4499615"/>
            </a:xfrm>
          </p:grpSpPr>
          <p:pic>
            <p:nvPicPr>
              <p:cNvPr id="3" name="Picture 2" descr="A graph of numbers and a number of numbers&#10;&#10;Description automatically generated with medium confidence">
                <a:extLst>
                  <a:ext uri="{FF2B5EF4-FFF2-40B4-BE49-F238E27FC236}">
                    <a16:creationId xmlns:a16="http://schemas.microsoft.com/office/drawing/2014/main" id="{16D7E555-E831-4B67-BF88-40B1C8089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964" y="523235"/>
                <a:ext cx="5852172" cy="4389129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D06E12-74FD-F481-804B-91B20BDA73FB}"/>
                  </a:ext>
                </a:extLst>
              </p:cNvPr>
              <p:cNvSpPr/>
              <p:nvPr/>
            </p:nvSpPr>
            <p:spPr>
              <a:xfrm>
                <a:off x="1390650" y="4483100"/>
                <a:ext cx="4362450" cy="539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301D56-78D5-64CC-366A-387609243C68}"/>
                </a:ext>
              </a:extLst>
            </p:cNvPr>
            <p:cNvSpPr txBox="1"/>
            <p:nvPr/>
          </p:nvSpPr>
          <p:spPr>
            <a:xfrm rot="19974190">
              <a:off x="869254" y="5719310"/>
              <a:ext cx="920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highest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D8CBE0-CCBA-81AA-36B1-01B055E2F30E}"/>
                </a:ext>
              </a:extLst>
            </p:cNvPr>
            <p:cNvSpPr txBox="1"/>
            <p:nvPr/>
          </p:nvSpPr>
          <p:spPr>
            <a:xfrm rot="19974190">
              <a:off x="1487646" y="5749407"/>
              <a:ext cx="1052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very high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A6D931-DF8C-8929-63F2-23E0F2CB3ED3}"/>
                </a:ext>
              </a:extLst>
            </p:cNvPr>
            <p:cNvSpPr txBox="1"/>
            <p:nvPr/>
          </p:nvSpPr>
          <p:spPr>
            <a:xfrm rot="19974190">
              <a:off x="2655254" y="5647286"/>
              <a:ext cx="60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high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BDD237-BBBC-E05F-9C6E-FF2244DBF1B5}"/>
                </a:ext>
              </a:extLst>
            </p:cNvPr>
            <p:cNvSpPr txBox="1"/>
            <p:nvPr/>
          </p:nvSpPr>
          <p:spPr>
            <a:xfrm rot="19974190">
              <a:off x="3066419" y="5732921"/>
              <a:ext cx="980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90B739-0F48-27E2-87BF-D0EEB33FE0E7}"/>
                </a:ext>
              </a:extLst>
            </p:cNvPr>
            <p:cNvSpPr txBox="1"/>
            <p:nvPr/>
          </p:nvSpPr>
          <p:spPr>
            <a:xfrm rot="19974190">
              <a:off x="4056586" y="5682017"/>
              <a:ext cx="757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A222F0-C0FF-4118-AF7A-A7B232D589A0}"/>
                </a:ext>
              </a:extLst>
            </p:cNvPr>
            <p:cNvSpPr txBox="1"/>
            <p:nvPr/>
          </p:nvSpPr>
          <p:spPr>
            <a:xfrm rot="19974190">
              <a:off x="4557196" y="5739041"/>
              <a:ext cx="100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very low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421E68-BD05-287A-5AD0-6FB28D866F89}"/>
                </a:ext>
              </a:extLst>
            </p:cNvPr>
            <p:cNvSpPr txBox="1"/>
            <p:nvPr/>
          </p:nvSpPr>
          <p:spPr>
            <a:xfrm>
              <a:off x="1683566" y="6115050"/>
              <a:ext cx="4031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estimated household net income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7A6F56F-583E-E0D7-B2CF-7C9A22F6FFF9}"/>
              </a:ext>
            </a:extLst>
          </p:cNvPr>
          <p:cNvSpPr txBox="1"/>
          <p:nvPr/>
        </p:nvSpPr>
        <p:spPr>
          <a:xfrm>
            <a:off x="406979" y="381000"/>
            <a:ext cx="177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 0 anecdote</a:t>
            </a:r>
          </a:p>
        </p:txBody>
      </p:sp>
    </p:spTree>
    <p:extLst>
      <p:ext uri="{BB962C8B-B14F-4D97-AF65-F5344CB8AC3E}">
        <p14:creationId xmlns:p14="http://schemas.microsoft.com/office/powerpoint/2010/main" val="147687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DF157F5-0DFE-20BD-3165-92FAF42A7301}"/>
              </a:ext>
            </a:extLst>
          </p:cNvPr>
          <p:cNvSpPr txBox="1"/>
          <p:nvPr/>
        </p:nvSpPr>
        <p:spPr>
          <a:xfrm>
            <a:off x="6210300" y="171088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### 1.2. ALTERSKATEGORIE_GROB</a:t>
            </a:r>
          </a:p>
          <a:p>
            <a:r>
              <a:rPr lang="en-US" dirty="0"/>
              <a:t>Estimated age based on given name analysis</a:t>
            </a:r>
          </a:p>
          <a:p>
            <a:r>
              <a:rPr lang="en-US" dirty="0"/>
              <a:t>- -1: unknown (missing)</a:t>
            </a:r>
          </a:p>
          <a:p>
            <a:r>
              <a:rPr lang="en-US" dirty="0"/>
              <a:t>-  0: unknown (cannot be determined)</a:t>
            </a:r>
          </a:p>
          <a:p>
            <a:r>
              <a:rPr lang="en-US" dirty="0"/>
              <a:t>-  1: &lt; 30 years old</a:t>
            </a:r>
          </a:p>
          <a:p>
            <a:r>
              <a:rPr lang="en-US" dirty="0"/>
              <a:t>-  2: 30 - 45 years old</a:t>
            </a:r>
          </a:p>
          <a:p>
            <a:r>
              <a:rPr lang="en-US" dirty="0"/>
              <a:t>-  3: 46 - 60 years old</a:t>
            </a:r>
          </a:p>
          <a:p>
            <a:r>
              <a:rPr lang="en-US" dirty="0"/>
              <a:t>-  4: &gt; 60 years old</a:t>
            </a:r>
          </a:p>
          <a:p>
            <a:r>
              <a:rPr lang="en-US" dirty="0"/>
              <a:t>-  9: uniformly distributed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A245EE-FB49-20AD-E1B1-C2CCA6F14383}"/>
              </a:ext>
            </a:extLst>
          </p:cNvPr>
          <p:cNvGrpSpPr/>
          <p:nvPr/>
        </p:nvGrpSpPr>
        <p:grpSpPr>
          <a:xfrm>
            <a:off x="342899" y="1710889"/>
            <a:ext cx="6095999" cy="4861360"/>
            <a:chOff x="342899" y="1710889"/>
            <a:chExt cx="6095999" cy="48613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8F7419-1652-3FEE-F4DD-43AF6B502404}"/>
                </a:ext>
              </a:extLst>
            </p:cNvPr>
            <p:cNvSpPr/>
            <p:nvPr/>
          </p:nvSpPr>
          <p:spPr>
            <a:xfrm>
              <a:off x="342899" y="1710889"/>
              <a:ext cx="6095999" cy="4861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00A0BB-064A-054F-7308-298BCE992995}"/>
                </a:ext>
              </a:extLst>
            </p:cNvPr>
            <p:cNvGrpSpPr/>
            <p:nvPr/>
          </p:nvGrpSpPr>
          <p:grpSpPr>
            <a:xfrm>
              <a:off x="406979" y="1810001"/>
              <a:ext cx="5852172" cy="4389129"/>
              <a:chOff x="406979" y="254251"/>
              <a:chExt cx="5852172" cy="4389129"/>
            </a:xfrm>
          </p:grpSpPr>
          <p:pic>
            <p:nvPicPr>
              <p:cNvPr id="8" name="Picture 7" descr="A graph with numbers and a bar&#10;&#10;Description automatically generated">
                <a:extLst>
                  <a:ext uri="{FF2B5EF4-FFF2-40B4-BE49-F238E27FC236}">
                    <a16:creationId xmlns:a16="http://schemas.microsoft.com/office/drawing/2014/main" id="{247912F8-3B4C-4DB2-4B42-339A2D01D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979" y="254251"/>
                <a:ext cx="5852172" cy="4389129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CD2E0D3-0BBA-6ACF-FB96-6D584ABEC77F}"/>
                  </a:ext>
                </a:extLst>
              </p:cNvPr>
              <p:cNvSpPr/>
              <p:nvPr/>
            </p:nvSpPr>
            <p:spPr>
              <a:xfrm>
                <a:off x="2552700" y="4381500"/>
                <a:ext cx="1765300" cy="215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2D3D25-DA92-3346-8640-9BF961A191E7}"/>
                </a:ext>
              </a:extLst>
            </p:cNvPr>
            <p:cNvSpPr txBox="1"/>
            <p:nvPr/>
          </p:nvSpPr>
          <p:spPr>
            <a:xfrm>
              <a:off x="1435100" y="5765800"/>
              <a:ext cx="55496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&lt;30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2E6708-51DA-129C-51C8-B80CEA65C900}"/>
                </a:ext>
              </a:extLst>
            </p:cNvPr>
            <p:cNvSpPr txBox="1"/>
            <p:nvPr/>
          </p:nvSpPr>
          <p:spPr>
            <a:xfrm>
              <a:off x="2463800" y="5765800"/>
              <a:ext cx="7569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30-45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87DFE9-A0B4-40A0-6BD5-23F16C4C1B9F}"/>
                </a:ext>
              </a:extLst>
            </p:cNvPr>
            <p:cNvSpPr txBox="1"/>
            <p:nvPr/>
          </p:nvSpPr>
          <p:spPr>
            <a:xfrm>
              <a:off x="3611928" y="5765800"/>
              <a:ext cx="7569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46-60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896926-D47C-4AAB-2EE6-EF586693C161}"/>
                </a:ext>
              </a:extLst>
            </p:cNvPr>
            <p:cNvSpPr txBox="1"/>
            <p:nvPr/>
          </p:nvSpPr>
          <p:spPr>
            <a:xfrm>
              <a:off x="4837478" y="5759008"/>
              <a:ext cx="55496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&gt;60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51B071-B7B6-DFEE-F226-2FBCF50F37E3}"/>
                </a:ext>
              </a:extLst>
            </p:cNvPr>
            <p:cNvSpPr txBox="1"/>
            <p:nvPr/>
          </p:nvSpPr>
          <p:spPr>
            <a:xfrm>
              <a:off x="2736206" y="5994916"/>
              <a:ext cx="1455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Age (years)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8F9D732-A678-9D5E-CA7A-9DC277900EFF}"/>
              </a:ext>
            </a:extLst>
          </p:cNvPr>
          <p:cNvSpPr txBox="1"/>
          <p:nvPr/>
        </p:nvSpPr>
        <p:spPr>
          <a:xfrm>
            <a:off x="406979" y="381000"/>
            <a:ext cx="177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 1 anecdote</a:t>
            </a:r>
          </a:p>
        </p:txBody>
      </p:sp>
    </p:spTree>
    <p:extLst>
      <p:ext uri="{BB962C8B-B14F-4D97-AF65-F5344CB8AC3E}">
        <p14:creationId xmlns:p14="http://schemas.microsoft.com/office/powerpoint/2010/main" val="362191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C2503F-25D6-28C3-A2A4-0D2390D6FAF4}"/>
              </a:ext>
            </a:extLst>
          </p:cNvPr>
          <p:cNvSpPr txBox="1"/>
          <p:nvPr/>
        </p:nvSpPr>
        <p:spPr>
          <a:xfrm>
            <a:off x="8096250" y="1006039"/>
            <a:ext cx="37045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### 1.6. FINANZTYP</a:t>
            </a:r>
          </a:p>
          <a:p>
            <a:r>
              <a:rPr lang="en-US" sz="1400" dirty="0"/>
              <a:t>Most descriptive financial type for individual</a:t>
            </a:r>
          </a:p>
          <a:p>
            <a:r>
              <a:rPr lang="en-US" sz="1400" dirty="0"/>
              <a:t>- -1: unknown</a:t>
            </a:r>
          </a:p>
          <a:p>
            <a:r>
              <a:rPr lang="en-US" sz="1400" dirty="0"/>
              <a:t>-  1: low financial interest (MINIMALIST)</a:t>
            </a:r>
          </a:p>
          <a:p>
            <a:r>
              <a:rPr lang="en-US" sz="1400" dirty="0"/>
              <a:t>-  2: money-saver (SPARER)</a:t>
            </a:r>
          </a:p>
          <a:p>
            <a:r>
              <a:rPr lang="en-US" sz="1400" dirty="0"/>
              <a:t>-  3: home ownership (HAUSBAUER)</a:t>
            </a:r>
          </a:p>
          <a:p>
            <a:r>
              <a:rPr lang="en-US" sz="1400" dirty="0"/>
              <a:t>-  4: be prepared (VORSORGER)</a:t>
            </a:r>
          </a:p>
          <a:p>
            <a:r>
              <a:rPr lang="en-US" sz="1400" dirty="0"/>
              <a:t>-  5: investor (ANLEGER)</a:t>
            </a:r>
          </a:p>
          <a:p>
            <a:r>
              <a:rPr lang="en-US" sz="1400" dirty="0"/>
              <a:t>-  6: inconspicuous (UNAUFFAELLIGER)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35FFDD-A31D-D6BB-5D73-2CDDBC4849A2}"/>
              </a:ext>
            </a:extLst>
          </p:cNvPr>
          <p:cNvGrpSpPr/>
          <p:nvPr/>
        </p:nvGrpSpPr>
        <p:grpSpPr>
          <a:xfrm>
            <a:off x="742950" y="1228726"/>
            <a:ext cx="6210300" cy="5375274"/>
            <a:chOff x="742950" y="1228726"/>
            <a:chExt cx="6210300" cy="537527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4EABEA9-E103-F389-B510-3EF687F115FC}"/>
                </a:ext>
              </a:extLst>
            </p:cNvPr>
            <p:cNvSpPr/>
            <p:nvPr/>
          </p:nvSpPr>
          <p:spPr>
            <a:xfrm>
              <a:off x="742950" y="1228726"/>
              <a:ext cx="6210300" cy="5375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A7FB07-1C1A-E37E-BC78-D1A969CE8AE9}"/>
                </a:ext>
              </a:extLst>
            </p:cNvPr>
            <p:cNvGrpSpPr/>
            <p:nvPr/>
          </p:nvGrpSpPr>
          <p:grpSpPr>
            <a:xfrm>
              <a:off x="900360" y="1240145"/>
              <a:ext cx="5852172" cy="4389129"/>
              <a:chOff x="900360" y="484495"/>
              <a:chExt cx="5852172" cy="4389129"/>
            </a:xfrm>
          </p:grpSpPr>
          <p:pic>
            <p:nvPicPr>
              <p:cNvPr id="3" name="Picture 2" descr="A graph of numbers and a number of numbers&#10;&#10;Description automatically generated with medium confidence">
                <a:extLst>
                  <a:ext uri="{FF2B5EF4-FFF2-40B4-BE49-F238E27FC236}">
                    <a16:creationId xmlns:a16="http://schemas.microsoft.com/office/drawing/2014/main" id="{15B6EADC-44A4-3080-5367-E34220E06A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360" y="484495"/>
                <a:ext cx="5852172" cy="4389129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9D2001-1B8B-AB3F-2EEB-A54EA93C0476}"/>
                  </a:ext>
                </a:extLst>
              </p:cNvPr>
              <p:cNvSpPr/>
              <p:nvPr/>
            </p:nvSpPr>
            <p:spPr>
              <a:xfrm>
                <a:off x="3441700" y="4591050"/>
                <a:ext cx="850900" cy="282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836DEE-6CA5-A803-8AE1-92B8A4BE8853}"/>
                </a:ext>
              </a:extLst>
            </p:cNvPr>
            <p:cNvSpPr txBox="1"/>
            <p:nvPr/>
          </p:nvSpPr>
          <p:spPr>
            <a:xfrm rot="19974190">
              <a:off x="828122" y="5436581"/>
              <a:ext cx="134056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low interest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B94683-4B7E-F924-38FD-34A9EE7A4F8A}"/>
                </a:ext>
              </a:extLst>
            </p:cNvPr>
            <p:cNvSpPr txBox="1"/>
            <p:nvPr/>
          </p:nvSpPr>
          <p:spPr>
            <a:xfrm>
              <a:off x="3098875" y="6118224"/>
              <a:ext cx="18494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Financial Type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050FA1-4441-076E-8173-181AC7A031BA}"/>
                </a:ext>
              </a:extLst>
            </p:cNvPr>
            <p:cNvSpPr txBox="1"/>
            <p:nvPr/>
          </p:nvSpPr>
          <p:spPr>
            <a:xfrm rot="19974190">
              <a:off x="1497239" y="5467320"/>
              <a:ext cx="14755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money-saver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BEF5CA3-7583-D99D-4CDB-50FCFC3E61DA}"/>
                </a:ext>
              </a:extLst>
            </p:cNvPr>
            <p:cNvSpPr txBox="1"/>
            <p:nvPr/>
          </p:nvSpPr>
          <p:spPr>
            <a:xfrm rot="19974190">
              <a:off x="1962263" y="5550530"/>
              <a:ext cx="184088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home ownership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6171EA-006B-5E25-E7E3-B2F623618546}"/>
                </a:ext>
              </a:extLst>
            </p:cNvPr>
            <p:cNvSpPr txBox="1"/>
            <p:nvPr/>
          </p:nvSpPr>
          <p:spPr>
            <a:xfrm rot="19974190">
              <a:off x="3090884" y="5447168"/>
              <a:ext cx="13870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be prepared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F11579-D87A-12D9-BFF3-00640B5ED21A}"/>
                </a:ext>
              </a:extLst>
            </p:cNvPr>
            <p:cNvSpPr txBox="1"/>
            <p:nvPr/>
          </p:nvSpPr>
          <p:spPr>
            <a:xfrm rot="19974190">
              <a:off x="4210277" y="5353795"/>
              <a:ext cx="9770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investor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00ADC9-E9E7-30D2-4750-E240AF17C360}"/>
                </a:ext>
              </a:extLst>
            </p:cNvPr>
            <p:cNvSpPr txBox="1"/>
            <p:nvPr/>
          </p:nvSpPr>
          <p:spPr>
            <a:xfrm rot="19974190">
              <a:off x="4417600" y="5508107"/>
              <a:ext cx="16546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inconspicuous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72C461E-036C-5F32-3B45-1F9931CEDEB8}"/>
              </a:ext>
            </a:extLst>
          </p:cNvPr>
          <p:cNvSpPr txBox="1"/>
          <p:nvPr/>
        </p:nvSpPr>
        <p:spPr>
          <a:xfrm>
            <a:off x="406979" y="381000"/>
            <a:ext cx="177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 1 anecdote</a:t>
            </a:r>
          </a:p>
        </p:txBody>
      </p:sp>
    </p:spTree>
    <p:extLst>
      <p:ext uri="{BB962C8B-B14F-4D97-AF65-F5344CB8AC3E}">
        <p14:creationId xmlns:p14="http://schemas.microsoft.com/office/powerpoint/2010/main" val="309522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2441E0-4C1C-EF06-38DC-8F9FC4A76A86}"/>
              </a:ext>
            </a:extLst>
          </p:cNvPr>
          <p:cNvSpPr txBox="1"/>
          <p:nvPr/>
        </p:nvSpPr>
        <p:spPr>
          <a:xfrm>
            <a:off x="406979" y="381000"/>
            <a:ext cx="177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 2 anecdote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6B62D-D153-5DFC-BB95-BD9B99DE4A48}"/>
              </a:ext>
            </a:extLst>
          </p:cNvPr>
          <p:cNvSpPr txBox="1"/>
          <p:nvPr/>
        </p:nvSpPr>
        <p:spPr>
          <a:xfrm>
            <a:off x="8636000" y="381000"/>
            <a:ext cx="32194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### 1.3. ANREDE_KZ</a:t>
            </a:r>
          </a:p>
          <a:p>
            <a:r>
              <a:rPr lang="en-US" sz="1400" dirty="0"/>
              <a:t>Gender</a:t>
            </a:r>
          </a:p>
          <a:p>
            <a:r>
              <a:rPr lang="en-US" sz="1400" dirty="0"/>
              <a:t>- -1: unknown (missing)</a:t>
            </a:r>
          </a:p>
          <a:p>
            <a:r>
              <a:rPr lang="en-US" sz="1400" dirty="0"/>
              <a:t>-  0: unknown (cannot be determined)</a:t>
            </a:r>
          </a:p>
          <a:p>
            <a:r>
              <a:rPr lang="en-US" sz="1400" dirty="0"/>
              <a:t>-  1: male</a:t>
            </a:r>
          </a:p>
          <a:p>
            <a:r>
              <a:rPr lang="en-US" sz="1400" dirty="0"/>
              <a:t>-  2: female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39C87B-536C-40BB-6FCF-B13C2A1571FE}"/>
              </a:ext>
            </a:extLst>
          </p:cNvPr>
          <p:cNvGrpSpPr/>
          <p:nvPr/>
        </p:nvGrpSpPr>
        <p:grpSpPr>
          <a:xfrm>
            <a:off x="336550" y="1062985"/>
            <a:ext cx="6343650" cy="4664715"/>
            <a:chOff x="336550" y="1062985"/>
            <a:chExt cx="6343650" cy="46647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5219FC-36B9-632B-A0AE-71E373AC3618}"/>
                </a:ext>
              </a:extLst>
            </p:cNvPr>
            <p:cNvSpPr/>
            <p:nvPr/>
          </p:nvSpPr>
          <p:spPr>
            <a:xfrm>
              <a:off x="336550" y="1062985"/>
              <a:ext cx="6343650" cy="46647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1D6AFCA-AB38-43F2-F27F-AAC8CDBF3D02}"/>
                </a:ext>
              </a:extLst>
            </p:cNvPr>
            <p:cNvGrpSpPr/>
            <p:nvPr/>
          </p:nvGrpSpPr>
          <p:grpSpPr>
            <a:xfrm>
              <a:off x="515614" y="1170935"/>
              <a:ext cx="5852172" cy="4389129"/>
              <a:chOff x="515614" y="1170935"/>
              <a:chExt cx="5852172" cy="4389129"/>
            </a:xfrm>
          </p:grpSpPr>
          <p:pic>
            <p:nvPicPr>
              <p:cNvPr id="4" name="Picture 3" descr="A graph of different colored squares&#10;&#10;Description automatically generated with medium confidence">
                <a:extLst>
                  <a:ext uri="{FF2B5EF4-FFF2-40B4-BE49-F238E27FC236}">
                    <a16:creationId xmlns:a16="http://schemas.microsoft.com/office/drawing/2014/main" id="{F24155BE-EAA0-9C50-A59A-59E529DA48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614" y="1170935"/>
                <a:ext cx="5852172" cy="4389129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923120-BC89-3998-DAAA-76E116BF1C39}"/>
                  </a:ext>
                </a:extLst>
              </p:cNvPr>
              <p:cNvSpPr/>
              <p:nvPr/>
            </p:nvSpPr>
            <p:spPr>
              <a:xfrm>
                <a:off x="2241550" y="5143500"/>
                <a:ext cx="2749550" cy="416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1B9732-40B6-475E-2B5C-8997FAD001C7}"/>
                </a:ext>
              </a:extLst>
            </p:cNvPr>
            <p:cNvSpPr txBox="1"/>
            <p:nvPr/>
          </p:nvSpPr>
          <p:spPr>
            <a:xfrm>
              <a:off x="2057400" y="5165725"/>
              <a:ext cx="671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Male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F4B78F-1D15-4BAB-B8BD-8F58E75457DE}"/>
                </a:ext>
              </a:extLst>
            </p:cNvPr>
            <p:cNvSpPr txBox="1"/>
            <p:nvPr/>
          </p:nvSpPr>
          <p:spPr>
            <a:xfrm>
              <a:off x="4184650" y="5165725"/>
              <a:ext cx="9271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Female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1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C75322-B65E-5807-F16E-4230342FC1A9}"/>
              </a:ext>
            </a:extLst>
          </p:cNvPr>
          <p:cNvSpPr txBox="1"/>
          <p:nvPr/>
        </p:nvSpPr>
        <p:spPr>
          <a:xfrm>
            <a:off x="406979" y="381000"/>
            <a:ext cx="177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 2 anecdote</a:t>
            </a:r>
          </a:p>
        </p:txBody>
      </p:sp>
      <p:pic>
        <p:nvPicPr>
          <p:cNvPr id="4" name="Picture 3" descr="A graph of numbers and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619E5AE1-EA84-1A7A-8311-4AD3CFE97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4235"/>
            <a:ext cx="5852172" cy="4389129"/>
          </a:xfrm>
          <a:prstGeom prst="rect">
            <a:avLst/>
          </a:prstGeom>
        </p:spPr>
      </p:pic>
      <p:pic>
        <p:nvPicPr>
          <p:cNvPr id="6" name="Picture 5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D2DFC442-6BAA-1735-E724-9DDA108BE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464" y="89788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8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804493-AABA-E89A-D001-CA9E6D39E0A5}"/>
              </a:ext>
            </a:extLst>
          </p:cNvPr>
          <p:cNvSpPr txBox="1"/>
          <p:nvPr/>
        </p:nvSpPr>
        <p:spPr>
          <a:xfrm>
            <a:off x="9124950" y="573038"/>
            <a:ext cx="27559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### 7.3. MOBI_REGIO</a:t>
            </a:r>
          </a:p>
          <a:p>
            <a:r>
              <a:rPr lang="en-US" dirty="0"/>
              <a:t>Movement patterns</a:t>
            </a:r>
          </a:p>
          <a:p>
            <a:r>
              <a:rPr lang="en-US" dirty="0"/>
              <a:t>- 1: very high movement</a:t>
            </a:r>
          </a:p>
          <a:p>
            <a:r>
              <a:rPr lang="en-US" dirty="0"/>
              <a:t>- 2: high movement</a:t>
            </a:r>
          </a:p>
          <a:p>
            <a:r>
              <a:rPr lang="en-US" dirty="0"/>
              <a:t>- 3: middle movement</a:t>
            </a:r>
          </a:p>
          <a:p>
            <a:r>
              <a:rPr lang="en-US" dirty="0"/>
              <a:t>- 4: low movement</a:t>
            </a:r>
          </a:p>
          <a:p>
            <a:r>
              <a:rPr lang="en-US" dirty="0"/>
              <a:t>- 5: very low movement</a:t>
            </a:r>
          </a:p>
          <a:p>
            <a:r>
              <a:rPr lang="en-US" dirty="0"/>
              <a:t>- 6: none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252708-0E4D-7A92-EECA-77B869F239CC}"/>
              </a:ext>
            </a:extLst>
          </p:cNvPr>
          <p:cNvGrpSpPr/>
          <p:nvPr/>
        </p:nvGrpSpPr>
        <p:grpSpPr>
          <a:xfrm>
            <a:off x="1143000" y="1234435"/>
            <a:ext cx="6005836" cy="4780895"/>
            <a:chOff x="1143000" y="1234435"/>
            <a:chExt cx="6005836" cy="478089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A0F780B-4629-5F18-928C-8CD0DD99B859}"/>
                </a:ext>
              </a:extLst>
            </p:cNvPr>
            <p:cNvSpPr/>
            <p:nvPr/>
          </p:nvSpPr>
          <p:spPr>
            <a:xfrm>
              <a:off x="1143000" y="1234435"/>
              <a:ext cx="6005836" cy="47808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graph of numbers and a number of numbers&#10;&#10;Description automatically generated with medium confidence">
              <a:extLst>
                <a:ext uri="{FF2B5EF4-FFF2-40B4-BE49-F238E27FC236}">
                  <a16:creationId xmlns:a16="http://schemas.microsoft.com/office/drawing/2014/main" id="{FE81FBF7-39F0-7943-3192-9DF10FE8C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6664" y="1234435"/>
              <a:ext cx="5852172" cy="438912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AC25C3-45B2-4DE6-2818-B32111FF3FE9}"/>
                </a:ext>
              </a:extLst>
            </p:cNvPr>
            <p:cNvSpPr/>
            <p:nvPr/>
          </p:nvSpPr>
          <p:spPr>
            <a:xfrm>
              <a:off x="2127250" y="5207000"/>
              <a:ext cx="4483100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6DB437-5FC4-6527-F14C-6EE5C73D09C5}"/>
                </a:ext>
              </a:extLst>
            </p:cNvPr>
            <p:cNvSpPr txBox="1"/>
            <p:nvPr/>
          </p:nvSpPr>
          <p:spPr>
            <a:xfrm rot="19974190">
              <a:off x="1489345" y="5284181"/>
              <a:ext cx="1059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very high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5F92F7-E89A-82F3-5C54-9F52B4750DCF}"/>
                </a:ext>
              </a:extLst>
            </p:cNvPr>
            <p:cNvSpPr txBox="1"/>
            <p:nvPr/>
          </p:nvSpPr>
          <p:spPr>
            <a:xfrm rot="19974190">
              <a:off x="2675629" y="518058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4379F4-9CA3-85BD-0A12-60D7F6A6DD3A}"/>
                </a:ext>
              </a:extLst>
            </p:cNvPr>
            <p:cNvSpPr txBox="1"/>
            <p:nvPr/>
          </p:nvSpPr>
          <p:spPr>
            <a:xfrm rot="19974190">
              <a:off x="3174375" y="524264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middle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57A146-8BC7-0426-349F-BA2F84208E4C}"/>
                </a:ext>
              </a:extLst>
            </p:cNvPr>
            <p:cNvSpPr txBox="1"/>
            <p:nvPr/>
          </p:nvSpPr>
          <p:spPr>
            <a:xfrm rot="19974190">
              <a:off x="4266165" y="5164741"/>
              <a:ext cx="535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C3E5B1-83B4-AEB1-7BD5-A86229696D81}"/>
                </a:ext>
              </a:extLst>
            </p:cNvPr>
            <p:cNvSpPr txBox="1"/>
            <p:nvPr/>
          </p:nvSpPr>
          <p:spPr>
            <a:xfrm rot="19974190">
              <a:off x="4578483" y="5268336"/>
              <a:ext cx="98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very low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EE3CEE-47EE-20AC-AC93-725EC2342C9B}"/>
                </a:ext>
              </a:extLst>
            </p:cNvPr>
            <p:cNvSpPr txBox="1"/>
            <p:nvPr/>
          </p:nvSpPr>
          <p:spPr>
            <a:xfrm rot="19974190">
              <a:off x="5631956" y="5199205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none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30F07B-F8D3-1E64-4661-1FBAAFDB9870}"/>
                </a:ext>
              </a:extLst>
            </p:cNvPr>
            <p:cNvSpPr txBox="1"/>
            <p:nvPr/>
          </p:nvSpPr>
          <p:spPr>
            <a:xfrm>
              <a:off x="3073959" y="5615220"/>
              <a:ext cx="2457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Movement Patterns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774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459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Perkett</dc:creator>
  <cp:lastModifiedBy>Matthew Perkett</cp:lastModifiedBy>
  <cp:revision>1</cp:revision>
  <dcterms:created xsi:type="dcterms:W3CDTF">2024-06-03T18:06:54Z</dcterms:created>
  <dcterms:modified xsi:type="dcterms:W3CDTF">2024-06-03T22:05:43Z</dcterms:modified>
</cp:coreProperties>
</file>