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C00E26-3228-4219-BAB3-F00AA2EC2086}" v="20" dt="2024-04-23T01:23:06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64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Perkett" userId="cec0511d4d1a43b0" providerId="LiveId" clId="{8FC00E26-3228-4219-BAB3-F00AA2EC2086}"/>
    <pc:docChg chg="custSel addSld modSld">
      <pc:chgData name="Matthew Perkett" userId="cec0511d4d1a43b0" providerId="LiveId" clId="{8FC00E26-3228-4219-BAB3-F00AA2EC2086}" dt="2024-04-23T01:23:01.362" v="252"/>
      <pc:docMkLst>
        <pc:docMk/>
      </pc:docMkLst>
      <pc:sldChg chg="addSp delSp modSp new mod modClrScheme chgLayout">
        <pc:chgData name="Matthew Perkett" userId="cec0511d4d1a43b0" providerId="LiveId" clId="{8FC00E26-3228-4219-BAB3-F00AA2EC2086}" dt="2024-04-23T01:23:01.362" v="252"/>
        <pc:sldMkLst>
          <pc:docMk/>
          <pc:sldMk cId="1848260984" sldId="256"/>
        </pc:sldMkLst>
        <pc:spChg chg="del">
          <ac:chgData name="Matthew Perkett" userId="cec0511d4d1a43b0" providerId="LiveId" clId="{8FC00E26-3228-4219-BAB3-F00AA2EC2086}" dt="2024-04-23T01:15:51.339" v="1" actId="700"/>
          <ac:spMkLst>
            <pc:docMk/>
            <pc:sldMk cId="1848260984" sldId="256"/>
            <ac:spMk id="2" creationId="{A08FEC31-87B7-2426-AC24-7D876916B8D9}"/>
          </ac:spMkLst>
        </pc:spChg>
        <pc:spChg chg="del">
          <ac:chgData name="Matthew Perkett" userId="cec0511d4d1a43b0" providerId="LiveId" clId="{8FC00E26-3228-4219-BAB3-F00AA2EC2086}" dt="2024-04-23T01:15:51.339" v="1" actId="700"/>
          <ac:spMkLst>
            <pc:docMk/>
            <pc:sldMk cId="1848260984" sldId="256"/>
            <ac:spMk id="3" creationId="{8469A8F0-FEBA-46F1-9F8F-5721ED70FB20}"/>
          </ac:spMkLst>
        </pc:spChg>
        <pc:spChg chg="add mod">
          <ac:chgData name="Matthew Perkett" userId="cec0511d4d1a43b0" providerId="LiveId" clId="{8FC00E26-3228-4219-BAB3-F00AA2EC2086}" dt="2024-04-23T01:22:54.120" v="251" actId="164"/>
          <ac:spMkLst>
            <pc:docMk/>
            <pc:sldMk cId="1848260984" sldId="256"/>
            <ac:spMk id="4" creationId="{D86E9E8D-F55F-4C39-8FDB-8A1D36C4664D}"/>
          </ac:spMkLst>
        </pc:spChg>
        <pc:spChg chg="add mod">
          <ac:chgData name="Matthew Perkett" userId="cec0511d4d1a43b0" providerId="LiveId" clId="{8FC00E26-3228-4219-BAB3-F00AA2EC2086}" dt="2024-04-23T01:22:54.120" v="251" actId="164"/>
          <ac:spMkLst>
            <pc:docMk/>
            <pc:sldMk cId="1848260984" sldId="256"/>
            <ac:spMk id="5" creationId="{A346F328-3556-4F86-6EA8-820C02038FF5}"/>
          </ac:spMkLst>
        </pc:spChg>
        <pc:spChg chg="add mod">
          <ac:chgData name="Matthew Perkett" userId="cec0511d4d1a43b0" providerId="LiveId" clId="{8FC00E26-3228-4219-BAB3-F00AA2EC2086}" dt="2024-04-23T01:22:54.120" v="251" actId="164"/>
          <ac:spMkLst>
            <pc:docMk/>
            <pc:sldMk cId="1848260984" sldId="256"/>
            <ac:spMk id="6" creationId="{64E59049-82D0-9E56-4D35-C9525FB44462}"/>
          </ac:spMkLst>
        </pc:spChg>
        <pc:spChg chg="add mod">
          <ac:chgData name="Matthew Perkett" userId="cec0511d4d1a43b0" providerId="LiveId" clId="{8FC00E26-3228-4219-BAB3-F00AA2EC2086}" dt="2024-04-23T01:22:54.120" v="251" actId="164"/>
          <ac:spMkLst>
            <pc:docMk/>
            <pc:sldMk cId="1848260984" sldId="256"/>
            <ac:spMk id="7" creationId="{20FE91DC-70A7-95DC-357D-4C31A4986E06}"/>
          </ac:spMkLst>
        </pc:spChg>
        <pc:spChg chg="add mod">
          <ac:chgData name="Matthew Perkett" userId="cec0511d4d1a43b0" providerId="LiveId" clId="{8FC00E26-3228-4219-BAB3-F00AA2EC2086}" dt="2024-04-23T01:22:54.120" v="251" actId="164"/>
          <ac:spMkLst>
            <pc:docMk/>
            <pc:sldMk cId="1848260984" sldId="256"/>
            <ac:spMk id="8" creationId="{18A83D01-C907-8B57-C951-4C3718E545BB}"/>
          </ac:spMkLst>
        </pc:spChg>
        <pc:spChg chg="add mod">
          <ac:chgData name="Matthew Perkett" userId="cec0511d4d1a43b0" providerId="LiveId" clId="{8FC00E26-3228-4219-BAB3-F00AA2EC2086}" dt="2024-04-23T01:22:54.120" v="251" actId="164"/>
          <ac:spMkLst>
            <pc:docMk/>
            <pc:sldMk cId="1848260984" sldId="256"/>
            <ac:spMk id="9" creationId="{030F3B0B-6976-6AB4-D5DC-5DB41BF70F61}"/>
          </ac:spMkLst>
        </pc:spChg>
        <pc:spChg chg="add mod">
          <ac:chgData name="Matthew Perkett" userId="cec0511d4d1a43b0" providerId="LiveId" clId="{8FC00E26-3228-4219-BAB3-F00AA2EC2086}" dt="2024-04-23T01:22:54.120" v="251" actId="164"/>
          <ac:spMkLst>
            <pc:docMk/>
            <pc:sldMk cId="1848260984" sldId="256"/>
            <ac:spMk id="10" creationId="{66A96CFF-1CCD-19D0-B9A3-9FED4E5B72F1}"/>
          </ac:spMkLst>
        </pc:spChg>
        <pc:spChg chg="add mod">
          <ac:chgData name="Matthew Perkett" userId="cec0511d4d1a43b0" providerId="LiveId" clId="{8FC00E26-3228-4219-BAB3-F00AA2EC2086}" dt="2024-04-23T01:22:54.120" v="251" actId="164"/>
          <ac:spMkLst>
            <pc:docMk/>
            <pc:sldMk cId="1848260984" sldId="256"/>
            <ac:spMk id="29" creationId="{0EA04A18-17F4-1B0B-2CDC-B2C8803327C0}"/>
          </ac:spMkLst>
        </pc:spChg>
        <pc:spChg chg="add mod">
          <ac:chgData name="Matthew Perkett" userId="cec0511d4d1a43b0" providerId="LiveId" clId="{8FC00E26-3228-4219-BAB3-F00AA2EC2086}" dt="2024-04-23T01:22:54.120" v="251" actId="164"/>
          <ac:spMkLst>
            <pc:docMk/>
            <pc:sldMk cId="1848260984" sldId="256"/>
            <ac:spMk id="30" creationId="{EA4F3F7C-018F-910A-E833-D5C2F0E0B067}"/>
          </ac:spMkLst>
        </pc:spChg>
        <pc:spChg chg="add mod">
          <ac:chgData name="Matthew Perkett" userId="cec0511d4d1a43b0" providerId="LiveId" clId="{8FC00E26-3228-4219-BAB3-F00AA2EC2086}" dt="2024-04-23T01:22:54.120" v="251" actId="164"/>
          <ac:spMkLst>
            <pc:docMk/>
            <pc:sldMk cId="1848260984" sldId="256"/>
            <ac:spMk id="31" creationId="{0787EE53-CFDB-D2FA-B33E-B7192285C3DA}"/>
          </ac:spMkLst>
        </pc:spChg>
        <pc:spChg chg="add mod">
          <ac:chgData name="Matthew Perkett" userId="cec0511d4d1a43b0" providerId="LiveId" clId="{8FC00E26-3228-4219-BAB3-F00AA2EC2086}" dt="2024-04-23T01:22:54.120" v="251" actId="164"/>
          <ac:spMkLst>
            <pc:docMk/>
            <pc:sldMk cId="1848260984" sldId="256"/>
            <ac:spMk id="32" creationId="{E9D2C040-6D93-C319-8E63-F18E0F1E7EEB}"/>
          </ac:spMkLst>
        </pc:spChg>
        <pc:spChg chg="add mod">
          <ac:chgData name="Matthew Perkett" userId="cec0511d4d1a43b0" providerId="LiveId" clId="{8FC00E26-3228-4219-BAB3-F00AA2EC2086}" dt="2024-04-23T01:22:54.120" v="251" actId="164"/>
          <ac:spMkLst>
            <pc:docMk/>
            <pc:sldMk cId="1848260984" sldId="256"/>
            <ac:spMk id="33" creationId="{090C1BD4-8589-10BA-B83E-8F9019C5063E}"/>
          </ac:spMkLst>
        </pc:spChg>
        <pc:spChg chg="add mod">
          <ac:chgData name="Matthew Perkett" userId="cec0511d4d1a43b0" providerId="LiveId" clId="{8FC00E26-3228-4219-BAB3-F00AA2EC2086}" dt="2024-04-23T01:22:54.120" v="251" actId="164"/>
          <ac:spMkLst>
            <pc:docMk/>
            <pc:sldMk cId="1848260984" sldId="256"/>
            <ac:spMk id="34" creationId="{F6CA059E-7315-A7C8-C3C1-CA1444208472}"/>
          </ac:spMkLst>
        </pc:spChg>
        <pc:grpChg chg="add mod">
          <ac:chgData name="Matthew Perkett" userId="cec0511d4d1a43b0" providerId="LiveId" clId="{8FC00E26-3228-4219-BAB3-F00AA2EC2086}" dt="2024-04-23T01:22:54.120" v="251" actId="164"/>
          <ac:grpSpMkLst>
            <pc:docMk/>
            <pc:sldMk cId="1848260984" sldId="256"/>
            <ac:grpSpMk id="35" creationId="{60D384C2-57A0-68F4-4724-F509E09E436A}"/>
          </ac:grpSpMkLst>
        </pc:grpChg>
        <pc:picChg chg="add">
          <ac:chgData name="Matthew Perkett" userId="cec0511d4d1a43b0" providerId="LiveId" clId="{8FC00E26-3228-4219-BAB3-F00AA2EC2086}" dt="2024-04-23T01:23:01.362" v="252"/>
          <ac:picMkLst>
            <pc:docMk/>
            <pc:sldMk cId="1848260984" sldId="256"/>
            <ac:picMk id="36" creationId="{A6212CBB-EA8D-FE8C-BB7B-1BF1AFDCF858}"/>
          </ac:picMkLst>
        </pc:picChg>
        <pc:cxnChg chg="add mod">
          <ac:chgData name="Matthew Perkett" userId="cec0511d4d1a43b0" providerId="LiveId" clId="{8FC00E26-3228-4219-BAB3-F00AA2EC2086}" dt="2024-04-23T01:22:54.120" v="251" actId="164"/>
          <ac:cxnSpMkLst>
            <pc:docMk/>
            <pc:sldMk cId="1848260984" sldId="256"/>
            <ac:cxnSpMk id="12" creationId="{C43C4237-B2E0-FABB-DD92-74A6F75197C1}"/>
          </ac:cxnSpMkLst>
        </pc:cxnChg>
        <pc:cxnChg chg="add mod">
          <ac:chgData name="Matthew Perkett" userId="cec0511d4d1a43b0" providerId="LiveId" clId="{8FC00E26-3228-4219-BAB3-F00AA2EC2086}" dt="2024-04-23T01:22:54.120" v="251" actId="164"/>
          <ac:cxnSpMkLst>
            <pc:docMk/>
            <pc:sldMk cId="1848260984" sldId="256"/>
            <ac:cxnSpMk id="14" creationId="{D792BF95-31C4-19A8-E593-F087077A5021}"/>
          </ac:cxnSpMkLst>
        </pc:cxnChg>
        <pc:cxnChg chg="add mod">
          <ac:chgData name="Matthew Perkett" userId="cec0511d4d1a43b0" providerId="LiveId" clId="{8FC00E26-3228-4219-BAB3-F00AA2EC2086}" dt="2024-04-23T01:22:54.120" v="251" actId="164"/>
          <ac:cxnSpMkLst>
            <pc:docMk/>
            <pc:sldMk cId="1848260984" sldId="256"/>
            <ac:cxnSpMk id="17" creationId="{C1920DDD-09D3-B52D-4C90-86632F8F88C3}"/>
          </ac:cxnSpMkLst>
        </pc:cxnChg>
        <pc:cxnChg chg="add mod">
          <ac:chgData name="Matthew Perkett" userId="cec0511d4d1a43b0" providerId="LiveId" clId="{8FC00E26-3228-4219-BAB3-F00AA2EC2086}" dt="2024-04-23T01:22:54.120" v="251" actId="164"/>
          <ac:cxnSpMkLst>
            <pc:docMk/>
            <pc:sldMk cId="1848260984" sldId="256"/>
            <ac:cxnSpMk id="20" creationId="{58212A26-1123-E22A-7CE7-31A33A57AFD4}"/>
          </ac:cxnSpMkLst>
        </pc:cxnChg>
        <pc:cxnChg chg="add mod">
          <ac:chgData name="Matthew Perkett" userId="cec0511d4d1a43b0" providerId="LiveId" clId="{8FC00E26-3228-4219-BAB3-F00AA2EC2086}" dt="2024-04-23T01:22:54.120" v="251" actId="164"/>
          <ac:cxnSpMkLst>
            <pc:docMk/>
            <pc:sldMk cId="1848260984" sldId="256"/>
            <ac:cxnSpMk id="23" creationId="{3259F9B9-D7B4-E8D4-DA78-BFFF36C828A6}"/>
          </ac:cxnSpMkLst>
        </pc:cxnChg>
        <pc:cxnChg chg="add mod">
          <ac:chgData name="Matthew Perkett" userId="cec0511d4d1a43b0" providerId="LiveId" clId="{8FC00E26-3228-4219-BAB3-F00AA2EC2086}" dt="2024-04-23T01:22:54.120" v="251" actId="164"/>
          <ac:cxnSpMkLst>
            <pc:docMk/>
            <pc:sldMk cId="1848260984" sldId="256"/>
            <ac:cxnSpMk id="26" creationId="{6E7589BC-BA8E-F913-F946-59DFF839707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D77C2-ECD2-3003-016C-CCA4EE2CF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C6B0D-ED88-0822-4206-244BF69DB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71E2E-C361-DADE-4193-38C6DF262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BED3-09DB-4C3D-B494-0CEBF34FEB8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AAF80-A90A-47AA-F397-3A81A7B0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ED859-4932-0A36-D41D-53AADFA3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B5E8-161B-48DE-80CC-D38B27DD9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1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05AB5-F7B0-4005-A59B-60CF7B19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A4E7D-CE50-A60C-0781-7B7B05630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31395-1B94-8B71-A683-D1A1BE91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BED3-09DB-4C3D-B494-0CEBF34FEB8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44A88-BDE7-155A-3A4E-00A34D55B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16C72-425B-9600-714C-2696F69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B5E8-161B-48DE-80CC-D38B27DD9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4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AAD59F-B566-9B48-F481-5F7DD611B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9B892-1AD7-F9E7-DE2A-D37B07CE7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E87B5-26EE-66BC-FD1E-8F0125AAA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BED3-09DB-4C3D-B494-0CEBF34FEB8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6D0F7-7CB8-8A65-8418-27F2E2E7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54CC9-CA6E-5B3A-892A-7A197DF9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B5E8-161B-48DE-80CC-D38B27DD9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4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B8C0-EE0F-C940-E486-8FAB09C5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297B2-64B2-5B37-0151-9CC4B26E8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FB0D8-56F7-7B36-637E-9A12A7704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BED3-09DB-4C3D-B494-0CEBF34FEB8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BFAA5-8FBF-8F98-D5DA-934E818B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780A3-D38C-C13F-F436-FBEAB3B8B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B5E8-161B-48DE-80CC-D38B27DD9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0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71B9-524B-1214-3125-90C3EADC5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47919-9649-C493-A0AB-A682351A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B149C-C94B-1518-6CF3-6540AA7A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BED3-09DB-4C3D-B494-0CEBF34FEB8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84C31-9840-C4E4-6FBE-9C63C595C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08BB5-9197-19A5-E624-DA27E31DA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B5E8-161B-48DE-80CC-D38B27DD9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4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7A20D-81AC-D910-58B3-FAEFE4AA7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41364-6ADD-F497-5555-860E8E7AF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02BB3-DF7E-F344-E646-616930BD2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1AFE7-7ADD-489A-5DAB-A007BA32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BED3-09DB-4C3D-B494-0CEBF34FEB8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CE2DC-832B-B36B-7DEB-464451B6E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30BDB-8EAF-F6A6-D7DF-2792ABDE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B5E8-161B-48DE-80CC-D38B27DD9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7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A4262-E026-1255-56D0-97BBB1DBF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767BC-C6B6-5345-A97E-95E3CE0AD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F85B8-9B0A-3E41-C897-1DA78DE6C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47723-AA57-7631-7B6A-E7D0C01A6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5A5E2-D1A3-6BE4-7BF5-ABF143B27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120D0-6EC4-DD9F-557D-7C369C946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BED3-09DB-4C3D-B494-0CEBF34FEB8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52654-D42C-EE13-E25B-701284588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186CD0-6DF4-5F20-2756-70401A38F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B5E8-161B-48DE-80CC-D38B27DD9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57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72B45-FC45-0E03-81BA-7CDE6A856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7DA46-A4C9-4497-C0E3-E82D9B0F3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BED3-09DB-4C3D-B494-0CEBF34FEB8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BB0169-8D70-1A90-C8D8-D600BB5A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1AFE34-4BD5-CE7A-9A59-CE958602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B5E8-161B-48DE-80CC-D38B27DD9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9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C130F6-F728-FD4F-631D-48465A3A8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BED3-09DB-4C3D-B494-0CEBF34FEB8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52017-E494-8652-9201-90EABCA9E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FDF83-C809-2103-18D1-324B09F8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B5E8-161B-48DE-80CC-D38B27DD9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04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F858D-3CC2-3F4C-737B-C5D549AA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4FDA6-EE4E-4607-E5B6-832FA6908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1AC7B-E4EA-E6B8-890F-A72D0BAA0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A1D48-E115-6CAD-7407-7D2BB123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BED3-09DB-4C3D-B494-0CEBF34FEB8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1AADF-5DC9-0758-D33F-634451811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C84F6-FE3A-3A72-30F1-15EE6654A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B5E8-161B-48DE-80CC-D38B27DD9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6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E4DC-0AB2-C59C-C651-C771375B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0DFDDE-FA51-7FA5-640C-0E4784140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9BF4D-A687-D246-B754-407623309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7057A-8926-41A5-E4F6-7B5225ECD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BED3-09DB-4C3D-B494-0CEBF34FEB8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15191-9C2E-C57A-A960-161CBBBD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3F518-9BF6-8760-B0A4-0329C228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B5E8-161B-48DE-80CC-D38B27DD9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4575E7-8C16-3CDD-E054-A79347A13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F1CD3-5410-0461-12FF-7910479B8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3D09A-09CA-F276-FBBF-101FE2088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EEBED3-09DB-4C3D-B494-0CEBF34FEB8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55E1F-3B52-A574-B8BA-2949815DC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69C32-EAEE-1025-6D5B-34F45C4C0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A6B5E8-161B-48DE-80CC-D38B27DD9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9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60D384C2-57A0-68F4-4724-F509E09E436A}"/>
              </a:ext>
            </a:extLst>
          </p:cNvPr>
          <p:cNvGrpSpPr/>
          <p:nvPr/>
        </p:nvGrpSpPr>
        <p:grpSpPr>
          <a:xfrm>
            <a:off x="483843" y="1982266"/>
            <a:ext cx="11430000" cy="3252623"/>
            <a:chOff x="483843" y="1982266"/>
            <a:chExt cx="11430000" cy="325262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86E9E8D-F55F-4C39-8FDB-8A1D36C4664D}"/>
                </a:ext>
              </a:extLst>
            </p:cNvPr>
            <p:cNvSpPr/>
            <p:nvPr/>
          </p:nvSpPr>
          <p:spPr>
            <a:xfrm>
              <a:off x="4861879" y="1982266"/>
              <a:ext cx="2468241" cy="4795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Married-civ-spouse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346F328-3556-4F86-6EA8-820C02038FF5}"/>
                </a:ext>
              </a:extLst>
            </p:cNvPr>
            <p:cNvSpPr/>
            <p:nvPr/>
          </p:nvSpPr>
          <p:spPr>
            <a:xfrm>
              <a:off x="2109087" y="3359191"/>
              <a:ext cx="2468241" cy="4795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Normalized Capital-gain ≤ 0.77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E59049-82D0-9E56-4D35-C9525FB44462}"/>
                </a:ext>
              </a:extLst>
            </p:cNvPr>
            <p:cNvSpPr/>
            <p:nvPr/>
          </p:nvSpPr>
          <p:spPr>
            <a:xfrm>
              <a:off x="483843" y="4755309"/>
              <a:ext cx="2468241" cy="47958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income ≤ $50k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FE91DC-70A7-95DC-357D-4C31A4986E06}"/>
                </a:ext>
              </a:extLst>
            </p:cNvPr>
            <p:cNvSpPr/>
            <p:nvPr/>
          </p:nvSpPr>
          <p:spPr>
            <a:xfrm>
              <a:off x="3627759" y="4755309"/>
              <a:ext cx="2468241" cy="47958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income &gt; $50k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8A83D01-C907-8B57-C951-4C3718E545BB}"/>
                </a:ext>
              </a:extLst>
            </p:cNvPr>
            <p:cNvSpPr/>
            <p:nvPr/>
          </p:nvSpPr>
          <p:spPr>
            <a:xfrm>
              <a:off x="6301686" y="4755309"/>
              <a:ext cx="2468241" cy="47958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income ≤ $50k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0F3B0B-6976-6AB4-D5DC-5DB41BF70F61}"/>
                </a:ext>
              </a:extLst>
            </p:cNvPr>
            <p:cNvSpPr/>
            <p:nvPr/>
          </p:nvSpPr>
          <p:spPr>
            <a:xfrm>
              <a:off x="9445602" y="4755309"/>
              <a:ext cx="2468241" cy="47958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income &gt; $50k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A96CFF-1CCD-19D0-B9A3-9FED4E5B72F1}"/>
                </a:ext>
              </a:extLst>
            </p:cNvPr>
            <p:cNvSpPr/>
            <p:nvPr/>
          </p:nvSpPr>
          <p:spPr>
            <a:xfrm>
              <a:off x="7875776" y="3359191"/>
              <a:ext cx="2468241" cy="4795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Normalized education-num ≤ 0.767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43C4237-B2E0-FABB-DD92-74A6F75197C1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 flipH="1">
              <a:off x="3343208" y="2461846"/>
              <a:ext cx="2752792" cy="89734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792BF95-31C4-19A8-E593-F087077A5021}"/>
                </a:ext>
              </a:extLst>
            </p:cNvPr>
            <p:cNvCxnSpPr>
              <a:cxnSpLocks/>
              <a:stCxn id="4" idx="2"/>
              <a:endCxn id="10" idx="0"/>
            </p:cNvCxnSpPr>
            <p:nvPr/>
          </p:nvCxnSpPr>
          <p:spPr>
            <a:xfrm>
              <a:off x="6096000" y="2461846"/>
              <a:ext cx="3013897" cy="89734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1920DDD-09D3-B52D-4C90-86632F8F88C3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1717964" y="3838771"/>
              <a:ext cx="1625244" cy="9165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8212A26-1123-E22A-7CE7-31A33A57AFD4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3343208" y="3838771"/>
              <a:ext cx="1518672" cy="9165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259F9B9-D7B4-E8D4-DA78-BFFF36C828A6}"/>
                </a:ext>
              </a:extLst>
            </p:cNvPr>
            <p:cNvCxnSpPr>
              <a:cxnSpLocks/>
              <a:stCxn id="10" idx="2"/>
              <a:endCxn id="8" idx="0"/>
            </p:cNvCxnSpPr>
            <p:nvPr/>
          </p:nvCxnSpPr>
          <p:spPr>
            <a:xfrm flipH="1">
              <a:off x="7535807" y="3838771"/>
              <a:ext cx="1574090" cy="9165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E7589BC-BA8E-F913-F946-59DFF8397070}"/>
                </a:ext>
              </a:extLst>
            </p:cNvPr>
            <p:cNvCxnSpPr>
              <a:cxnSpLocks/>
              <a:stCxn id="10" idx="2"/>
              <a:endCxn id="9" idx="0"/>
            </p:cNvCxnSpPr>
            <p:nvPr/>
          </p:nvCxnSpPr>
          <p:spPr>
            <a:xfrm>
              <a:off x="9109897" y="3838771"/>
              <a:ext cx="1569826" cy="9165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EA04A18-17F4-1B0B-2CDC-B2C8803327C0}"/>
                </a:ext>
              </a:extLst>
            </p:cNvPr>
            <p:cNvSpPr txBox="1"/>
            <p:nvPr/>
          </p:nvSpPr>
          <p:spPr>
            <a:xfrm>
              <a:off x="7648308" y="2527037"/>
              <a:ext cx="6745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Yes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A4F3F7C-018F-910A-E833-D5C2F0E0B067}"/>
                </a:ext>
              </a:extLst>
            </p:cNvPr>
            <p:cNvSpPr txBox="1"/>
            <p:nvPr/>
          </p:nvSpPr>
          <p:spPr>
            <a:xfrm>
              <a:off x="9996120" y="3978427"/>
              <a:ext cx="6745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Yes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787EE53-CFDB-D2FA-B33E-B7192285C3DA}"/>
                </a:ext>
              </a:extLst>
            </p:cNvPr>
            <p:cNvSpPr txBox="1"/>
            <p:nvPr/>
          </p:nvSpPr>
          <p:spPr>
            <a:xfrm>
              <a:off x="7602948" y="3923155"/>
              <a:ext cx="5838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No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9D2C040-6D93-C319-8E63-F18E0F1E7EEB}"/>
                </a:ext>
              </a:extLst>
            </p:cNvPr>
            <p:cNvSpPr txBox="1"/>
            <p:nvPr/>
          </p:nvSpPr>
          <p:spPr>
            <a:xfrm>
              <a:off x="4108471" y="3923155"/>
              <a:ext cx="6745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Yes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90C1BD4-8589-10BA-B83E-8F9019C5063E}"/>
                </a:ext>
              </a:extLst>
            </p:cNvPr>
            <p:cNvSpPr txBox="1"/>
            <p:nvPr/>
          </p:nvSpPr>
          <p:spPr>
            <a:xfrm>
              <a:off x="3971238" y="2481449"/>
              <a:ext cx="5838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No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6CA059E-7315-A7C8-C3C1-CA1444208472}"/>
                </a:ext>
              </a:extLst>
            </p:cNvPr>
            <p:cNvSpPr txBox="1"/>
            <p:nvPr/>
          </p:nvSpPr>
          <p:spPr>
            <a:xfrm>
              <a:off x="1775617" y="3898675"/>
              <a:ext cx="5838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8260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Perkett</dc:creator>
  <cp:lastModifiedBy>Matthew Perkett</cp:lastModifiedBy>
  <cp:revision>1</cp:revision>
  <dcterms:created xsi:type="dcterms:W3CDTF">2024-04-23T01:15:43Z</dcterms:created>
  <dcterms:modified xsi:type="dcterms:W3CDTF">2024-04-23T01:23:15Z</dcterms:modified>
</cp:coreProperties>
</file>