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3" r:id="rId3"/>
    <p:sldId id="261" r:id="rId4"/>
    <p:sldId id="267" r:id="rId5"/>
    <p:sldId id="268" r:id="rId6"/>
    <p:sldId id="269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71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adoop_Summit/hadoop-and-enterprise-data-warehou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adoop_Summit/hadoop-and-enterprise-data-warehou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lideshare.net/Hadoop_Summit/hadoop-and-enterprise-data-warehou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lideshare.net/Hadoop_Summit/hadoop-and-enterprise-data-warehou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lideshare.net/Hadoop_Summit/hadoop-and-enterprise-data-warehou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imballgroup.com/2004/03/differences-of-opin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0A36A-CD5A-44FE-9239-2F7398E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140" y="1676018"/>
            <a:ext cx="7635712" cy="20310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Warehouse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Operational Data Store (ODS)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5043-CAB2-4FAA-B69E-78E31809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Michael Pomatto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Data 742 10/1/2019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CB1-552D-4412-9B1C-67D8013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A48008-8D87-437F-90C1-35EE6D2A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50" y="335012"/>
            <a:ext cx="5938019" cy="618797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8AD87D-BF4A-42ED-8E44-0BEA3A3040C9}"/>
              </a:ext>
            </a:extLst>
          </p:cNvPr>
          <p:cNvCxnSpPr>
            <a:cxnSpLocks/>
          </p:cNvCxnSpPr>
          <p:nvPr/>
        </p:nvCxnSpPr>
        <p:spPr>
          <a:xfrm flipV="1">
            <a:off x="4694047" y="2782110"/>
            <a:ext cx="2772384" cy="1468877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12D45-0B99-479A-9317-862B64772097}"/>
              </a:ext>
            </a:extLst>
          </p:cNvPr>
          <p:cNvCxnSpPr>
            <a:cxnSpLocks/>
          </p:cNvCxnSpPr>
          <p:nvPr/>
        </p:nvCxnSpPr>
        <p:spPr>
          <a:xfrm flipV="1">
            <a:off x="4379519" y="4325566"/>
            <a:ext cx="2772384" cy="1468877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FFE3B5-F560-4C98-B477-A5520CC6BB9F}"/>
              </a:ext>
            </a:extLst>
          </p:cNvPr>
          <p:cNvSpPr txBox="1"/>
          <p:nvPr/>
        </p:nvSpPr>
        <p:spPr>
          <a:xfrm>
            <a:off x="4201015" y="402666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C98CE-A0E3-42B5-87C5-899E36EFD2E2}"/>
              </a:ext>
            </a:extLst>
          </p:cNvPr>
          <p:cNvSpPr txBox="1"/>
          <p:nvPr/>
        </p:nvSpPr>
        <p:spPr>
          <a:xfrm>
            <a:off x="3920739" y="5570122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E26FF-333F-41AE-9618-72197ADC5DDA}"/>
              </a:ext>
            </a:extLst>
          </p:cNvPr>
          <p:cNvSpPr txBox="1"/>
          <p:nvPr/>
        </p:nvSpPr>
        <p:spPr>
          <a:xfrm>
            <a:off x="367306" y="503048"/>
            <a:ext cx="48551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Inmon’s</a:t>
            </a:r>
            <a:r>
              <a:rPr lang="en-US" sz="2800" dirty="0"/>
              <a:t> CIF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functions.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resides in EDW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Organizations may have multiple ODS in place</a:t>
            </a:r>
            <a:endParaRPr lang="en-US" sz="1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D14D200-30F2-465D-B855-5FF6DD7A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4" y="3921550"/>
            <a:ext cx="3593863" cy="20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EAA9B48-7AE6-4012-8A66-614E1051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6" y="105129"/>
            <a:ext cx="9848292" cy="66477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C18CABB-D451-4C17-9697-14F46191B610}"/>
              </a:ext>
            </a:extLst>
          </p:cNvPr>
          <p:cNvSpPr txBox="1"/>
          <p:nvPr/>
        </p:nvSpPr>
        <p:spPr>
          <a:xfrm>
            <a:off x="9934113" y="339525"/>
            <a:ext cx="1787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Modern</a:t>
            </a:r>
          </a:p>
          <a:p>
            <a:pPr algn="r"/>
            <a:r>
              <a:rPr lang="en-US" sz="2800" dirty="0"/>
              <a:t>Hybrids</a:t>
            </a:r>
          </a:p>
        </p:txBody>
      </p:sp>
    </p:spTree>
    <p:extLst>
      <p:ext uri="{BB962C8B-B14F-4D97-AF65-F5344CB8AC3E}">
        <p14:creationId xmlns:p14="http://schemas.microsoft.com/office/powerpoint/2010/main" val="31340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E232F0-3B94-4A0D-90D8-BC97EC09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50" b="11258"/>
          <a:stretch/>
        </p:blipFill>
        <p:spPr>
          <a:xfrm>
            <a:off x="408581" y="145920"/>
            <a:ext cx="11673171" cy="656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No Hadoop</a:t>
            </a:r>
          </a:p>
          <a:p>
            <a:r>
              <a:rPr lang="en-US" dirty="0"/>
              <a:t>Slide 24     </a:t>
            </a:r>
            <a:r>
              <a:rPr lang="en-US" dirty="0">
                <a:hlinkClick r:id="rId3"/>
              </a:rPr>
              <a:t>https://www.slideshare.net/Hadoop_Summit/hadoop-and-enterprise-data-warehouse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2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B6BE66-5438-4D39-814C-9544248A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2" y="233464"/>
            <a:ext cx="11184437" cy="61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Adjacent System</a:t>
            </a:r>
          </a:p>
          <a:p>
            <a:r>
              <a:rPr lang="en-US" dirty="0"/>
              <a:t>Slide 25     </a:t>
            </a:r>
            <a:r>
              <a:rPr lang="en-US" dirty="0">
                <a:hlinkClick r:id="rId3"/>
              </a:rPr>
              <a:t>https://www.slideshare.net/Hadoop_Summit/hadoop-and-enterprise-data-warehouse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ETL Engine</a:t>
            </a:r>
          </a:p>
          <a:p>
            <a:r>
              <a:rPr lang="en-US" dirty="0"/>
              <a:t>Slide 26     </a:t>
            </a:r>
            <a:r>
              <a:rPr lang="en-US" dirty="0">
                <a:hlinkClick r:id="rId2"/>
              </a:rPr>
              <a:t>https://www.slideshare.net/Hadoop_Summit/hadoop-and-enterprise-data-warehouse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0E8B7-0896-4CC3-8EBA-BAE83290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2" y="145920"/>
            <a:ext cx="11712387" cy="58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5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Tiered Data Warehouse</a:t>
            </a:r>
          </a:p>
          <a:p>
            <a:r>
              <a:rPr lang="en-US" dirty="0"/>
              <a:t>Slide 27     </a:t>
            </a:r>
            <a:r>
              <a:rPr lang="en-US" dirty="0">
                <a:hlinkClick r:id="rId2"/>
              </a:rPr>
              <a:t>https://www.slideshare.net/Hadoop_Summit/hadoop-and-enterprise-data-warehouse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96A73-F424-4FCE-A672-F6E40104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3075"/>
            <a:ext cx="10817157" cy="54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Analytical Query Engine</a:t>
            </a:r>
          </a:p>
          <a:p>
            <a:r>
              <a:rPr lang="en-US" dirty="0"/>
              <a:t>Slide 28     </a:t>
            </a:r>
            <a:r>
              <a:rPr lang="en-US" dirty="0">
                <a:hlinkClick r:id="rId2"/>
              </a:rPr>
              <a:t>https://www.slideshare.net/Hadoop_Summit/hadoop-and-enterprise-data-warehouse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95E74-33EF-4595-BBEB-380706F4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47" y="350196"/>
            <a:ext cx="7887105" cy="5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608422-3C14-4766-9093-3B43A2B1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1785843"/>
            <a:ext cx="4865379" cy="28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C674C-A2B2-4DC1-B7FC-DFBDA361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6" y="1645702"/>
            <a:ext cx="4865670" cy="353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8E4CA-7749-4405-83E6-6B91B334BF2C}"/>
              </a:ext>
            </a:extLst>
          </p:cNvPr>
          <p:cNvSpPr txBox="1"/>
          <p:nvPr/>
        </p:nvSpPr>
        <p:spPr>
          <a:xfrm>
            <a:off x="121298" y="1321259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Inmon</a:t>
            </a:r>
            <a:r>
              <a:rPr lang="en-US" dirty="0"/>
              <a:t> Corporate Information Factory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71361-AF30-411F-AD46-332A2259757B}"/>
              </a:ext>
            </a:extLst>
          </p:cNvPr>
          <p:cNvSpPr txBox="1"/>
          <p:nvPr/>
        </p:nvSpPr>
        <p:spPr>
          <a:xfrm>
            <a:off x="6963747" y="1146226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Kimball Bus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192591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Inmon</a:t>
            </a:r>
            <a:r>
              <a:rPr lang="en-US" sz="2800" dirty="0"/>
              <a:t> / Kimball Comparison</a:t>
            </a:r>
          </a:p>
          <a:p>
            <a:pPr algn="r"/>
            <a:r>
              <a:rPr lang="en-US" dirty="0">
                <a:hlinkClick r:id="rId4"/>
              </a:rPr>
              <a:t>https://www.kimballgroup.com/2004/03/differences-of-opinion/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Warehouse Operational Data Store (ODS)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Operational Data Store (ODS)</dc:title>
  <dc:creator>Michael Pomatto</dc:creator>
  <cp:lastModifiedBy>Michael Pomatto</cp:lastModifiedBy>
  <cp:revision>4</cp:revision>
  <dcterms:created xsi:type="dcterms:W3CDTF">2019-09-30T16:21:15Z</dcterms:created>
  <dcterms:modified xsi:type="dcterms:W3CDTF">2019-09-30T16:37:33Z</dcterms:modified>
</cp:coreProperties>
</file>