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6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4EC07-00C3-4E94-87CE-22D8B792A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7335FA-2DE6-4C91-856D-BFC38E8EB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8694C-07A1-4BF0-A6E5-7F2713BE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F370-C3F5-44EF-9ABB-AAA4CAFD5297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E5AA5-1A7D-4A3C-815D-F60012252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4E5CD-B21C-4245-B2CA-88194F72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F55B-B36C-423D-A1FF-189DA9B2B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7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40ACF-F503-4F6C-A6EB-A994F7871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0CF58A-0CE5-4C12-A6E9-3976FDA24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70E30-4109-49C8-A1E8-137B9345C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F370-C3F5-44EF-9ABB-AAA4CAFD5297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0B532-A0E9-4299-A53B-1A28AAABD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24604-962E-40B6-A4C6-3D393402F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F55B-B36C-423D-A1FF-189DA9B2B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71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FCA582-7C27-4ADD-9326-345C112595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9451F7-12CD-4012-A56E-263AD3447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89A97-B8C2-4355-97A0-8363B6E52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F370-C3F5-44EF-9ABB-AAA4CAFD5297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0733C-8246-4779-A776-D3EB6CD1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FFACB-1FA7-46DF-85CD-43824FF49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F55B-B36C-423D-A1FF-189DA9B2B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51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C9B74-3224-499F-BBE4-9FABECFF4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1D17C-6DDC-4EE4-BCBA-CAD66ACF1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BBA28-3769-4359-95BF-87B796400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F370-C3F5-44EF-9ABB-AAA4CAFD5297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F087A-69BE-491C-A186-5DAD24D5C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52287-4901-4078-B9B8-0D49EAFD7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F55B-B36C-423D-A1FF-189DA9B2B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29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7F3F5-A5F7-4837-AB55-57D70A9C4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AD588-2916-4E04-BAAD-11F0EC177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0173D-3197-4C08-BECA-DDE25EA41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F370-C3F5-44EF-9ABB-AAA4CAFD5297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5CB51-2377-4814-9E97-216A50E99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FCA14-F61E-4201-81CF-5C114F32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F55B-B36C-423D-A1FF-189DA9B2B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2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5427B-D11A-4536-8CCB-25B9FC29C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F5ECE-FFBA-4E4F-84BF-9E5804695A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EF999-0EDD-4E1A-8321-3F72D40F3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8C3B8-399C-4CFE-8CDA-767526CC2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F370-C3F5-44EF-9ABB-AAA4CAFD5297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D5CEC5-3AEA-458A-95C4-250C11BAB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5A33C-4A65-4782-BCD4-234F793E1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F55B-B36C-423D-A1FF-189DA9B2B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9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88710-D188-4786-86D0-55708E732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84E23-841E-4A4A-8767-C3E36F6B7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A43B4-D3A2-4BA8-8D0D-0863A8BD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569275-5186-42E9-90CD-99438854D4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CCB378-1774-47B2-9FFA-1AF6A91C08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0BB255-C835-4FCB-A02B-3F602753B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F370-C3F5-44EF-9ABB-AAA4CAFD5297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19534F-E2A8-4880-98EB-7F6783E45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08A370-CEA2-44CE-B08C-125900E9E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F55B-B36C-423D-A1FF-189DA9B2B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39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267F8-7522-43CF-9C6F-2B5CB3E30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A34008-54B8-4DAB-A369-6EEF184B9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F370-C3F5-44EF-9ABB-AAA4CAFD5297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3A62F1-D13B-49DF-AFDC-47E25B01A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B3D940-4F5F-45BA-8EE5-4C59E61EF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F55B-B36C-423D-A1FF-189DA9B2B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44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67D8C9-BF96-4C24-9129-1FB0008B8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F370-C3F5-44EF-9ABB-AAA4CAFD5297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66714D-F365-4004-BBE2-D46488E1E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3E8D5E-606B-4209-AED1-B7157322E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F55B-B36C-423D-A1FF-189DA9B2B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DC945-7852-4850-A9C0-7DA94B1A9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9D0B3-5393-4875-867B-CDD0D1B9E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7CF1D-8867-4EA3-807A-E26604D536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E9DA2-0B6B-4904-8CF7-12EEE3374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F370-C3F5-44EF-9ABB-AAA4CAFD5297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6CC0D-EC3F-46B8-AD30-F6A8DECDA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962AC-5DD8-4564-9B9C-F0C4F5C46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F55B-B36C-423D-A1FF-189DA9B2B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28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A0D56-CB95-4191-8F06-6E98519E3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BBE6F9-31D0-4C86-BAF9-ACBA2A1642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0D0E2-6CBD-41F6-8114-50D856D7A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F2AE1-7CE1-4A1F-887F-3FA1C93E7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F370-C3F5-44EF-9ABB-AAA4CAFD5297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3A19B-B65F-4B05-B3AA-563E29773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049EB-D58A-4053-BAAE-FCFDEE562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F55B-B36C-423D-A1FF-189DA9B2B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7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4E40E2-DE3F-47E6-B3B0-6DCF14CD6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8246C-51EA-4A3E-A440-D16AC3D9D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74A7C-A1A5-4108-9902-0A8684E0FB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BF370-C3F5-44EF-9ABB-AAA4CAFD5297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6F4F3-6E20-4C8D-9748-67622A1134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DE3BC-736D-460F-BDD7-8CF963903D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9F55B-B36C-423D-A1FF-189DA9B2B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40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mation.com/big-data/structured-vs-unstructured-data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sciencecentral.com/profiles/blogs/beyond-datawarehouse-the-data-lak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astechinfotrellis.com/can-big-data-replace-edw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msql.com/blog/webinar-data-lake-age-of-ml-ai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innolitica.com/wp-content/uploads/2013/04/White_Paper_Azure_Data_Lake_Store_Innolitica_Labs.pd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CD7316-2376-4BF6-8A12-65073F26B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1" y="33534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>
                <a:solidFill>
                  <a:srgbClr val="000000"/>
                </a:solidFill>
              </a:rPr>
              <a:t>Unstructured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4ADC6C-73FA-4C06-86BE-DE6B90BCB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800">
                <a:solidFill>
                  <a:srgbClr val="000000"/>
                </a:solidFill>
              </a:rPr>
              <a:t>Selected Examples with References</a:t>
            </a: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708DBF40-706F-4ABC-A3AC-6B4E8263F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9770" y="1815320"/>
            <a:ext cx="4141760" cy="414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528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3F4507-25A0-469E-BA5C-8DC0010A9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87" y="380819"/>
            <a:ext cx="10112576" cy="59917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56874C7-4B48-4928-9181-EC92F3099F41}"/>
              </a:ext>
            </a:extLst>
          </p:cNvPr>
          <p:cNvSpPr/>
          <p:nvPr/>
        </p:nvSpPr>
        <p:spPr>
          <a:xfrm>
            <a:off x="4418696" y="6292515"/>
            <a:ext cx="75843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https://www.datamation.com/big-data/structured-vs-unstructured-data.html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CA591F-66E4-4F88-8ED9-35FE278509C0}"/>
              </a:ext>
            </a:extLst>
          </p:cNvPr>
          <p:cNvSpPr txBox="1"/>
          <p:nvPr/>
        </p:nvSpPr>
        <p:spPr>
          <a:xfrm>
            <a:off x="8356060" y="700391"/>
            <a:ext cx="3329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Good side-by-side comparison of</a:t>
            </a:r>
          </a:p>
          <a:p>
            <a:r>
              <a:rPr lang="en-US" dirty="0"/>
              <a:t>structured and unstructured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2799236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C262C9-53E0-47E5-B4AF-FBA941A81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97" y="643466"/>
            <a:ext cx="10817605" cy="55710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32BA6F-C9A9-4B3D-A508-6787DAA39C97}"/>
              </a:ext>
            </a:extLst>
          </p:cNvPr>
          <p:cNvSpPr txBox="1"/>
          <p:nvPr/>
        </p:nvSpPr>
        <p:spPr>
          <a:xfrm>
            <a:off x="3317132" y="6214533"/>
            <a:ext cx="8667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https://www.datasciencecentral.com/profiles/blogs/beyond-datawarehouse-the-data-lake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209133-79BD-4DD3-A75D-069734210E28}"/>
              </a:ext>
            </a:extLst>
          </p:cNvPr>
          <p:cNvSpPr txBox="1"/>
          <p:nvPr/>
        </p:nvSpPr>
        <p:spPr>
          <a:xfrm>
            <a:off x="7198468" y="418289"/>
            <a:ext cx="47327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Lakes are very popular.  Using a design</a:t>
            </a:r>
          </a:p>
          <a:p>
            <a:r>
              <a:rPr lang="en-US" dirty="0"/>
              <a:t>similar to what you see here, both unstructured </a:t>
            </a:r>
          </a:p>
          <a:p>
            <a:r>
              <a:rPr lang="en-US" dirty="0"/>
              <a:t>and structured data can be leveraged.  In this </a:t>
            </a:r>
          </a:p>
          <a:p>
            <a:r>
              <a:rPr lang="en-US" dirty="0"/>
              <a:t>Example it is upstream of the data warehouse.  </a:t>
            </a:r>
          </a:p>
        </p:txBody>
      </p:sp>
    </p:spTree>
    <p:extLst>
      <p:ext uri="{BB962C8B-B14F-4D97-AF65-F5344CB8AC3E}">
        <p14:creationId xmlns:p14="http://schemas.microsoft.com/office/powerpoint/2010/main" val="4270482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E5590DA-29C1-42A2-9E49-D343980CC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8824" y="282101"/>
            <a:ext cx="9073252" cy="499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DB420D3-257F-4B90-9B34-D22D79C0D306}"/>
              </a:ext>
            </a:extLst>
          </p:cNvPr>
          <p:cNvSpPr/>
          <p:nvPr/>
        </p:nvSpPr>
        <p:spPr>
          <a:xfrm>
            <a:off x="5984539" y="6328002"/>
            <a:ext cx="6078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https://blogs.mastechinfotrellis.com/can-big-data-replace-edw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EF20E7-39CB-4E57-8A32-D5FC68F478DA}"/>
              </a:ext>
            </a:extLst>
          </p:cNvPr>
          <p:cNvSpPr txBox="1"/>
          <p:nvPr/>
        </p:nvSpPr>
        <p:spPr>
          <a:xfrm>
            <a:off x="9426102" y="700391"/>
            <a:ext cx="22590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you can see</a:t>
            </a:r>
          </a:p>
          <a:p>
            <a:r>
              <a:rPr lang="en-US" dirty="0"/>
              <a:t>it coexisting with a</a:t>
            </a:r>
          </a:p>
          <a:p>
            <a:r>
              <a:rPr lang="en-US" dirty="0"/>
              <a:t>traditional warehouse</a:t>
            </a:r>
          </a:p>
        </p:txBody>
      </p:sp>
    </p:spTree>
    <p:extLst>
      <p:ext uri="{BB962C8B-B14F-4D97-AF65-F5344CB8AC3E}">
        <p14:creationId xmlns:p14="http://schemas.microsoft.com/office/powerpoint/2010/main" val="4202760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BF730C-9F47-4B2F-BD69-A9437D7E2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565" y="481806"/>
            <a:ext cx="9948333" cy="557106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36479E6-C44C-438A-8EF3-2B8D37699CBA}"/>
              </a:ext>
            </a:extLst>
          </p:cNvPr>
          <p:cNvSpPr/>
          <p:nvPr/>
        </p:nvSpPr>
        <p:spPr>
          <a:xfrm>
            <a:off x="5655013" y="6306235"/>
            <a:ext cx="6391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https://www.memsql.com/blog/webinar-data-lake-age-of-ml-ai/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81B475-FDF4-439D-988A-05325F894489}"/>
              </a:ext>
            </a:extLst>
          </p:cNvPr>
          <p:cNvSpPr txBox="1"/>
          <p:nvPr/>
        </p:nvSpPr>
        <p:spPr>
          <a:xfrm>
            <a:off x="264752" y="6306235"/>
            <a:ext cx="5249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Warning:  Heavily influenced by the </a:t>
            </a:r>
            <a:r>
              <a:rPr lang="en-US" dirty="0" err="1">
                <a:solidFill>
                  <a:srgbClr val="FF0000"/>
                </a:solidFill>
              </a:rPr>
              <a:t>memSQL</a:t>
            </a:r>
            <a:r>
              <a:rPr lang="en-US" dirty="0">
                <a:solidFill>
                  <a:srgbClr val="FF0000"/>
                </a:solidFill>
              </a:rPr>
              <a:t> vendor</a:t>
            </a:r>
          </a:p>
        </p:txBody>
      </p:sp>
    </p:spTree>
    <p:extLst>
      <p:ext uri="{BB962C8B-B14F-4D97-AF65-F5344CB8AC3E}">
        <p14:creationId xmlns:p14="http://schemas.microsoft.com/office/powerpoint/2010/main" val="3075676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15D7E6-07AB-41D9-A4A8-0D3495C98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991" y="125547"/>
            <a:ext cx="9794335" cy="56160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DF32CCC-11EE-4C22-939E-EACADDD77440}"/>
              </a:ext>
            </a:extLst>
          </p:cNvPr>
          <p:cNvSpPr/>
          <p:nvPr/>
        </p:nvSpPr>
        <p:spPr>
          <a:xfrm>
            <a:off x="1507788" y="6284866"/>
            <a:ext cx="10544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http://innolitica.com/wp-content/uploads/2013/04/White_Paper_Azure_Data_Lake_Store_Innolitica_Labs.pdf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2B077F-F7DB-4676-A433-546C56BD5569}"/>
              </a:ext>
            </a:extLst>
          </p:cNvPr>
          <p:cNvSpPr txBox="1"/>
          <p:nvPr/>
        </p:nvSpPr>
        <p:spPr>
          <a:xfrm>
            <a:off x="262646" y="5858530"/>
            <a:ext cx="11603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Warning:  Heavily influenced by the vendor.  Still a good reference for data lakes in Azure</a:t>
            </a:r>
          </a:p>
        </p:txBody>
      </p:sp>
    </p:spTree>
    <p:extLst>
      <p:ext uri="{BB962C8B-B14F-4D97-AF65-F5344CB8AC3E}">
        <p14:creationId xmlns:p14="http://schemas.microsoft.com/office/powerpoint/2010/main" val="1244927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161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Unstructured Data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Unstructured Data</dc:title>
  <dc:creator>Michael Pomatto</dc:creator>
  <cp:lastModifiedBy>Michael Pomatto</cp:lastModifiedBy>
  <cp:revision>2</cp:revision>
  <dcterms:created xsi:type="dcterms:W3CDTF">2019-09-25T00:35:21Z</dcterms:created>
  <dcterms:modified xsi:type="dcterms:W3CDTF">2019-09-25T00:39:45Z</dcterms:modified>
</cp:coreProperties>
</file>