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9" r:id="rId4"/>
    <p:sldId id="271" r:id="rId5"/>
    <p:sldId id="272" r:id="rId6"/>
    <p:sldId id="275" r:id="rId7"/>
    <p:sldId id="268" r:id="rId8"/>
    <p:sldId id="273" r:id="rId9"/>
    <p:sldId id="274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B5FA22-2A75-9CCF-470C-42B66D1E15B7}" name="Hom, Beverly [USA]" initials="H[" userId="S::608881@bah.com::2dcbcbde-eff0-4eeb-b129-09c15cd2faf3" providerId="AD"/>
  <p188:author id="{A4209B5E-4E0D-60C1-864F-2FFB2735CEEB}" name="Skarbrevik, David [USA]" initials="S[" userId="S::599923@bah.com::ea618dfd-9825-4f26-83d4-430b1c5e02ae" providerId="AD"/>
  <p188:author id="{CA6F0B92-A184-F52B-B626-D10BFBED1E4F}" name="Rohner, Joe [USA]" initials="R[" userId="S::523624@bah.com::5a3c276b-a270-4988-b7d1-5e3d175d856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, Beverly [USA]" initials="HB[" lastIdx="1" clrIdx="0">
    <p:extLst>
      <p:ext uri="{19B8F6BF-5375-455C-9EA6-DF929625EA0E}">
        <p15:presenceInfo xmlns:p15="http://schemas.microsoft.com/office/powerpoint/2012/main" userId="S::608881@bah.com::2dcbcbde-eff0-4eeb-b129-09c15cd2fa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C6BD2-D335-D64D-96C6-FDBD146F42C7}" v="690" dt="2021-11-12T16:03:04.044"/>
    <p1510:client id="{32DBEB58-186F-4690-D494-16EEA081C40B}" v="80" dt="2021-11-12T01:33:22.442"/>
    <p1510:client id="{535B7D5F-C9B2-886E-F06E-7297C8687C1D}" v="3" dt="2021-11-11T20:55:29.679"/>
    <p1510:client id="{8D9079E5-E43B-FF4A-B0A0-2D84A90229BD}" v="14" dt="2021-11-12T15:54:47.567"/>
    <p1510:client id="{95B8BBDA-0711-090C-11DD-EF09EB892FFC}" v="217" dt="2021-11-12T00:25:16.268"/>
    <p1510:client id="{A5F3FB71-852A-A644-4E22-E4B59AB25824}" v="6" dt="2021-11-15T16:55:33.043"/>
    <p1510:client id="{E617CB03-F729-EEA5-12D7-4E4B94C89BEE}" v="8" dt="2021-11-12T16:09:07.115"/>
    <p1510:client id="{FB8A8EC1-5D0C-BB35-CBD1-FC7854F7362C}" v="4" dt="2021-11-12T01:23:53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arbrevik, David [USA]" userId="S::599923@bah.com::ea618dfd-9825-4f26-83d4-430b1c5e02ae" providerId="AD" clId="Web-{A7A21CFE-4BC6-0E27-4879-AE08DA0A14FD}"/>
    <pc:docChg chg="modSld">
      <pc:chgData name="Skarbrevik, David [USA]" userId="S::599923@bah.com::ea618dfd-9825-4f26-83d4-430b1c5e02ae" providerId="AD" clId="Web-{A7A21CFE-4BC6-0E27-4879-AE08DA0A14FD}" dt="2021-11-03T20:37:44.390" v="2" actId="20577"/>
      <pc:docMkLst>
        <pc:docMk/>
      </pc:docMkLst>
      <pc:sldChg chg="modSp">
        <pc:chgData name="Skarbrevik, David [USA]" userId="S::599923@bah.com::ea618dfd-9825-4f26-83d4-430b1c5e02ae" providerId="AD" clId="Web-{A7A21CFE-4BC6-0E27-4879-AE08DA0A14FD}" dt="2021-11-03T20:37:44.390" v="2" actId="20577"/>
        <pc:sldMkLst>
          <pc:docMk/>
          <pc:sldMk cId="1878604879" sldId="260"/>
        </pc:sldMkLst>
        <pc:spChg chg="mod">
          <ac:chgData name="Skarbrevik, David [USA]" userId="S::599923@bah.com::ea618dfd-9825-4f26-83d4-430b1c5e02ae" providerId="AD" clId="Web-{A7A21CFE-4BC6-0E27-4879-AE08DA0A14FD}" dt="2021-11-03T20:37:44.390" v="2" actId="20577"/>
          <ac:spMkLst>
            <pc:docMk/>
            <pc:sldMk cId="1878604879" sldId="260"/>
            <ac:spMk id="2" creationId="{1ED976FE-3AB8-8C4A-AC9C-6FEAFEF643FE}"/>
          </ac:spMkLst>
        </pc:spChg>
      </pc:sldChg>
    </pc:docChg>
  </pc:docChgLst>
  <pc:docChgLst>
    <pc:chgData name="Groves, Jarrod [USA]" userId="S::618917@bah.com::3c4a64de-db4f-4548-a6eb-a9a661a1d201" providerId="AD" clId="Web-{A8413A1A-8538-76B3-D928-BAF9DC49DAF5}"/>
    <pc:docChg chg="modSld">
      <pc:chgData name="Groves, Jarrod [USA]" userId="S::618917@bah.com::3c4a64de-db4f-4548-a6eb-a9a661a1d201" providerId="AD" clId="Web-{A8413A1A-8538-76B3-D928-BAF9DC49DAF5}" dt="2021-11-05T18:09:32.558" v="6" actId="20577"/>
      <pc:docMkLst>
        <pc:docMk/>
      </pc:docMkLst>
      <pc:sldChg chg="modSp">
        <pc:chgData name="Groves, Jarrod [USA]" userId="S::618917@bah.com::3c4a64de-db4f-4548-a6eb-a9a661a1d201" providerId="AD" clId="Web-{A8413A1A-8538-76B3-D928-BAF9DC49DAF5}" dt="2021-11-05T18:09:32.558" v="6" actId="20577"/>
        <pc:sldMkLst>
          <pc:docMk/>
          <pc:sldMk cId="3818512795" sldId="256"/>
        </pc:sldMkLst>
        <pc:spChg chg="mod">
          <ac:chgData name="Groves, Jarrod [USA]" userId="S::618917@bah.com::3c4a64de-db4f-4548-a6eb-a9a661a1d201" providerId="AD" clId="Web-{A8413A1A-8538-76B3-D928-BAF9DC49DAF5}" dt="2021-11-05T18:09:32.558" v="6" actId="20577"/>
          <ac:spMkLst>
            <pc:docMk/>
            <pc:sldMk cId="3818512795" sldId="256"/>
            <ac:spMk id="2" creationId="{66EA4836-1AC7-DD4D-9874-288452574CA7}"/>
          </ac:spMkLst>
        </pc:spChg>
      </pc:sldChg>
    </pc:docChg>
  </pc:docChgLst>
  <pc:docChgLst>
    <pc:chgData name="Hom, Beverly [USA]" userId="2dcbcbde-eff0-4eeb-b129-09c15cd2faf3" providerId="ADAL" clId="{30BC6BD2-D335-D64D-96C6-FDBD146F42C7}"/>
    <pc:docChg chg="undo custSel addSld delSld modSld modMainMaster">
      <pc:chgData name="Hom, Beverly [USA]" userId="2dcbcbde-eff0-4eeb-b129-09c15cd2faf3" providerId="ADAL" clId="{30BC6BD2-D335-D64D-96C6-FDBD146F42C7}" dt="2021-11-12T16:03:04.044" v="676" actId="207"/>
      <pc:docMkLst>
        <pc:docMk/>
      </pc:docMkLst>
      <pc:sldChg chg="addSp delSp modSp mod setBg">
        <pc:chgData name="Hom, Beverly [USA]" userId="2dcbcbde-eff0-4eeb-b129-09c15cd2faf3" providerId="ADAL" clId="{30BC6BD2-D335-D64D-96C6-FDBD146F42C7}" dt="2021-11-12T16:03:04.044" v="676" actId="207"/>
        <pc:sldMkLst>
          <pc:docMk/>
          <pc:sldMk cId="3818512795" sldId="256"/>
        </pc:sldMkLst>
        <pc:spChg chg="mod">
          <ac:chgData name="Hom, Beverly [USA]" userId="2dcbcbde-eff0-4eeb-b129-09c15cd2faf3" providerId="ADAL" clId="{30BC6BD2-D335-D64D-96C6-FDBD146F42C7}" dt="2021-11-12T16:02:51.594" v="674" actId="207"/>
          <ac:spMkLst>
            <pc:docMk/>
            <pc:sldMk cId="3818512795" sldId="256"/>
            <ac:spMk id="2" creationId="{66EA4836-1AC7-DD4D-9874-288452574CA7}"/>
          </ac:spMkLst>
        </pc:spChg>
        <pc:spChg chg="mod">
          <ac:chgData name="Hom, Beverly [USA]" userId="2dcbcbde-eff0-4eeb-b129-09c15cd2faf3" providerId="ADAL" clId="{30BC6BD2-D335-D64D-96C6-FDBD146F42C7}" dt="2021-11-12T16:02:56.399" v="675" actId="207"/>
          <ac:spMkLst>
            <pc:docMk/>
            <pc:sldMk cId="3818512795" sldId="256"/>
            <ac:spMk id="4" creationId="{3415A0CF-6473-A84D-9EC5-ED402BBD3C3A}"/>
          </ac:spMkLst>
        </pc:spChg>
        <pc:spChg chg="add del mod">
          <ac:chgData name="Hom, Beverly [USA]" userId="2dcbcbde-eff0-4eeb-b129-09c15cd2faf3" providerId="ADAL" clId="{30BC6BD2-D335-D64D-96C6-FDBD146F42C7}" dt="2021-11-05T21:30:35.701" v="571"/>
          <ac:spMkLst>
            <pc:docMk/>
            <pc:sldMk cId="3818512795" sldId="256"/>
            <ac:spMk id="6" creationId="{A5F441D3-5A0F-7C48-8459-5EB2C85C21D0}"/>
          </ac:spMkLst>
        </pc:spChg>
        <pc:spChg chg="mod">
          <ac:chgData name="Hom, Beverly [USA]" userId="2dcbcbde-eff0-4eeb-b129-09c15cd2faf3" providerId="ADAL" clId="{30BC6BD2-D335-D64D-96C6-FDBD146F42C7}" dt="2021-11-12T16:03:04.044" v="676" actId="207"/>
          <ac:spMkLst>
            <pc:docMk/>
            <pc:sldMk cId="3818512795" sldId="256"/>
            <ac:spMk id="62" creationId="{6B4EEDE8-2532-7E46-945A-3FC266D0DDCF}"/>
          </ac:spMkLst>
        </pc:spChg>
        <pc:picChg chg="add mod">
          <ac:chgData name="Hom, Beverly [USA]" userId="2dcbcbde-eff0-4eeb-b129-09c15cd2faf3" providerId="ADAL" clId="{30BC6BD2-D335-D64D-96C6-FDBD146F42C7}" dt="2021-11-05T21:08:23.291" v="36" actId="1076"/>
          <ac:picMkLst>
            <pc:docMk/>
            <pc:sldMk cId="3818512795" sldId="256"/>
            <ac:picMk id="5" creationId="{31784DA9-E735-0842-A5A5-421A43F8E825}"/>
          </ac:picMkLst>
        </pc:picChg>
        <pc:picChg chg="del mod">
          <ac:chgData name="Hom, Beverly [USA]" userId="2dcbcbde-eff0-4eeb-b129-09c15cd2faf3" providerId="ADAL" clId="{30BC6BD2-D335-D64D-96C6-FDBD146F42C7}" dt="2021-11-05T21:08:14.960" v="32" actId="478"/>
          <ac:picMkLst>
            <pc:docMk/>
            <pc:sldMk cId="3818512795" sldId="256"/>
            <ac:picMk id="7" creationId="{6823F2CA-94E6-DD4F-BA3B-51CB3ABF3FD6}"/>
          </ac:picMkLst>
        </pc:picChg>
        <pc:picChg chg="mod">
          <ac:chgData name="Hom, Beverly [USA]" userId="2dcbcbde-eff0-4eeb-b129-09c15cd2faf3" providerId="ADAL" clId="{30BC6BD2-D335-D64D-96C6-FDBD146F42C7}" dt="2021-11-05T21:08:38.935" v="40" actId="1076"/>
          <ac:picMkLst>
            <pc:docMk/>
            <pc:sldMk cId="3818512795" sldId="256"/>
            <ac:picMk id="1032" creationId="{0FA3DB6C-BE71-4E48-94AB-584563590CFA}"/>
          </ac:picMkLst>
        </pc:picChg>
      </pc:sldChg>
      <pc:sldChg chg="modSp del">
        <pc:chgData name="Hom, Beverly [USA]" userId="2dcbcbde-eff0-4eeb-b129-09c15cd2faf3" providerId="ADAL" clId="{30BC6BD2-D335-D64D-96C6-FDBD146F42C7}" dt="2021-11-05T21:19:26.483" v="270" actId="2696"/>
        <pc:sldMkLst>
          <pc:docMk/>
          <pc:sldMk cId="82259903" sldId="258"/>
        </pc:sldMkLst>
        <pc:graphicFrameChg chg="mod">
          <ac:chgData name="Hom, Beverly [USA]" userId="2dcbcbde-eff0-4eeb-b129-09c15cd2faf3" providerId="ADAL" clId="{30BC6BD2-D335-D64D-96C6-FDBD146F42C7}" dt="2021-11-05T21:03:30.902" v="7" actId="20577"/>
          <ac:graphicFrameMkLst>
            <pc:docMk/>
            <pc:sldMk cId="82259903" sldId="258"/>
            <ac:graphicFrameMk id="7" creationId="{05E47A02-3026-4287-8038-52EE62B7B8B3}"/>
          </ac:graphicFrameMkLst>
        </pc:graphicFrameChg>
      </pc:sldChg>
      <pc:sldChg chg="addSp delSp modSp mod setBg setClrOvrMap">
        <pc:chgData name="Hom, Beverly [USA]" userId="2dcbcbde-eff0-4eeb-b129-09c15cd2faf3" providerId="ADAL" clId="{30BC6BD2-D335-D64D-96C6-FDBD146F42C7}" dt="2021-11-12T16:02:08.195" v="672"/>
        <pc:sldMkLst>
          <pc:docMk/>
          <pc:sldMk cId="1310590343" sldId="259"/>
        </pc:sldMkLst>
        <pc:spChg chg="mod">
          <ac:chgData name="Hom, Beverly [USA]" userId="2dcbcbde-eff0-4eeb-b129-09c15cd2faf3" providerId="ADAL" clId="{30BC6BD2-D335-D64D-96C6-FDBD146F42C7}" dt="2021-11-05T21:01:56.724" v="5" actId="26606"/>
          <ac:spMkLst>
            <pc:docMk/>
            <pc:sldMk cId="1310590343" sldId="259"/>
            <ac:spMk id="2" creationId="{CD147C34-069E-894C-93DA-19E6B4C6B093}"/>
          </ac:spMkLst>
        </pc:spChg>
        <pc:spChg chg="del mod">
          <ac:chgData name="Hom, Beverly [USA]" userId="2dcbcbde-eff0-4eeb-b129-09c15cd2faf3" providerId="ADAL" clId="{30BC6BD2-D335-D64D-96C6-FDBD146F42C7}" dt="2021-11-05T21:01:56.724" v="5" actId="26606"/>
          <ac:spMkLst>
            <pc:docMk/>
            <pc:sldMk cId="1310590343" sldId="259"/>
            <ac:spMk id="3" creationId="{6CFCBA9E-0454-6743-B462-61905D075B3A}"/>
          </ac:spMkLst>
        </pc:spChg>
        <pc:spChg chg="add del">
          <ac:chgData name="Hom, Beverly [USA]" userId="2dcbcbde-eff0-4eeb-b129-09c15cd2faf3" providerId="ADAL" clId="{30BC6BD2-D335-D64D-96C6-FDBD146F42C7}" dt="2021-11-05T21:00:49.157" v="1" actId="26606"/>
          <ac:spMkLst>
            <pc:docMk/>
            <pc:sldMk cId="1310590343" sldId="259"/>
            <ac:spMk id="8" creationId="{DFF2AC85-FAA0-4844-813F-83C04D7382E2}"/>
          </ac:spMkLst>
        </pc:spChg>
        <pc:spChg chg="add del">
          <ac:chgData name="Hom, Beverly [USA]" userId="2dcbcbde-eff0-4eeb-b129-09c15cd2faf3" providerId="ADAL" clId="{30BC6BD2-D335-D64D-96C6-FDBD146F42C7}" dt="2021-11-05T21:01:56.724" v="5" actId="26606"/>
          <ac:spMkLst>
            <pc:docMk/>
            <pc:sldMk cId="1310590343" sldId="259"/>
            <ac:spMk id="9" creationId="{DFF2AC85-FAA0-4844-813F-83C04D7382E2}"/>
          </ac:spMkLst>
        </pc:spChg>
        <pc:spChg chg="add del">
          <ac:chgData name="Hom, Beverly [USA]" userId="2dcbcbde-eff0-4eeb-b129-09c15cd2faf3" providerId="ADAL" clId="{30BC6BD2-D335-D64D-96C6-FDBD146F42C7}" dt="2021-11-05T21:00:49.157" v="1" actId="26606"/>
          <ac:spMkLst>
            <pc:docMk/>
            <pc:sldMk cId="1310590343" sldId="259"/>
            <ac:spMk id="10" creationId="{89CC0F1E-BAA2-47B1-8F83-7ECB9FD9E009}"/>
          </ac:spMkLst>
        </pc:spChg>
        <pc:spChg chg="add del">
          <ac:chgData name="Hom, Beverly [USA]" userId="2dcbcbde-eff0-4eeb-b129-09c15cd2faf3" providerId="ADAL" clId="{30BC6BD2-D335-D64D-96C6-FDBD146F42C7}" dt="2021-11-05T21:01:56.724" v="5" actId="26606"/>
          <ac:spMkLst>
            <pc:docMk/>
            <pc:sldMk cId="1310590343" sldId="259"/>
            <ac:spMk id="11" creationId="{89CC0F1E-BAA2-47B1-8F83-7ECB9FD9E009}"/>
          </ac:spMkLst>
        </pc:spChg>
        <pc:spChg chg="add mod">
          <ac:chgData name="Hom, Beverly [USA]" userId="2dcbcbde-eff0-4eeb-b129-09c15cd2faf3" providerId="ADAL" clId="{30BC6BD2-D335-D64D-96C6-FDBD146F42C7}" dt="2021-11-05T21:20:00.802" v="273" actId="1076"/>
          <ac:spMkLst>
            <pc:docMk/>
            <pc:sldMk cId="1310590343" sldId="259"/>
            <ac:spMk id="12" creationId="{05ED8155-A935-F44E-A6B5-A418468C31A4}"/>
          </ac:spMkLst>
        </pc:spChg>
        <pc:spChg chg="add mod">
          <ac:chgData name="Hom, Beverly [USA]" userId="2dcbcbde-eff0-4eeb-b129-09c15cd2faf3" providerId="ADAL" clId="{30BC6BD2-D335-D64D-96C6-FDBD146F42C7}" dt="2021-11-05T21:20:00.802" v="273" actId="1076"/>
          <ac:spMkLst>
            <pc:docMk/>
            <pc:sldMk cId="1310590343" sldId="259"/>
            <ac:spMk id="14" creationId="{EDB0514E-8A79-1F43-A0DD-1BE859B5E8E0}"/>
          </ac:spMkLst>
        </pc:spChg>
        <pc:spChg chg="add">
          <ac:chgData name="Hom, Beverly [USA]" userId="2dcbcbde-eff0-4eeb-b129-09c15cd2faf3" providerId="ADAL" clId="{30BC6BD2-D335-D64D-96C6-FDBD146F42C7}" dt="2021-11-05T21:01:56.724" v="5" actId="26606"/>
          <ac:spMkLst>
            <pc:docMk/>
            <pc:sldMk cId="1310590343" sldId="259"/>
            <ac:spMk id="17" creationId="{69AAB938-4404-42AF-B159-EFB4EFB1E4F7}"/>
          </ac:spMkLst>
        </pc:spChg>
        <pc:spChg chg="add">
          <ac:chgData name="Hom, Beverly [USA]" userId="2dcbcbde-eff0-4eeb-b129-09c15cd2faf3" providerId="ADAL" clId="{30BC6BD2-D335-D64D-96C6-FDBD146F42C7}" dt="2021-11-05T21:01:56.724" v="5" actId="26606"/>
          <ac:spMkLst>
            <pc:docMk/>
            <pc:sldMk cId="1310590343" sldId="259"/>
            <ac:spMk id="19" creationId="{92A46B1C-E9BA-4577-BED6-B96DDC9AC4D2}"/>
          </ac:spMkLst>
        </pc:spChg>
        <pc:graphicFrameChg chg="add mod">
          <ac:chgData name="Hom, Beverly [USA]" userId="2dcbcbde-eff0-4eeb-b129-09c15cd2faf3" providerId="ADAL" clId="{30BC6BD2-D335-D64D-96C6-FDBD146F42C7}" dt="2021-11-05T21:29:47.096" v="568" actId="1076"/>
          <ac:graphicFrameMkLst>
            <pc:docMk/>
            <pc:sldMk cId="1310590343" sldId="259"/>
            <ac:graphicFrameMk id="13" creationId="{872AB6E3-C869-4B49-87BF-4A61830A75EF}"/>
          </ac:graphicFrameMkLst>
        </pc:graphicFrameChg>
      </pc:sldChg>
      <pc:sldChg chg="del mod modShow">
        <pc:chgData name="Hom, Beverly [USA]" userId="2dcbcbde-eff0-4eeb-b129-09c15cd2faf3" providerId="ADAL" clId="{30BC6BD2-D335-D64D-96C6-FDBD146F42C7}" dt="2021-11-05T21:21:18.020" v="304" actId="2696"/>
        <pc:sldMkLst>
          <pc:docMk/>
          <pc:sldMk cId="1878604879" sldId="260"/>
        </pc:sldMkLst>
      </pc:sldChg>
      <pc:sldChg chg="del mod modShow">
        <pc:chgData name="Hom, Beverly [USA]" userId="2dcbcbde-eff0-4eeb-b129-09c15cd2faf3" providerId="ADAL" clId="{30BC6BD2-D335-D64D-96C6-FDBD146F42C7}" dt="2021-11-05T21:21:05.819" v="286" actId="2696"/>
        <pc:sldMkLst>
          <pc:docMk/>
          <pc:sldMk cId="1635885604" sldId="264"/>
        </pc:sldMkLst>
      </pc:sldChg>
      <pc:sldChg chg="del">
        <pc:chgData name="Hom, Beverly [USA]" userId="2dcbcbde-eff0-4eeb-b129-09c15cd2faf3" providerId="ADAL" clId="{30BC6BD2-D335-D64D-96C6-FDBD146F42C7}" dt="2021-11-05T21:22:09.631" v="433" actId="2696"/>
        <pc:sldMkLst>
          <pc:docMk/>
          <pc:sldMk cId="3398452167" sldId="265"/>
        </pc:sldMkLst>
      </pc:sldChg>
      <pc:sldChg chg="addSp delSp modSp add mod setBg setClrOvrMap">
        <pc:chgData name="Hom, Beverly [USA]" userId="2dcbcbde-eff0-4eeb-b129-09c15cd2faf3" providerId="ADAL" clId="{30BC6BD2-D335-D64D-96C6-FDBD146F42C7}" dt="2021-11-12T16:02:08.195" v="672"/>
        <pc:sldMkLst>
          <pc:docMk/>
          <pc:sldMk cId="740906591" sldId="266"/>
        </pc:sldMkLst>
        <pc:spChg chg="mod">
          <ac:chgData name="Hom, Beverly [USA]" userId="2dcbcbde-eff0-4eeb-b129-09c15cd2faf3" providerId="ADAL" clId="{30BC6BD2-D335-D64D-96C6-FDBD146F42C7}" dt="2021-11-05T21:12:37.531" v="51" actId="27636"/>
          <ac:spMkLst>
            <pc:docMk/>
            <pc:sldMk cId="740906591" sldId="266"/>
            <ac:spMk id="2" creationId="{A7E630F2-C134-ED46-81F8-B61AF756D998}"/>
          </ac:spMkLst>
        </pc:spChg>
        <pc:spChg chg="add del mod">
          <ac:chgData name="Hom, Beverly [USA]" userId="2dcbcbde-eff0-4eeb-b129-09c15cd2faf3" providerId="ADAL" clId="{30BC6BD2-D335-D64D-96C6-FDBD146F42C7}" dt="2021-11-05T21:04:45.926" v="17"/>
          <ac:spMkLst>
            <pc:docMk/>
            <pc:sldMk cId="740906591" sldId="266"/>
            <ac:spMk id="3" creationId="{77FF1553-9FFA-7D47-A1CC-145A102551A4}"/>
          </ac:spMkLst>
        </pc:spChg>
        <pc:spChg chg="add del mod">
          <ac:chgData name="Hom, Beverly [USA]" userId="2dcbcbde-eff0-4eeb-b129-09c15cd2faf3" providerId="ADAL" clId="{30BC6BD2-D335-D64D-96C6-FDBD146F42C7}" dt="2021-11-05T21:04:43.297" v="15" actId="478"/>
          <ac:spMkLst>
            <pc:docMk/>
            <pc:sldMk cId="740906591" sldId="266"/>
            <ac:spMk id="4" creationId="{3006F4BF-584C-3B4F-8A89-FB3277806CE1}"/>
          </ac:spMkLst>
        </pc:spChg>
        <pc:spChg chg="add mod">
          <ac:chgData name="Hom, Beverly [USA]" userId="2dcbcbde-eff0-4eeb-b129-09c15cd2faf3" providerId="ADAL" clId="{30BC6BD2-D335-D64D-96C6-FDBD146F42C7}" dt="2021-11-12T16:00:35.210" v="663" actId="20577"/>
          <ac:spMkLst>
            <pc:docMk/>
            <pc:sldMk cId="740906591" sldId="266"/>
            <ac:spMk id="5" creationId="{BE6446AA-FB1A-414C-8022-0BFA6C53B8BE}"/>
          </ac:spMkLst>
        </pc:spChg>
        <pc:spChg chg="del">
          <ac:chgData name="Hom, Beverly [USA]" userId="2dcbcbde-eff0-4eeb-b129-09c15cd2faf3" providerId="ADAL" clId="{30BC6BD2-D335-D64D-96C6-FDBD146F42C7}" dt="2021-11-05T21:04:13.922" v="9" actId="26606"/>
          <ac:spMkLst>
            <pc:docMk/>
            <pc:sldMk cId="740906591" sldId="266"/>
            <ac:spMk id="6" creationId="{3A5B4632-C963-4296-86F0-79AA9EA5AE98}"/>
          </ac:spMkLst>
        </pc:spChg>
        <pc:spChg chg="add del mod">
          <ac:chgData name="Hom, Beverly [USA]" userId="2dcbcbde-eff0-4eeb-b129-09c15cd2faf3" providerId="ADAL" clId="{30BC6BD2-D335-D64D-96C6-FDBD146F42C7}" dt="2021-11-05T21:09:58.118" v="44"/>
          <ac:spMkLst>
            <pc:docMk/>
            <pc:sldMk cId="740906591" sldId="266"/>
            <ac:spMk id="8" creationId="{35C50C3C-D363-BC43-8117-2F5FDE774188}"/>
          </ac:spMkLst>
        </pc:spChg>
        <pc:spChg chg="add del">
          <ac:chgData name="Hom, Beverly [USA]" userId="2dcbcbde-eff0-4eeb-b129-09c15cd2faf3" providerId="ADAL" clId="{30BC6BD2-D335-D64D-96C6-FDBD146F42C7}" dt="2021-11-05T21:12:37.473" v="50" actId="26606"/>
          <ac:spMkLst>
            <pc:docMk/>
            <pc:sldMk cId="740906591" sldId="266"/>
            <ac:spMk id="13" creationId="{CF62D2A7-8207-488C-9F46-316BA81A16C8}"/>
          </ac:spMkLst>
        </pc:spChg>
        <pc:spChg chg="add">
          <ac:chgData name="Hom, Beverly [USA]" userId="2dcbcbde-eff0-4eeb-b129-09c15cd2faf3" providerId="ADAL" clId="{30BC6BD2-D335-D64D-96C6-FDBD146F42C7}" dt="2021-11-05T21:12:37.473" v="50" actId="26606"/>
          <ac:spMkLst>
            <pc:docMk/>
            <pc:sldMk cId="740906591" sldId="266"/>
            <ac:spMk id="19" creationId="{CF62D2A7-8207-488C-9F46-316BA81A16C8}"/>
          </ac:spMkLst>
        </pc:spChg>
        <pc:graphicFrameChg chg="mod ord modGraphic">
          <ac:chgData name="Hom, Beverly [USA]" userId="2dcbcbde-eff0-4eeb-b129-09c15cd2faf3" providerId="ADAL" clId="{30BC6BD2-D335-D64D-96C6-FDBD146F42C7}" dt="2021-11-12T16:00:53.155" v="667" actId="2711"/>
          <ac:graphicFrameMkLst>
            <pc:docMk/>
            <pc:sldMk cId="740906591" sldId="266"/>
            <ac:graphicFrameMk id="7" creationId="{05E47A02-3026-4287-8038-52EE62B7B8B3}"/>
          </ac:graphicFrameMkLst>
        </pc:graphicFrameChg>
        <pc:picChg chg="add del">
          <ac:chgData name="Hom, Beverly [USA]" userId="2dcbcbde-eff0-4eeb-b129-09c15cd2faf3" providerId="ADAL" clId="{30BC6BD2-D335-D64D-96C6-FDBD146F42C7}" dt="2021-11-05T21:04:26.388" v="11" actId="478"/>
          <ac:picMkLst>
            <pc:docMk/>
            <pc:sldMk cId="740906591" sldId="266"/>
            <ac:picMk id="9" creationId="{C366EE7B-DCE7-4492-9C44-F7A3BC78C036}"/>
          </ac:picMkLst>
        </pc:picChg>
        <pc:picChg chg="add del mod">
          <ac:chgData name="Hom, Beverly [USA]" userId="2dcbcbde-eff0-4eeb-b129-09c15cd2faf3" providerId="ADAL" clId="{30BC6BD2-D335-D64D-96C6-FDBD146F42C7}" dt="2021-11-05T21:12:21.273" v="49" actId="478"/>
          <ac:picMkLst>
            <pc:docMk/>
            <pc:sldMk cId="740906591" sldId="266"/>
            <ac:picMk id="11" creationId="{487BC7A8-9CBA-B947-A74E-2FE71250EE50}"/>
          </ac:picMkLst>
        </pc:picChg>
        <pc:picChg chg="add del mod">
          <ac:chgData name="Hom, Beverly [USA]" userId="2dcbcbde-eff0-4eeb-b129-09c15cd2faf3" providerId="ADAL" clId="{30BC6BD2-D335-D64D-96C6-FDBD146F42C7}" dt="2021-11-05T21:16:44.126" v="101" actId="478"/>
          <ac:picMkLst>
            <pc:docMk/>
            <pc:sldMk cId="740906591" sldId="266"/>
            <ac:picMk id="14" creationId="{562CC8BA-064B-0442-B159-CAC842794D79}"/>
          </ac:picMkLst>
        </pc:picChg>
        <pc:picChg chg="add mod">
          <ac:chgData name="Hom, Beverly [USA]" userId="2dcbcbde-eff0-4eeb-b129-09c15cd2faf3" providerId="ADAL" clId="{30BC6BD2-D335-D64D-96C6-FDBD146F42C7}" dt="2021-11-05T21:14:56.657" v="76" actId="1076"/>
          <ac:picMkLst>
            <pc:docMk/>
            <pc:sldMk cId="740906591" sldId="266"/>
            <ac:picMk id="15" creationId="{FAE24385-1D5E-43E9-860F-8A12BEBEF2AB}"/>
          </ac:picMkLst>
        </pc:picChg>
        <pc:picChg chg="add del mod">
          <ac:chgData name="Hom, Beverly [USA]" userId="2dcbcbde-eff0-4eeb-b129-09c15cd2faf3" providerId="ADAL" clId="{30BC6BD2-D335-D64D-96C6-FDBD146F42C7}" dt="2021-11-05T21:16:42.752" v="100" actId="478"/>
          <ac:picMkLst>
            <pc:docMk/>
            <pc:sldMk cId="740906591" sldId="266"/>
            <ac:picMk id="17" creationId="{99AD59E2-2BFA-FE44-9711-9BE334DA66D5}"/>
          </ac:picMkLst>
        </pc:picChg>
        <pc:cxnChg chg="del">
          <ac:chgData name="Hom, Beverly [USA]" userId="2dcbcbde-eff0-4eeb-b129-09c15cd2faf3" providerId="ADAL" clId="{30BC6BD2-D335-D64D-96C6-FDBD146F42C7}" dt="2021-11-12T15:59:51.222" v="660" actId="478"/>
          <ac:cxnSpMkLst>
            <pc:docMk/>
            <pc:sldMk cId="740906591" sldId="266"/>
            <ac:cxnSpMk id="205" creationId="{D210E697-F939-490B-B605-59B110870198}"/>
          </ac:cxnSpMkLst>
        </pc:cxnChg>
      </pc:sldChg>
      <pc:sldChg chg="add del">
        <pc:chgData name="Hom, Beverly [USA]" userId="2dcbcbde-eff0-4eeb-b129-09c15cd2faf3" providerId="ADAL" clId="{30BC6BD2-D335-D64D-96C6-FDBD146F42C7}" dt="2021-11-05T21:02:36.648" v="6" actId="2696"/>
        <pc:sldMkLst>
          <pc:docMk/>
          <pc:sldMk cId="3339387971" sldId="266"/>
        </pc:sldMkLst>
      </pc:sldChg>
      <pc:sldChg chg="addSp modSp add mod">
        <pc:chgData name="Hom, Beverly [USA]" userId="2dcbcbde-eff0-4eeb-b129-09c15cd2faf3" providerId="ADAL" clId="{30BC6BD2-D335-D64D-96C6-FDBD146F42C7}" dt="2021-11-05T21:29:30.351" v="566" actId="1076"/>
        <pc:sldMkLst>
          <pc:docMk/>
          <pc:sldMk cId="2694937086" sldId="267"/>
        </pc:sldMkLst>
        <pc:spChg chg="mod">
          <ac:chgData name="Hom, Beverly [USA]" userId="2dcbcbde-eff0-4eeb-b129-09c15cd2faf3" providerId="ADAL" clId="{30BC6BD2-D335-D64D-96C6-FDBD146F42C7}" dt="2021-11-05T21:20:58.289" v="285" actId="20577"/>
          <ac:spMkLst>
            <pc:docMk/>
            <pc:sldMk cId="2694937086" sldId="267"/>
            <ac:spMk id="2" creationId="{CD147C34-069E-894C-93DA-19E6B4C6B093}"/>
          </ac:spMkLst>
        </pc:spChg>
        <pc:spChg chg="add mod">
          <ac:chgData name="Hom, Beverly [USA]" userId="2dcbcbde-eff0-4eeb-b129-09c15cd2faf3" providerId="ADAL" clId="{30BC6BD2-D335-D64D-96C6-FDBD146F42C7}" dt="2021-11-05T21:23:43.446" v="481" actId="207"/>
          <ac:spMkLst>
            <pc:docMk/>
            <pc:sldMk cId="2694937086" sldId="267"/>
            <ac:spMk id="6" creationId="{82858EB2-66CE-0F42-B0A7-99CA89287BBD}"/>
          </ac:spMkLst>
        </pc:spChg>
        <pc:spChg chg="add mod">
          <ac:chgData name="Hom, Beverly [USA]" userId="2dcbcbde-eff0-4eeb-b129-09c15cd2faf3" providerId="ADAL" clId="{30BC6BD2-D335-D64D-96C6-FDBD146F42C7}" dt="2021-11-05T21:20:51.104" v="279" actId="1076"/>
          <ac:spMkLst>
            <pc:docMk/>
            <pc:sldMk cId="2694937086" sldId="267"/>
            <ac:spMk id="7" creationId="{60703618-0B69-4642-AEF8-856F3BAF0147}"/>
          </ac:spMkLst>
        </pc:spChg>
        <pc:graphicFrameChg chg="mod">
          <ac:chgData name="Hom, Beverly [USA]" userId="2dcbcbde-eff0-4eeb-b129-09c15cd2faf3" providerId="ADAL" clId="{30BC6BD2-D335-D64D-96C6-FDBD146F42C7}" dt="2021-11-05T21:29:30.351" v="566" actId="1076"/>
          <ac:graphicFrameMkLst>
            <pc:docMk/>
            <pc:sldMk cId="2694937086" sldId="267"/>
            <ac:graphicFrameMk id="13" creationId="{872AB6E3-C869-4B49-87BF-4A61830A75EF}"/>
          </ac:graphicFrameMkLst>
        </pc:graphicFrameChg>
      </pc:sldChg>
      <pc:sldChg chg="addSp modSp add mod setBg">
        <pc:chgData name="Hom, Beverly [USA]" userId="2dcbcbde-eff0-4eeb-b129-09c15cd2faf3" providerId="ADAL" clId="{30BC6BD2-D335-D64D-96C6-FDBD146F42C7}" dt="2021-11-12T16:02:08.195" v="672"/>
        <pc:sldMkLst>
          <pc:docMk/>
          <pc:sldMk cId="4155298654" sldId="268"/>
        </pc:sldMkLst>
        <pc:spChg chg="mod">
          <ac:chgData name="Hom, Beverly [USA]" userId="2dcbcbde-eff0-4eeb-b129-09c15cd2faf3" providerId="ADAL" clId="{30BC6BD2-D335-D64D-96C6-FDBD146F42C7}" dt="2021-11-05T21:21:14.914" v="303" actId="20577"/>
          <ac:spMkLst>
            <pc:docMk/>
            <pc:sldMk cId="4155298654" sldId="268"/>
            <ac:spMk id="2" creationId="{CD147C34-069E-894C-93DA-19E6B4C6B093}"/>
          </ac:spMkLst>
        </pc:spChg>
        <pc:spChg chg="add mod">
          <ac:chgData name="Hom, Beverly [USA]" userId="2dcbcbde-eff0-4eeb-b129-09c15cd2faf3" providerId="ADAL" clId="{30BC6BD2-D335-D64D-96C6-FDBD146F42C7}" dt="2021-11-05T21:23:51.714" v="482" actId="207"/>
          <ac:spMkLst>
            <pc:docMk/>
            <pc:sldMk cId="4155298654" sldId="268"/>
            <ac:spMk id="6" creationId="{D0EC39C9-866E-CF4B-8358-BDBB5195FCBF}"/>
          </ac:spMkLst>
        </pc:spChg>
        <pc:spChg chg="add mod">
          <ac:chgData name="Hom, Beverly [USA]" userId="2dcbcbde-eff0-4eeb-b129-09c15cd2faf3" providerId="ADAL" clId="{30BC6BD2-D335-D64D-96C6-FDBD146F42C7}" dt="2021-11-05T21:22:58.220" v="476" actId="1076"/>
          <ac:spMkLst>
            <pc:docMk/>
            <pc:sldMk cId="4155298654" sldId="268"/>
            <ac:spMk id="7" creationId="{E44BA7D9-D9A3-E544-9862-BA79EC7E0D0B}"/>
          </ac:spMkLst>
        </pc:spChg>
        <pc:graphicFrameChg chg="mod">
          <ac:chgData name="Hom, Beverly [USA]" userId="2dcbcbde-eff0-4eeb-b129-09c15cd2faf3" providerId="ADAL" clId="{30BC6BD2-D335-D64D-96C6-FDBD146F42C7}" dt="2021-11-10T23:30:16.845" v="615" actId="20577"/>
          <ac:graphicFrameMkLst>
            <pc:docMk/>
            <pc:sldMk cId="4155298654" sldId="268"/>
            <ac:graphicFrameMk id="13" creationId="{872AB6E3-C869-4B49-87BF-4A61830A75EF}"/>
          </ac:graphicFrameMkLst>
        </pc:graphicFrameChg>
      </pc:sldChg>
      <pc:sldChg chg="setBg">
        <pc:chgData name="Hom, Beverly [USA]" userId="2dcbcbde-eff0-4eeb-b129-09c15cd2faf3" providerId="ADAL" clId="{30BC6BD2-D335-D64D-96C6-FDBD146F42C7}" dt="2021-11-12T16:02:08.195" v="672"/>
        <pc:sldMkLst>
          <pc:docMk/>
          <pc:sldMk cId="1100998286" sldId="269"/>
        </pc:sldMkLst>
      </pc:sldChg>
      <pc:sldChg chg="modSp add del mod">
        <pc:chgData name="Hom, Beverly [USA]" userId="2dcbcbde-eff0-4eeb-b129-09c15cd2faf3" providerId="ADAL" clId="{30BC6BD2-D335-D64D-96C6-FDBD146F42C7}" dt="2021-11-05T21:28:53.935" v="557" actId="2890"/>
        <pc:sldMkLst>
          <pc:docMk/>
          <pc:sldMk cId="2285802695" sldId="269"/>
        </pc:sldMkLst>
        <pc:spChg chg="mod">
          <ac:chgData name="Hom, Beverly [USA]" userId="2dcbcbde-eff0-4eeb-b129-09c15cd2faf3" providerId="ADAL" clId="{30BC6BD2-D335-D64D-96C6-FDBD146F42C7}" dt="2021-11-05T21:28:53.682" v="556" actId="20577"/>
          <ac:spMkLst>
            <pc:docMk/>
            <pc:sldMk cId="2285802695" sldId="269"/>
            <ac:spMk id="2" creationId="{CD147C34-069E-894C-93DA-19E6B4C6B093}"/>
          </ac:spMkLst>
        </pc:spChg>
        <pc:graphicFrameChg chg="mod">
          <ac:chgData name="Hom, Beverly [USA]" userId="2dcbcbde-eff0-4eeb-b129-09c15cd2faf3" providerId="ADAL" clId="{30BC6BD2-D335-D64D-96C6-FDBD146F42C7}" dt="2021-11-05T21:28:44.960" v="553" actId="20577"/>
          <ac:graphicFrameMkLst>
            <pc:docMk/>
            <pc:sldMk cId="2285802695" sldId="269"/>
            <ac:graphicFrameMk id="13" creationId="{872AB6E3-C869-4B49-87BF-4A61830A75EF}"/>
          </ac:graphicFrameMkLst>
        </pc:graphicFrameChg>
      </pc:sldChg>
      <pc:sldChg chg="setBg">
        <pc:chgData name="Hom, Beverly [USA]" userId="2dcbcbde-eff0-4eeb-b129-09c15cd2faf3" providerId="ADAL" clId="{30BC6BD2-D335-D64D-96C6-FDBD146F42C7}" dt="2021-11-12T16:02:08.195" v="672"/>
        <pc:sldMkLst>
          <pc:docMk/>
          <pc:sldMk cId="4156174778" sldId="270"/>
        </pc:sldMkLst>
      </pc:sldChg>
      <pc:sldChg chg="modSp mod setBg modCm">
        <pc:chgData name="Hom, Beverly [USA]" userId="2dcbcbde-eff0-4eeb-b129-09c15cd2faf3" providerId="ADAL" clId="{30BC6BD2-D335-D64D-96C6-FDBD146F42C7}" dt="2021-11-12T16:02:08.195" v="672"/>
        <pc:sldMkLst>
          <pc:docMk/>
          <pc:sldMk cId="785241157" sldId="271"/>
        </pc:sldMkLst>
        <pc:spChg chg="mod">
          <ac:chgData name="Hom, Beverly [USA]" userId="2dcbcbde-eff0-4eeb-b129-09c15cd2faf3" providerId="ADAL" clId="{30BC6BD2-D335-D64D-96C6-FDBD146F42C7}" dt="2021-11-12T16:01:40.962" v="670" actId="21"/>
          <ac:spMkLst>
            <pc:docMk/>
            <pc:sldMk cId="785241157" sldId="271"/>
            <ac:spMk id="3" creationId="{E703ABE2-61B0-4F15-B63A-F922EAB9FE63}"/>
          </ac:spMkLst>
        </pc:spChg>
      </pc:sldChg>
      <pc:sldChg chg="modSp mod">
        <pc:chgData name="Hom, Beverly [USA]" userId="2dcbcbde-eff0-4eeb-b129-09c15cd2faf3" providerId="ADAL" clId="{30BC6BD2-D335-D64D-96C6-FDBD146F42C7}" dt="2021-11-10T23:25:57.593" v="573" actId="27636"/>
        <pc:sldMkLst>
          <pc:docMk/>
          <pc:sldMk cId="160771917" sldId="273"/>
        </pc:sldMkLst>
        <pc:spChg chg="mod">
          <ac:chgData name="Hom, Beverly [USA]" userId="2dcbcbde-eff0-4eeb-b129-09c15cd2faf3" providerId="ADAL" clId="{30BC6BD2-D335-D64D-96C6-FDBD146F42C7}" dt="2021-11-10T23:25:57.593" v="573" actId="27636"/>
          <ac:spMkLst>
            <pc:docMk/>
            <pc:sldMk cId="160771917" sldId="273"/>
            <ac:spMk id="3" creationId="{EB9FAC81-E458-4D8B-A6CB-83D5F9876188}"/>
          </ac:spMkLst>
        </pc:spChg>
      </pc:sldChg>
      <pc:sldChg chg="setBg">
        <pc:chgData name="Hom, Beverly [USA]" userId="2dcbcbde-eff0-4eeb-b129-09c15cd2faf3" providerId="ADAL" clId="{30BC6BD2-D335-D64D-96C6-FDBD146F42C7}" dt="2021-11-12T16:02:08.195" v="672"/>
        <pc:sldMkLst>
          <pc:docMk/>
          <pc:sldMk cId="101674054" sldId="277"/>
        </pc:sldMkLst>
      </pc:sldChg>
      <pc:sldChg chg="modSp mod">
        <pc:chgData name="Hom, Beverly [USA]" userId="2dcbcbde-eff0-4eeb-b129-09c15cd2faf3" providerId="ADAL" clId="{30BC6BD2-D335-D64D-96C6-FDBD146F42C7}" dt="2021-11-12T16:00:13.147" v="662" actId="20577"/>
        <pc:sldMkLst>
          <pc:docMk/>
          <pc:sldMk cId="1500863784" sldId="278"/>
        </pc:sldMkLst>
        <pc:spChg chg="mod">
          <ac:chgData name="Hom, Beverly [USA]" userId="2dcbcbde-eff0-4eeb-b129-09c15cd2faf3" providerId="ADAL" clId="{30BC6BD2-D335-D64D-96C6-FDBD146F42C7}" dt="2021-11-12T16:00:13.147" v="662" actId="20577"/>
          <ac:spMkLst>
            <pc:docMk/>
            <pc:sldMk cId="1500863784" sldId="278"/>
            <ac:spMk id="3" creationId="{17ED0961-E987-4C23-A14D-9FAE34D373B7}"/>
          </ac:spMkLst>
        </pc:spChg>
      </pc:sldChg>
      <pc:sldChg chg="setBg">
        <pc:chgData name="Hom, Beverly [USA]" userId="2dcbcbde-eff0-4eeb-b129-09c15cd2faf3" providerId="ADAL" clId="{30BC6BD2-D335-D64D-96C6-FDBD146F42C7}" dt="2021-11-12T16:02:08.195" v="672"/>
        <pc:sldMkLst>
          <pc:docMk/>
          <pc:sldMk cId="4018688964" sldId="279"/>
        </pc:sldMkLst>
      </pc:sldChg>
      <pc:sldChg chg="setBg">
        <pc:chgData name="Hom, Beverly [USA]" userId="2dcbcbde-eff0-4eeb-b129-09c15cd2faf3" providerId="ADAL" clId="{30BC6BD2-D335-D64D-96C6-FDBD146F42C7}" dt="2021-11-12T16:02:08.195" v="672"/>
        <pc:sldMkLst>
          <pc:docMk/>
          <pc:sldMk cId="4082735856" sldId="280"/>
        </pc:sldMkLst>
      </pc:sldChg>
      <pc:sldMasterChg chg="setBg">
        <pc:chgData name="Hom, Beverly [USA]" userId="2dcbcbde-eff0-4eeb-b129-09c15cd2faf3" providerId="ADAL" clId="{30BC6BD2-D335-D64D-96C6-FDBD146F42C7}" dt="2021-11-12T16:02:08.195" v="672"/>
        <pc:sldMasterMkLst>
          <pc:docMk/>
          <pc:sldMasterMk cId="1931456724" sldId="2147483660"/>
        </pc:sldMasterMkLst>
      </pc:sldMasterChg>
    </pc:docChg>
  </pc:docChgLst>
  <pc:docChgLst>
    <pc:chgData name="Hom, Beverly [USA]" userId="2dcbcbde-eff0-4eeb-b129-09c15cd2faf3" providerId="ADAL" clId="{E3DD4705-7142-0D4C-AB01-46E852E91983}"/>
    <pc:docChg chg="undo custSel addSld delSld modSld">
      <pc:chgData name="Hom, Beverly [USA]" userId="2dcbcbde-eff0-4eeb-b129-09c15cd2faf3" providerId="ADAL" clId="{E3DD4705-7142-0D4C-AB01-46E852E91983}" dt="2021-11-03T19:24:29.816" v="1883" actId="20577"/>
      <pc:docMkLst>
        <pc:docMk/>
      </pc:docMkLst>
      <pc:sldChg chg="addSp delSp modSp mod">
        <pc:chgData name="Hom, Beverly [USA]" userId="2dcbcbde-eff0-4eeb-b129-09c15cd2faf3" providerId="ADAL" clId="{E3DD4705-7142-0D4C-AB01-46E852E91983}" dt="2021-11-03T18:46:43.182" v="58" actId="1076"/>
        <pc:sldMkLst>
          <pc:docMk/>
          <pc:sldMk cId="3818512795" sldId="256"/>
        </pc:sldMkLst>
        <pc:spChg chg="mod">
          <ac:chgData name="Hom, Beverly [USA]" userId="2dcbcbde-eff0-4eeb-b129-09c15cd2faf3" providerId="ADAL" clId="{E3DD4705-7142-0D4C-AB01-46E852E91983}" dt="2021-11-03T18:43:45.275" v="21" actId="403"/>
          <ac:spMkLst>
            <pc:docMk/>
            <pc:sldMk cId="3818512795" sldId="256"/>
            <ac:spMk id="2" creationId="{66EA4836-1AC7-DD4D-9874-288452574CA7}"/>
          </ac:spMkLst>
        </pc:spChg>
        <pc:spChg chg="mod">
          <ac:chgData name="Hom, Beverly [USA]" userId="2dcbcbde-eff0-4eeb-b129-09c15cd2faf3" providerId="ADAL" clId="{E3DD4705-7142-0D4C-AB01-46E852E91983}" dt="2021-11-03T18:46:43.182" v="58" actId="1076"/>
          <ac:spMkLst>
            <pc:docMk/>
            <pc:sldMk cId="3818512795" sldId="256"/>
            <ac:spMk id="4" creationId="{3415A0CF-6473-A84D-9EC5-ED402BBD3C3A}"/>
          </ac:spMkLst>
        </pc:spChg>
        <pc:spChg chg="mod">
          <ac:chgData name="Hom, Beverly [USA]" userId="2dcbcbde-eff0-4eeb-b129-09c15cd2faf3" providerId="ADAL" clId="{E3DD4705-7142-0D4C-AB01-46E852E91983}" dt="2021-11-03T18:44:22.872" v="32" actId="404"/>
          <ac:spMkLst>
            <pc:docMk/>
            <pc:sldMk cId="3818512795" sldId="256"/>
            <ac:spMk id="62" creationId="{6B4EEDE8-2532-7E46-945A-3FC266D0DDCF}"/>
          </ac:spMkLst>
        </pc:spChg>
        <pc:picChg chg="mod">
          <ac:chgData name="Hom, Beverly [USA]" userId="2dcbcbde-eff0-4eeb-b129-09c15cd2faf3" providerId="ADAL" clId="{E3DD4705-7142-0D4C-AB01-46E852E91983}" dt="2021-11-03T18:44:07.970" v="28" actId="1076"/>
          <ac:picMkLst>
            <pc:docMk/>
            <pc:sldMk cId="3818512795" sldId="256"/>
            <ac:picMk id="7" creationId="{6823F2CA-94E6-DD4F-BA3B-51CB3ABF3FD6}"/>
          </ac:picMkLst>
        </pc:picChg>
        <pc:picChg chg="add del mod">
          <ac:chgData name="Hom, Beverly [USA]" userId="2dcbcbde-eff0-4eeb-b129-09c15cd2faf3" providerId="ADAL" clId="{E3DD4705-7142-0D4C-AB01-46E852E91983}" dt="2021-11-03T18:43:42.345" v="20" actId="478"/>
          <ac:picMkLst>
            <pc:docMk/>
            <pc:sldMk cId="3818512795" sldId="256"/>
            <ac:picMk id="1026" creationId="{F00FB167-7117-9649-8B58-AEF9A19C0AA8}"/>
          </ac:picMkLst>
        </pc:picChg>
      </pc:sldChg>
      <pc:sldChg chg="addSp delSp modSp mod setBg addCm modCm">
        <pc:chgData name="Hom, Beverly [USA]" userId="2dcbcbde-eff0-4eeb-b129-09c15cd2faf3" providerId="ADAL" clId="{E3DD4705-7142-0D4C-AB01-46E852E91983}" dt="2021-11-03T19:23:28.133" v="1873"/>
        <pc:sldMkLst>
          <pc:docMk/>
          <pc:sldMk cId="82259903" sldId="258"/>
        </pc:sldMkLst>
        <pc:spChg chg="mod">
          <ac:chgData name="Hom, Beverly [USA]" userId="2dcbcbde-eff0-4eeb-b129-09c15cd2faf3" providerId="ADAL" clId="{E3DD4705-7142-0D4C-AB01-46E852E91983}" dt="2021-11-03T19:04:01.617" v="622" actId="122"/>
          <ac:spMkLst>
            <pc:docMk/>
            <pc:sldMk cId="82259903" sldId="258"/>
            <ac:spMk id="2" creationId="{A7E630F2-C134-ED46-81F8-B61AF756D998}"/>
          </ac:spMkLst>
        </pc:spChg>
        <pc:spChg chg="add del mod">
          <ac:chgData name="Hom, Beverly [USA]" userId="2dcbcbde-eff0-4eeb-b129-09c15cd2faf3" providerId="ADAL" clId="{E3DD4705-7142-0D4C-AB01-46E852E91983}" dt="2021-11-03T18:51:23.452" v="192" actId="26606"/>
          <ac:spMkLst>
            <pc:docMk/>
            <pc:sldMk cId="82259903" sldId="258"/>
            <ac:spMk id="3" creationId="{9A2B275B-622F-C846-A94E-3F51A76D0325}"/>
          </ac:spMkLst>
        </pc:spChg>
        <pc:spChg chg="add">
          <ac:chgData name="Hom, Beverly [USA]" userId="2dcbcbde-eff0-4eeb-b129-09c15cd2faf3" providerId="ADAL" clId="{E3DD4705-7142-0D4C-AB01-46E852E91983}" dt="2021-11-03T18:51:23.452" v="192" actId="26606"/>
          <ac:spMkLst>
            <pc:docMk/>
            <pc:sldMk cId="82259903" sldId="258"/>
            <ac:spMk id="6" creationId="{3A5B4632-C963-4296-86F0-79AA9EA5AE98}"/>
          </ac:spMkLst>
        </pc:spChg>
        <pc:spChg chg="add del">
          <ac:chgData name="Hom, Beverly [USA]" userId="2dcbcbde-eff0-4eeb-b129-09c15cd2faf3" providerId="ADAL" clId="{E3DD4705-7142-0D4C-AB01-46E852E91983}" dt="2021-11-03T18:51:03.438" v="191" actId="26606"/>
          <ac:spMkLst>
            <pc:docMk/>
            <pc:sldMk cId="82259903" sldId="258"/>
            <ac:spMk id="9" creationId="{D55CD764-972B-4CA5-A885-53E55C63E174}"/>
          </ac:spMkLst>
        </pc:spChg>
        <pc:spChg chg="add del">
          <ac:chgData name="Hom, Beverly [USA]" userId="2dcbcbde-eff0-4eeb-b129-09c15cd2faf3" providerId="ADAL" clId="{E3DD4705-7142-0D4C-AB01-46E852E91983}" dt="2021-11-03T18:51:03.438" v="191" actId="26606"/>
          <ac:spMkLst>
            <pc:docMk/>
            <pc:sldMk cId="82259903" sldId="258"/>
            <ac:spMk id="11" creationId="{34165AB3-7006-4430-BCE3-25476BE13322}"/>
          </ac:spMkLst>
        </pc:spChg>
        <pc:spChg chg="add del">
          <ac:chgData name="Hom, Beverly [USA]" userId="2dcbcbde-eff0-4eeb-b129-09c15cd2faf3" providerId="ADAL" clId="{E3DD4705-7142-0D4C-AB01-46E852E91983}" dt="2021-11-03T18:51:03.438" v="191" actId="26606"/>
          <ac:spMkLst>
            <pc:docMk/>
            <pc:sldMk cId="82259903" sldId="258"/>
            <ac:spMk id="35" creationId="{E3E51905-F374-4E1A-97CF-B741584B74D5}"/>
          </ac:spMkLst>
        </pc:spChg>
        <pc:grpChg chg="add del">
          <ac:chgData name="Hom, Beverly [USA]" userId="2dcbcbde-eff0-4eeb-b129-09c15cd2faf3" providerId="ADAL" clId="{E3DD4705-7142-0D4C-AB01-46E852E91983}" dt="2021-11-03T18:51:03.438" v="191" actId="26606"/>
          <ac:grpSpMkLst>
            <pc:docMk/>
            <pc:sldMk cId="82259903" sldId="258"/>
            <ac:grpSpMk id="13" creationId="{11999B20-6058-4C55-882E-A1FB050B69DD}"/>
          </ac:grpSpMkLst>
        </pc:grpChg>
        <pc:graphicFrameChg chg="add del">
          <ac:chgData name="Hom, Beverly [USA]" userId="2dcbcbde-eff0-4eeb-b129-09c15cd2faf3" providerId="ADAL" clId="{E3DD4705-7142-0D4C-AB01-46E852E91983}" dt="2021-11-03T18:51:03.438" v="191" actId="26606"/>
          <ac:graphicFrameMkLst>
            <pc:docMk/>
            <pc:sldMk cId="82259903" sldId="258"/>
            <ac:graphicFrameMk id="5" creationId="{911A3227-FEB1-47B4-87BA-FAE7F1A18D94}"/>
          </ac:graphicFrameMkLst>
        </pc:graphicFrameChg>
        <pc:graphicFrameChg chg="add mod">
          <ac:chgData name="Hom, Beverly [USA]" userId="2dcbcbde-eff0-4eeb-b129-09c15cd2faf3" providerId="ADAL" clId="{E3DD4705-7142-0D4C-AB01-46E852E91983}" dt="2021-11-03T19:22:11.222" v="1871" actId="20577"/>
          <ac:graphicFrameMkLst>
            <pc:docMk/>
            <pc:sldMk cId="82259903" sldId="258"/>
            <ac:graphicFrameMk id="7" creationId="{05E47A02-3026-4287-8038-52EE62B7B8B3}"/>
          </ac:graphicFrameMkLst>
        </pc:graphicFrameChg>
      </pc:sldChg>
      <pc:sldChg chg="addSp delSp modSp new mod">
        <pc:chgData name="Hom, Beverly [USA]" userId="2dcbcbde-eff0-4eeb-b129-09c15cd2faf3" providerId="ADAL" clId="{E3DD4705-7142-0D4C-AB01-46E852E91983}" dt="2021-11-03T19:21:15.531" v="1720" actId="478"/>
        <pc:sldMkLst>
          <pc:docMk/>
          <pc:sldMk cId="1310590343" sldId="259"/>
        </pc:sldMkLst>
        <pc:spChg chg="mod">
          <ac:chgData name="Hom, Beverly [USA]" userId="2dcbcbde-eff0-4eeb-b129-09c15cd2faf3" providerId="ADAL" clId="{E3DD4705-7142-0D4C-AB01-46E852E91983}" dt="2021-11-03T18:56:15.342" v="341" actId="20577"/>
          <ac:spMkLst>
            <pc:docMk/>
            <pc:sldMk cId="1310590343" sldId="259"/>
            <ac:spMk id="2" creationId="{CD147C34-069E-894C-93DA-19E6B4C6B093}"/>
          </ac:spMkLst>
        </pc:spChg>
        <pc:spChg chg="mod">
          <ac:chgData name="Hom, Beverly [USA]" userId="2dcbcbde-eff0-4eeb-b129-09c15cd2faf3" providerId="ADAL" clId="{E3DD4705-7142-0D4C-AB01-46E852E91983}" dt="2021-11-03T19:17:14.093" v="1705" actId="1076"/>
          <ac:spMkLst>
            <pc:docMk/>
            <pc:sldMk cId="1310590343" sldId="259"/>
            <ac:spMk id="3" creationId="{6CFCBA9E-0454-6743-B462-61905D075B3A}"/>
          </ac:spMkLst>
        </pc:spChg>
        <pc:spChg chg="add del mod">
          <ac:chgData name="Hom, Beverly [USA]" userId="2dcbcbde-eff0-4eeb-b129-09c15cd2faf3" providerId="ADAL" clId="{E3DD4705-7142-0D4C-AB01-46E852E91983}" dt="2021-11-03T19:19:21.636" v="1712" actId="478"/>
          <ac:spMkLst>
            <pc:docMk/>
            <pc:sldMk cId="1310590343" sldId="259"/>
            <ac:spMk id="4" creationId="{DFA0B4EC-7BBE-A246-9B7E-11012F3BE271}"/>
          </ac:spMkLst>
        </pc:spChg>
        <pc:spChg chg="add del">
          <ac:chgData name="Hom, Beverly [USA]" userId="2dcbcbde-eff0-4eeb-b129-09c15cd2faf3" providerId="ADAL" clId="{E3DD4705-7142-0D4C-AB01-46E852E91983}" dt="2021-11-03T19:16:52.366" v="1697" actId="11529"/>
          <ac:spMkLst>
            <pc:docMk/>
            <pc:sldMk cId="1310590343" sldId="259"/>
            <ac:spMk id="5" creationId="{40A72EC5-C082-5C46-AB90-9D03D3BF0843}"/>
          </ac:spMkLst>
        </pc:spChg>
        <pc:spChg chg="add del mod">
          <ac:chgData name="Hom, Beverly [USA]" userId="2dcbcbde-eff0-4eeb-b129-09c15cd2faf3" providerId="ADAL" clId="{E3DD4705-7142-0D4C-AB01-46E852E91983}" dt="2021-11-03T19:17:27.150" v="1709" actId="478"/>
          <ac:spMkLst>
            <pc:docMk/>
            <pc:sldMk cId="1310590343" sldId="259"/>
            <ac:spMk id="6" creationId="{89A70EEB-315B-E94D-85EA-44D56BFED467}"/>
          </ac:spMkLst>
        </pc:spChg>
        <pc:spChg chg="add del mod">
          <ac:chgData name="Hom, Beverly [USA]" userId="2dcbcbde-eff0-4eeb-b129-09c15cd2faf3" providerId="ADAL" clId="{E3DD4705-7142-0D4C-AB01-46E852E91983}" dt="2021-11-03T19:21:15.531" v="1720" actId="478"/>
          <ac:spMkLst>
            <pc:docMk/>
            <pc:sldMk cId="1310590343" sldId="259"/>
            <ac:spMk id="7" creationId="{33F18158-0D8B-ED48-A68C-A366D8778C5C}"/>
          </ac:spMkLst>
        </pc:spChg>
      </pc:sldChg>
      <pc:sldChg chg="addSp modSp new mod modClrScheme chgLayout">
        <pc:chgData name="Hom, Beverly [USA]" userId="2dcbcbde-eff0-4eeb-b129-09c15cd2faf3" providerId="ADAL" clId="{E3DD4705-7142-0D4C-AB01-46E852E91983}" dt="2021-11-03T19:14:03.616" v="1501" actId="5793"/>
        <pc:sldMkLst>
          <pc:docMk/>
          <pc:sldMk cId="1878604879" sldId="260"/>
        </pc:sldMkLst>
        <pc:spChg chg="mod ord">
          <ac:chgData name="Hom, Beverly [USA]" userId="2dcbcbde-eff0-4eeb-b129-09c15cd2faf3" providerId="ADAL" clId="{E3DD4705-7142-0D4C-AB01-46E852E91983}" dt="2021-11-03T19:12:05.143" v="1317" actId="700"/>
          <ac:spMkLst>
            <pc:docMk/>
            <pc:sldMk cId="1878604879" sldId="260"/>
            <ac:spMk id="2" creationId="{1ED976FE-3AB8-8C4A-AC9C-6FEAFEF643FE}"/>
          </ac:spMkLst>
        </pc:spChg>
        <pc:spChg chg="mod ord">
          <ac:chgData name="Hom, Beverly [USA]" userId="2dcbcbde-eff0-4eeb-b129-09c15cd2faf3" providerId="ADAL" clId="{E3DD4705-7142-0D4C-AB01-46E852E91983}" dt="2021-11-03T19:13:14.251" v="1426" actId="5793"/>
          <ac:spMkLst>
            <pc:docMk/>
            <pc:sldMk cId="1878604879" sldId="260"/>
            <ac:spMk id="3" creationId="{B9177576-3C42-2644-AAF7-CD7BFCA43116}"/>
          </ac:spMkLst>
        </pc:spChg>
        <pc:spChg chg="add mod ord">
          <ac:chgData name="Hom, Beverly [USA]" userId="2dcbcbde-eff0-4eeb-b129-09c15cd2faf3" providerId="ADAL" clId="{E3DD4705-7142-0D4C-AB01-46E852E91983}" dt="2021-11-03T19:14:03.616" v="1501" actId="5793"/>
          <ac:spMkLst>
            <pc:docMk/>
            <pc:sldMk cId="1878604879" sldId="260"/>
            <ac:spMk id="4" creationId="{594ABA38-7FB4-C04A-B5B8-BF945C2CAE6D}"/>
          </ac:spMkLst>
        </pc:spChg>
      </pc:sldChg>
      <pc:sldChg chg="addSp delSp modSp new del mod setBg">
        <pc:chgData name="Hom, Beverly [USA]" userId="2dcbcbde-eff0-4eeb-b129-09c15cd2faf3" providerId="ADAL" clId="{E3DD4705-7142-0D4C-AB01-46E852E91983}" dt="2021-11-03T19:02:54.973" v="571" actId="2696"/>
        <pc:sldMkLst>
          <pc:docMk/>
          <pc:sldMk cId="144910242" sldId="261"/>
        </pc:sldMkLst>
        <pc:spChg chg="mod">
          <ac:chgData name="Hom, Beverly [USA]" userId="2dcbcbde-eff0-4eeb-b129-09c15cd2faf3" providerId="ADAL" clId="{E3DD4705-7142-0D4C-AB01-46E852E91983}" dt="2021-11-03T18:58:50.054" v="439" actId="26606"/>
          <ac:spMkLst>
            <pc:docMk/>
            <pc:sldMk cId="144910242" sldId="261"/>
            <ac:spMk id="2" creationId="{88E043B2-9B99-5742-9323-9A80756FF06D}"/>
          </ac:spMkLst>
        </pc:spChg>
        <pc:spChg chg="del mod">
          <ac:chgData name="Hom, Beverly [USA]" userId="2dcbcbde-eff0-4eeb-b129-09c15cd2faf3" providerId="ADAL" clId="{E3DD4705-7142-0D4C-AB01-46E852E91983}" dt="2021-11-03T18:58:50.054" v="439" actId="26606"/>
          <ac:spMkLst>
            <pc:docMk/>
            <pc:sldMk cId="144910242" sldId="261"/>
            <ac:spMk id="3" creationId="{9E458D22-FBCE-F04C-B31F-89462D5E92FE}"/>
          </ac:spMkLst>
        </pc:spChg>
        <pc:spChg chg="add">
          <ac:chgData name="Hom, Beverly [USA]" userId="2dcbcbde-eff0-4eeb-b129-09c15cd2faf3" providerId="ADAL" clId="{E3DD4705-7142-0D4C-AB01-46E852E91983}" dt="2021-11-03T18:58:50.054" v="439" actId="26606"/>
          <ac:spMkLst>
            <pc:docMk/>
            <pc:sldMk cId="144910242" sldId="261"/>
            <ac:spMk id="9" creationId="{3A5B4632-C963-4296-86F0-79AA9EA5AE98}"/>
          </ac:spMkLst>
        </pc:spChg>
        <pc:graphicFrameChg chg="add mod modGraphic">
          <ac:chgData name="Hom, Beverly [USA]" userId="2dcbcbde-eff0-4eeb-b129-09c15cd2faf3" providerId="ADAL" clId="{E3DD4705-7142-0D4C-AB01-46E852E91983}" dt="2021-11-03T19:00:44.575" v="544" actId="478"/>
          <ac:graphicFrameMkLst>
            <pc:docMk/>
            <pc:sldMk cId="144910242" sldId="261"/>
            <ac:graphicFrameMk id="5" creationId="{C15487CC-6AB4-4081-B913-D1A7BFD69898}"/>
          </ac:graphicFrameMkLst>
        </pc:graphicFrameChg>
      </pc:sldChg>
      <pc:sldChg chg="addSp delSp modSp new del mod setBg modClrScheme chgLayout">
        <pc:chgData name="Hom, Beverly [USA]" userId="2dcbcbde-eff0-4eeb-b129-09c15cd2faf3" providerId="ADAL" clId="{E3DD4705-7142-0D4C-AB01-46E852E91983}" dt="2021-11-03T19:14:00.950" v="1500" actId="2696"/>
        <pc:sldMkLst>
          <pc:docMk/>
          <pc:sldMk cId="1426048104" sldId="262"/>
        </pc:sldMkLst>
        <pc:spChg chg="mod ord">
          <ac:chgData name="Hom, Beverly [USA]" userId="2dcbcbde-eff0-4eeb-b129-09c15cd2faf3" providerId="ADAL" clId="{E3DD4705-7142-0D4C-AB01-46E852E91983}" dt="2021-11-03T19:13:58.721" v="1499" actId="700"/>
          <ac:spMkLst>
            <pc:docMk/>
            <pc:sldMk cId="1426048104" sldId="262"/>
            <ac:spMk id="2" creationId="{B9AEE82D-6615-C74D-B01D-5876FD815479}"/>
          </ac:spMkLst>
        </pc:spChg>
        <pc:spChg chg="mod ord">
          <ac:chgData name="Hom, Beverly [USA]" userId="2dcbcbde-eff0-4eeb-b129-09c15cd2faf3" providerId="ADAL" clId="{E3DD4705-7142-0D4C-AB01-46E852E91983}" dt="2021-11-03T19:13:58.721" v="1499" actId="700"/>
          <ac:spMkLst>
            <pc:docMk/>
            <pc:sldMk cId="1426048104" sldId="262"/>
            <ac:spMk id="3" creationId="{90457506-3838-BB49-B986-CAF9F885FE58}"/>
          </ac:spMkLst>
        </pc:spChg>
        <pc:spChg chg="add del mod ord">
          <ac:chgData name="Hom, Beverly [USA]" userId="2dcbcbde-eff0-4eeb-b129-09c15cd2faf3" providerId="ADAL" clId="{E3DD4705-7142-0D4C-AB01-46E852E91983}" dt="2021-11-03T19:13:58.721" v="1499" actId="700"/>
          <ac:spMkLst>
            <pc:docMk/>
            <pc:sldMk cId="1426048104" sldId="262"/>
            <ac:spMk id="4" creationId="{EE82F82D-DB05-D04F-A655-929EDB358E1F}"/>
          </ac:spMkLst>
        </pc:spChg>
        <pc:spChg chg="add mod ord">
          <ac:chgData name="Hom, Beverly [USA]" userId="2dcbcbde-eff0-4eeb-b129-09c15cd2faf3" providerId="ADAL" clId="{E3DD4705-7142-0D4C-AB01-46E852E91983}" dt="2021-11-03T19:13:58.721" v="1499" actId="700"/>
          <ac:spMkLst>
            <pc:docMk/>
            <pc:sldMk cId="1426048104" sldId="262"/>
            <ac:spMk id="5" creationId="{C15FE3BC-31E5-5948-AFE4-E48E85F0D30A}"/>
          </ac:spMkLst>
        </pc:spChg>
        <pc:spChg chg="add del">
          <ac:chgData name="Hom, Beverly [USA]" userId="2dcbcbde-eff0-4eeb-b129-09c15cd2faf3" providerId="ADAL" clId="{E3DD4705-7142-0D4C-AB01-46E852E91983}" dt="2021-11-03T19:13:06.113" v="1425" actId="26606"/>
          <ac:spMkLst>
            <pc:docMk/>
            <pc:sldMk cId="1426048104" sldId="262"/>
            <ac:spMk id="9" creationId="{428D436F-9ACD-4C92-AFC8-C934C527A6A4}"/>
          </ac:spMkLst>
        </pc:spChg>
        <pc:spChg chg="add del">
          <ac:chgData name="Hom, Beverly [USA]" userId="2dcbcbde-eff0-4eeb-b129-09c15cd2faf3" providerId="ADAL" clId="{E3DD4705-7142-0D4C-AB01-46E852E91983}" dt="2021-11-03T19:13:06.113" v="1425" actId="26606"/>
          <ac:spMkLst>
            <pc:docMk/>
            <pc:sldMk cId="1426048104" sldId="262"/>
            <ac:spMk id="11" creationId="{090538E0-A884-4E60-A6AB-77D830E2FCED}"/>
          </ac:spMkLst>
        </pc:spChg>
        <pc:spChg chg="add del">
          <ac:chgData name="Hom, Beverly [USA]" userId="2dcbcbde-eff0-4eeb-b129-09c15cd2faf3" providerId="ADAL" clId="{E3DD4705-7142-0D4C-AB01-46E852E91983}" dt="2021-11-03T19:13:06.113" v="1425" actId="26606"/>
          <ac:spMkLst>
            <pc:docMk/>
            <pc:sldMk cId="1426048104" sldId="262"/>
            <ac:spMk id="13" creationId="{DB0D7DD0-1C67-4D4C-9E06-678233DB8468}"/>
          </ac:spMkLst>
        </pc:spChg>
      </pc:sldChg>
      <pc:sldChg chg="modSp new mod">
        <pc:chgData name="Hom, Beverly [USA]" userId="2dcbcbde-eff0-4eeb-b129-09c15cd2faf3" providerId="ADAL" clId="{E3DD4705-7142-0D4C-AB01-46E852E91983}" dt="2021-11-03T19:00:08.078" v="542" actId="20577"/>
        <pc:sldMkLst>
          <pc:docMk/>
          <pc:sldMk cId="2646748439" sldId="263"/>
        </pc:sldMkLst>
        <pc:spChg chg="mod">
          <ac:chgData name="Hom, Beverly [USA]" userId="2dcbcbde-eff0-4eeb-b129-09c15cd2faf3" providerId="ADAL" clId="{E3DD4705-7142-0D4C-AB01-46E852E91983}" dt="2021-11-03T19:00:08.078" v="542" actId="20577"/>
          <ac:spMkLst>
            <pc:docMk/>
            <pc:sldMk cId="2646748439" sldId="263"/>
            <ac:spMk id="2" creationId="{C64F5B56-F99A-724C-B087-0859B1102724}"/>
          </ac:spMkLst>
        </pc:spChg>
      </pc:sldChg>
      <pc:sldChg chg="addSp delSp modSp add mod">
        <pc:chgData name="Hom, Beverly [USA]" userId="2dcbcbde-eff0-4eeb-b129-09c15cd2faf3" providerId="ADAL" clId="{E3DD4705-7142-0D4C-AB01-46E852E91983}" dt="2021-11-03T19:24:29.816" v="1883" actId="20577"/>
        <pc:sldMkLst>
          <pc:docMk/>
          <pc:sldMk cId="1635885604" sldId="264"/>
        </pc:sldMkLst>
        <pc:spChg chg="mod">
          <ac:chgData name="Hom, Beverly [USA]" userId="2dcbcbde-eff0-4eeb-b129-09c15cd2faf3" providerId="ADAL" clId="{E3DD4705-7142-0D4C-AB01-46E852E91983}" dt="2021-11-03T19:24:29.816" v="1883" actId="20577"/>
          <ac:spMkLst>
            <pc:docMk/>
            <pc:sldMk cId="1635885604" sldId="264"/>
            <ac:spMk id="2" creationId="{A7E630F2-C134-ED46-81F8-B61AF756D998}"/>
          </ac:spMkLst>
        </pc:spChg>
        <pc:spChg chg="add del mod">
          <ac:chgData name="Hom, Beverly [USA]" userId="2dcbcbde-eff0-4eeb-b129-09c15cd2faf3" providerId="ADAL" clId="{E3DD4705-7142-0D4C-AB01-46E852E91983}" dt="2021-11-03T19:01:17.240" v="555" actId="478"/>
          <ac:spMkLst>
            <pc:docMk/>
            <pc:sldMk cId="1635885604" sldId="264"/>
            <ac:spMk id="4" creationId="{2BE7A524-66F4-2B49-AF23-DA610121CFF5}"/>
          </ac:spMkLst>
        </pc:spChg>
        <pc:spChg chg="add mod">
          <ac:chgData name="Hom, Beverly [USA]" userId="2dcbcbde-eff0-4eeb-b129-09c15cd2faf3" providerId="ADAL" clId="{E3DD4705-7142-0D4C-AB01-46E852E91983}" dt="2021-11-03T19:02:10.622" v="566" actId="1076"/>
          <ac:spMkLst>
            <pc:docMk/>
            <pc:sldMk cId="1635885604" sldId="264"/>
            <ac:spMk id="5" creationId="{4F6F09FB-073E-DB4D-94BB-562EC76DD3BA}"/>
          </ac:spMkLst>
        </pc:spChg>
        <pc:spChg chg="add mod">
          <ac:chgData name="Hom, Beverly [USA]" userId="2dcbcbde-eff0-4eeb-b129-09c15cd2faf3" providerId="ADAL" clId="{E3DD4705-7142-0D4C-AB01-46E852E91983}" dt="2021-11-03T19:02:10.622" v="566" actId="1076"/>
          <ac:spMkLst>
            <pc:docMk/>
            <pc:sldMk cId="1635885604" sldId="264"/>
            <ac:spMk id="8" creationId="{55C0B249-2070-EE48-944F-B33698587AC8}"/>
          </ac:spMkLst>
        </pc:spChg>
        <pc:spChg chg="add mod">
          <ac:chgData name="Hom, Beverly [USA]" userId="2dcbcbde-eff0-4eeb-b129-09c15cd2faf3" providerId="ADAL" clId="{E3DD4705-7142-0D4C-AB01-46E852E91983}" dt="2021-11-03T19:02:10.622" v="566" actId="1076"/>
          <ac:spMkLst>
            <pc:docMk/>
            <pc:sldMk cId="1635885604" sldId="264"/>
            <ac:spMk id="9" creationId="{08D5FF58-2CFD-7545-88CB-BAB781C10F76}"/>
          </ac:spMkLst>
        </pc:spChg>
        <pc:spChg chg="add mod">
          <ac:chgData name="Hom, Beverly [USA]" userId="2dcbcbde-eff0-4eeb-b129-09c15cd2faf3" providerId="ADAL" clId="{E3DD4705-7142-0D4C-AB01-46E852E91983}" dt="2021-11-03T19:04:13.354" v="668" actId="20577"/>
          <ac:spMkLst>
            <pc:docMk/>
            <pc:sldMk cId="1635885604" sldId="264"/>
            <ac:spMk id="10" creationId="{B6738A20-F37E-B547-A94F-75C986259474}"/>
          </ac:spMkLst>
        </pc:spChg>
        <pc:spChg chg="add mod">
          <ac:chgData name="Hom, Beverly [USA]" userId="2dcbcbde-eff0-4eeb-b129-09c15cd2faf3" providerId="ADAL" clId="{E3DD4705-7142-0D4C-AB01-46E852E91983}" dt="2021-11-03T19:06:23.237" v="990" actId="20577"/>
          <ac:spMkLst>
            <pc:docMk/>
            <pc:sldMk cId="1635885604" sldId="264"/>
            <ac:spMk id="11" creationId="{5CD64021-1674-F149-A667-29DD6DD8DFF5}"/>
          </ac:spMkLst>
        </pc:spChg>
        <pc:spChg chg="add mod">
          <ac:chgData name="Hom, Beverly [USA]" userId="2dcbcbde-eff0-4eeb-b129-09c15cd2faf3" providerId="ADAL" clId="{E3DD4705-7142-0D4C-AB01-46E852E91983}" dt="2021-11-03T19:05:51.705" v="887" actId="20577"/>
          <ac:spMkLst>
            <pc:docMk/>
            <pc:sldMk cId="1635885604" sldId="264"/>
            <ac:spMk id="12" creationId="{75932971-B31C-BA4A-8D20-1BB0F8D26789}"/>
          </ac:spMkLst>
        </pc:spChg>
        <pc:spChg chg="add del mod">
          <ac:chgData name="Hom, Beverly [USA]" userId="2dcbcbde-eff0-4eeb-b129-09c15cd2faf3" providerId="ADAL" clId="{E3DD4705-7142-0D4C-AB01-46E852E91983}" dt="2021-11-03T19:04:02.995" v="624"/>
          <ac:spMkLst>
            <pc:docMk/>
            <pc:sldMk cId="1635885604" sldId="264"/>
            <ac:spMk id="13" creationId="{F220AE81-7ABE-C942-BE38-A5189A3F4C3E}"/>
          </ac:spMkLst>
        </pc:spChg>
        <pc:graphicFrameChg chg="del">
          <ac:chgData name="Hom, Beverly [USA]" userId="2dcbcbde-eff0-4eeb-b129-09c15cd2faf3" providerId="ADAL" clId="{E3DD4705-7142-0D4C-AB01-46E852E91983}" dt="2021-11-03T19:01:15.900" v="554" actId="478"/>
          <ac:graphicFrameMkLst>
            <pc:docMk/>
            <pc:sldMk cId="1635885604" sldId="264"/>
            <ac:graphicFrameMk id="7" creationId="{05E47A02-3026-4287-8038-52EE62B7B8B3}"/>
          </ac:graphicFrameMkLst>
        </pc:graphicFrameChg>
      </pc:sldChg>
      <pc:sldChg chg="new del">
        <pc:chgData name="Hom, Beverly [USA]" userId="2dcbcbde-eff0-4eeb-b129-09c15cd2faf3" providerId="ADAL" clId="{E3DD4705-7142-0D4C-AB01-46E852E91983}" dt="2021-11-03T19:14:09.088" v="1503" actId="2696"/>
        <pc:sldMkLst>
          <pc:docMk/>
          <pc:sldMk cId="2074507960" sldId="265"/>
        </pc:sldMkLst>
      </pc:sldChg>
      <pc:sldChg chg="modSp new mod">
        <pc:chgData name="Hom, Beverly [USA]" userId="2dcbcbde-eff0-4eeb-b129-09c15cd2faf3" providerId="ADAL" clId="{E3DD4705-7142-0D4C-AB01-46E852E91983}" dt="2021-11-03T19:15:38.061" v="1692" actId="5793"/>
        <pc:sldMkLst>
          <pc:docMk/>
          <pc:sldMk cId="3398452167" sldId="265"/>
        </pc:sldMkLst>
        <pc:spChg chg="mod">
          <ac:chgData name="Hom, Beverly [USA]" userId="2dcbcbde-eff0-4eeb-b129-09c15cd2faf3" providerId="ADAL" clId="{E3DD4705-7142-0D4C-AB01-46E852E91983}" dt="2021-11-03T19:14:46.460" v="1534" actId="20577"/>
          <ac:spMkLst>
            <pc:docMk/>
            <pc:sldMk cId="3398452167" sldId="265"/>
            <ac:spMk id="2" creationId="{24E849D2-76CA-934A-8DD5-834436F749B2}"/>
          </ac:spMkLst>
        </pc:spChg>
        <pc:spChg chg="mod">
          <ac:chgData name="Hom, Beverly [USA]" userId="2dcbcbde-eff0-4eeb-b129-09c15cd2faf3" providerId="ADAL" clId="{E3DD4705-7142-0D4C-AB01-46E852E91983}" dt="2021-11-03T19:15:36.859" v="1691" actId="5793"/>
          <ac:spMkLst>
            <pc:docMk/>
            <pc:sldMk cId="3398452167" sldId="265"/>
            <ac:spMk id="3" creationId="{262947E3-E9AA-BE4F-96A7-27CD853378AD}"/>
          </ac:spMkLst>
        </pc:spChg>
        <pc:spChg chg="mod">
          <ac:chgData name="Hom, Beverly [USA]" userId="2dcbcbde-eff0-4eeb-b129-09c15cd2faf3" providerId="ADAL" clId="{E3DD4705-7142-0D4C-AB01-46E852E91983}" dt="2021-11-03T19:15:38.061" v="1692" actId="5793"/>
          <ac:spMkLst>
            <pc:docMk/>
            <pc:sldMk cId="3398452167" sldId="265"/>
            <ac:spMk id="4" creationId="{FB7D6152-47EC-9643-8D48-B1402713A15E}"/>
          </ac:spMkLst>
        </pc:spChg>
      </pc:sldChg>
    </pc:docChg>
  </pc:docChgLst>
  <pc:docChgLst>
    <pc:chgData name="Hodapp, Jonathan [USA]" userId="S::591031@bah.com::8d864e1d-6f19-445c-aed3-ce7117a52fc0" providerId="AD" clId="Web-{A4F0830C-B30C-A9D5-9208-02D22A906C13}"/>
    <pc:docChg chg="addSld delSld modSld sldOrd">
      <pc:chgData name="Hodapp, Jonathan [USA]" userId="S::591031@bah.com::8d864e1d-6f19-445c-aed3-ce7117a52fc0" providerId="AD" clId="Web-{A4F0830C-B30C-A9D5-9208-02D22A906C13}" dt="2021-11-09T03:00:33.787" v="312" actId="20577"/>
      <pc:docMkLst>
        <pc:docMk/>
      </pc:docMkLst>
      <pc:sldChg chg="addSp modSp">
        <pc:chgData name="Hodapp, Jonathan [USA]" userId="S::591031@bah.com::8d864e1d-6f19-445c-aed3-ce7117a52fc0" providerId="AD" clId="Web-{A4F0830C-B30C-A9D5-9208-02D22A906C13}" dt="2021-11-09T02:32:43.289" v="39" actId="1076"/>
        <pc:sldMkLst>
          <pc:docMk/>
          <pc:sldMk cId="2694937086" sldId="267"/>
        </pc:sldMkLst>
        <pc:spChg chg="add mod">
          <ac:chgData name="Hodapp, Jonathan [USA]" userId="S::591031@bah.com::8d864e1d-6f19-445c-aed3-ce7117a52fc0" providerId="AD" clId="Web-{A4F0830C-B30C-A9D5-9208-02D22A906C13}" dt="2021-11-09T02:32:43.289" v="39" actId="1076"/>
          <ac:spMkLst>
            <pc:docMk/>
            <pc:sldMk cId="2694937086" sldId="267"/>
            <ac:spMk id="10" creationId="{EBC2B33E-38AF-4963-AAA9-45766EBA4819}"/>
          </ac:spMkLst>
        </pc:spChg>
      </pc:sldChg>
      <pc:sldChg chg="modSp">
        <pc:chgData name="Hodapp, Jonathan [USA]" userId="S::591031@bah.com::8d864e1d-6f19-445c-aed3-ce7117a52fc0" providerId="AD" clId="Web-{A4F0830C-B30C-A9D5-9208-02D22A906C13}" dt="2021-11-09T03:00:33.787" v="312" actId="20577"/>
        <pc:sldMkLst>
          <pc:docMk/>
          <pc:sldMk cId="4155298654" sldId="268"/>
        </pc:sldMkLst>
        <pc:spChg chg="mod">
          <ac:chgData name="Hodapp, Jonathan [USA]" userId="S::591031@bah.com::8d864e1d-6f19-445c-aed3-ce7117a52fc0" providerId="AD" clId="Web-{A4F0830C-B30C-A9D5-9208-02D22A906C13}" dt="2021-11-09T02:59:02.519" v="263" actId="20577"/>
          <ac:spMkLst>
            <pc:docMk/>
            <pc:sldMk cId="4155298654" sldId="268"/>
            <ac:spMk id="2" creationId="{CD147C34-069E-894C-93DA-19E6B4C6B093}"/>
          </ac:spMkLst>
        </pc:spChg>
        <pc:graphicFrameChg chg="modGraphic">
          <ac:chgData name="Hodapp, Jonathan [USA]" userId="S::591031@bah.com::8d864e1d-6f19-445c-aed3-ce7117a52fc0" providerId="AD" clId="Web-{A4F0830C-B30C-A9D5-9208-02D22A906C13}" dt="2021-11-09T03:00:33.787" v="312" actId="20577"/>
          <ac:graphicFrameMkLst>
            <pc:docMk/>
            <pc:sldMk cId="4155298654" sldId="268"/>
            <ac:graphicFrameMk id="13" creationId="{872AB6E3-C869-4B49-87BF-4A61830A75EF}"/>
          </ac:graphicFrameMkLst>
        </pc:graphicFrameChg>
      </pc:sldChg>
      <pc:sldChg chg="addSp delSp modSp add replId">
        <pc:chgData name="Hodapp, Jonathan [USA]" userId="S::591031@bah.com::8d864e1d-6f19-445c-aed3-ce7117a52fc0" providerId="AD" clId="Web-{A4F0830C-B30C-A9D5-9208-02D22A906C13}" dt="2021-11-09T02:57:37.065" v="255" actId="1076"/>
        <pc:sldMkLst>
          <pc:docMk/>
          <pc:sldMk cId="1100998286" sldId="269"/>
        </pc:sldMkLst>
        <pc:spChg chg="mod">
          <ac:chgData name="Hodapp, Jonathan [USA]" userId="S::591031@bah.com::8d864e1d-6f19-445c-aed3-ce7117a52fc0" providerId="AD" clId="Web-{A4F0830C-B30C-A9D5-9208-02D22A906C13}" dt="2021-11-09T02:33:05.508" v="49" actId="14100"/>
          <ac:spMkLst>
            <pc:docMk/>
            <pc:sldMk cId="1100998286" sldId="269"/>
            <ac:spMk id="2" creationId="{CD147C34-069E-894C-93DA-19E6B4C6B093}"/>
          </ac:spMkLst>
        </pc:spChg>
        <pc:spChg chg="del mod">
          <ac:chgData name="Hodapp, Jonathan [USA]" userId="S::591031@bah.com::8d864e1d-6f19-445c-aed3-ce7117a52fc0" providerId="AD" clId="Web-{A4F0830C-B30C-A9D5-9208-02D22A906C13}" dt="2021-11-09T02:57:29.737" v="253"/>
          <ac:spMkLst>
            <pc:docMk/>
            <pc:sldMk cId="1100998286" sldId="269"/>
            <ac:spMk id="7" creationId="{E44BA7D9-D9A3-E544-9862-BA79EC7E0D0B}"/>
          </ac:spMkLst>
        </pc:spChg>
        <pc:graphicFrameChg chg="mod modGraphic">
          <ac:chgData name="Hodapp, Jonathan [USA]" userId="S::591031@bah.com::8d864e1d-6f19-445c-aed3-ce7117a52fc0" providerId="AD" clId="Web-{A4F0830C-B30C-A9D5-9208-02D22A906C13}" dt="2021-11-09T02:54:10.546" v="167" actId="20577"/>
          <ac:graphicFrameMkLst>
            <pc:docMk/>
            <pc:sldMk cId="1100998286" sldId="269"/>
            <ac:graphicFrameMk id="13" creationId="{872AB6E3-C869-4B49-87BF-4A61830A75EF}"/>
          </ac:graphicFrameMkLst>
        </pc:graphicFrameChg>
        <pc:picChg chg="add mod">
          <ac:chgData name="Hodapp, Jonathan [USA]" userId="S::591031@bah.com::8d864e1d-6f19-445c-aed3-ce7117a52fc0" providerId="AD" clId="Web-{A4F0830C-B30C-A9D5-9208-02D22A906C13}" dt="2021-11-09T02:57:37.065" v="255" actId="1076"/>
          <ac:picMkLst>
            <pc:docMk/>
            <pc:sldMk cId="1100998286" sldId="269"/>
            <ac:picMk id="647" creationId="{7FA6CB12-9717-46C1-9CFE-338E645CF7FD}"/>
          </ac:picMkLst>
        </pc:picChg>
      </pc:sldChg>
      <pc:sldChg chg="new del">
        <pc:chgData name="Hodapp, Jonathan [USA]" userId="S::591031@bah.com::8d864e1d-6f19-445c-aed3-ce7117a52fc0" providerId="AD" clId="Web-{A4F0830C-B30C-A9D5-9208-02D22A906C13}" dt="2021-11-08T22:38:03.016" v="1"/>
        <pc:sldMkLst>
          <pc:docMk/>
          <pc:sldMk cId="3669694844" sldId="269"/>
        </pc:sldMkLst>
      </pc:sldChg>
      <pc:sldChg chg="addSp delSp modSp add ord replId">
        <pc:chgData name="Hodapp, Jonathan [USA]" userId="S::591031@bah.com::8d864e1d-6f19-445c-aed3-ce7117a52fc0" providerId="AD" clId="Web-{A4F0830C-B30C-A9D5-9208-02D22A906C13}" dt="2021-11-09T02:58:10.753" v="260" actId="1076"/>
        <pc:sldMkLst>
          <pc:docMk/>
          <pc:sldMk cId="4156174778" sldId="270"/>
        </pc:sldMkLst>
        <pc:spChg chg="mod">
          <ac:chgData name="Hodapp, Jonathan [USA]" userId="S::591031@bah.com::8d864e1d-6f19-445c-aed3-ce7117a52fc0" providerId="AD" clId="Web-{A4F0830C-B30C-A9D5-9208-02D22A906C13}" dt="2021-11-09T02:54:36.577" v="176" actId="20577"/>
          <ac:spMkLst>
            <pc:docMk/>
            <pc:sldMk cId="4156174778" sldId="270"/>
            <ac:spMk id="2" creationId="{CD147C34-069E-894C-93DA-19E6B4C6B093}"/>
          </ac:spMkLst>
        </pc:spChg>
        <pc:spChg chg="del">
          <ac:chgData name="Hodapp, Jonathan [USA]" userId="S::591031@bah.com::8d864e1d-6f19-445c-aed3-ce7117a52fc0" providerId="AD" clId="Web-{A4F0830C-B30C-A9D5-9208-02D22A906C13}" dt="2021-11-09T02:58:05.143" v="258"/>
          <ac:spMkLst>
            <pc:docMk/>
            <pc:sldMk cId="4156174778" sldId="270"/>
            <ac:spMk id="14" creationId="{EDB0514E-8A79-1F43-A0DD-1BE859B5E8E0}"/>
          </ac:spMkLst>
        </pc:spChg>
        <pc:graphicFrameChg chg="modGraphic">
          <ac:chgData name="Hodapp, Jonathan [USA]" userId="S::591031@bah.com::8d864e1d-6f19-445c-aed3-ce7117a52fc0" providerId="AD" clId="Web-{A4F0830C-B30C-A9D5-9208-02D22A906C13}" dt="2021-11-09T02:56:03.063" v="250" actId="20577"/>
          <ac:graphicFrameMkLst>
            <pc:docMk/>
            <pc:sldMk cId="4156174778" sldId="270"/>
            <ac:graphicFrameMk id="13" creationId="{872AB6E3-C869-4B49-87BF-4A61830A75EF}"/>
          </ac:graphicFrameMkLst>
        </pc:graphicFrameChg>
        <pc:picChg chg="add mod">
          <ac:chgData name="Hodapp, Jonathan [USA]" userId="S::591031@bah.com::8d864e1d-6f19-445c-aed3-ce7117a52fc0" providerId="AD" clId="Web-{A4F0830C-B30C-A9D5-9208-02D22A906C13}" dt="2021-11-09T02:58:10.753" v="260" actId="1076"/>
          <ac:picMkLst>
            <pc:docMk/>
            <pc:sldMk cId="4156174778" sldId="270"/>
            <ac:picMk id="408" creationId="{D7A05B87-402A-428F-9DBE-7FED8F960688}"/>
          </ac:picMkLst>
        </pc:picChg>
      </pc:sldChg>
    </pc:docChg>
  </pc:docChgLst>
  <pc:docChgLst>
    <pc:chgData name="Rohner, Joe [USA]" userId="S::523624@bah.com::5a3c276b-a270-4988-b7d1-5e3d175d856b" providerId="AD" clId="Web-{535B7D5F-C9B2-886E-F06E-7297C8687C1D}"/>
    <pc:docChg chg="mod">
      <pc:chgData name="Rohner, Joe [USA]" userId="S::523624@bah.com::5a3c276b-a270-4988-b7d1-5e3d175d856b" providerId="AD" clId="Web-{535B7D5F-C9B2-886E-F06E-7297C8687C1D}" dt="2021-11-11T20:55:29.679" v="2"/>
      <pc:docMkLst>
        <pc:docMk/>
      </pc:docMkLst>
      <pc:sldChg chg="addCm">
        <pc:chgData name="Rohner, Joe [USA]" userId="S::523624@bah.com::5a3c276b-a270-4988-b7d1-5e3d175d856b" providerId="AD" clId="Web-{535B7D5F-C9B2-886E-F06E-7297C8687C1D}" dt="2021-11-11T20:55:29.679" v="2"/>
        <pc:sldMkLst>
          <pc:docMk/>
          <pc:sldMk cId="4155298654" sldId="268"/>
        </pc:sldMkLst>
      </pc:sldChg>
      <pc:sldChg chg="addCm">
        <pc:chgData name="Rohner, Joe [USA]" userId="S::523624@bah.com::5a3c276b-a270-4988-b7d1-5e3d175d856b" providerId="AD" clId="Web-{535B7D5F-C9B2-886E-F06E-7297C8687C1D}" dt="2021-11-11T20:54:45.396" v="1"/>
        <pc:sldMkLst>
          <pc:docMk/>
          <pc:sldMk cId="785241157" sldId="271"/>
        </pc:sldMkLst>
      </pc:sldChg>
    </pc:docChg>
  </pc:docChgLst>
  <pc:docChgLst>
    <pc:chgData name="Hom, Beverly [USA]" userId="S::608881@bah.com::2dcbcbde-eff0-4eeb-b129-09c15cd2faf3" providerId="AD" clId="Web-{52E8E400-3676-8E2E-9658-7A1DB8A4DF4F}"/>
    <pc:docChg chg="mod modSld">
      <pc:chgData name="Hom, Beverly [USA]" userId="S::608881@bah.com::2dcbcbde-eff0-4eeb-b129-09c15cd2faf3" providerId="AD" clId="Web-{52E8E400-3676-8E2E-9658-7A1DB8A4DF4F}" dt="2021-11-10T23:19:36.542" v="419" actId="1076"/>
      <pc:docMkLst>
        <pc:docMk/>
      </pc:docMkLst>
      <pc:sldChg chg="modSp addCm">
        <pc:chgData name="Hom, Beverly [USA]" userId="S::608881@bah.com::2dcbcbde-eff0-4eeb-b129-09c15cd2faf3" providerId="AD" clId="Web-{52E8E400-3676-8E2E-9658-7A1DB8A4DF4F}" dt="2021-11-10T23:19:36.542" v="419" actId="1076"/>
        <pc:sldMkLst>
          <pc:docMk/>
          <pc:sldMk cId="740906591" sldId="266"/>
        </pc:sldMkLst>
        <pc:spChg chg="mod">
          <ac:chgData name="Hom, Beverly [USA]" userId="S::608881@bah.com::2dcbcbde-eff0-4eeb-b129-09c15cd2faf3" providerId="AD" clId="Web-{52E8E400-3676-8E2E-9658-7A1DB8A4DF4F}" dt="2021-11-10T23:19:27.948" v="417" actId="20577"/>
          <ac:spMkLst>
            <pc:docMk/>
            <pc:sldMk cId="740906591" sldId="266"/>
            <ac:spMk id="5" creationId="{BE6446AA-FB1A-414C-8022-0BFA6C53B8BE}"/>
          </ac:spMkLst>
        </pc:spChg>
        <pc:graphicFrameChg chg="mod modGraphic">
          <ac:chgData name="Hom, Beverly [USA]" userId="S::608881@bah.com::2dcbcbde-eff0-4eeb-b129-09c15cd2faf3" providerId="AD" clId="Web-{52E8E400-3676-8E2E-9658-7A1DB8A4DF4F}" dt="2021-11-10T23:19:36.542" v="419" actId="1076"/>
          <ac:graphicFrameMkLst>
            <pc:docMk/>
            <pc:sldMk cId="740906591" sldId="266"/>
            <ac:graphicFrameMk id="7" creationId="{05E47A02-3026-4287-8038-52EE62B7B8B3}"/>
          </ac:graphicFrameMkLst>
        </pc:graphicFrameChg>
      </pc:sldChg>
      <pc:sldChg chg="mod modShow">
        <pc:chgData name="Hom, Beverly [USA]" userId="S::608881@bah.com::2dcbcbde-eff0-4eeb-b129-09c15cd2faf3" providerId="AD" clId="Web-{52E8E400-3676-8E2E-9658-7A1DB8A4DF4F}" dt="2021-11-10T23:15:00.379" v="214"/>
        <pc:sldMkLst>
          <pc:docMk/>
          <pc:sldMk cId="1100998286" sldId="269"/>
        </pc:sldMkLst>
      </pc:sldChg>
      <pc:sldChg chg="mod modShow">
        <pc:chgData name="Hom, Beverly [USA]" userId="S::608881@bah.com::2dcbcbde-eff0-4eeb-b129-09c15cd2faf3" providerId="AD" clId="Web-{52E8E400-3676-8E2E-9658-7A1DB8A4DF4F}" dt="2021-11-10T23:15:02.145" v="215"/>
        <pc:sldMkLst>
          <pc:docMk/>
          <pc:sldMk cId="4156174778" sldId="270"/>
        </pc:sldMkLst>
      </pc:sldChg>
    </pc:docChg>
  </pc:docChgLst>
  <pc:docChgLst>
    <pc:chgData name="Hom, Beverly [USA]" userId="S::608881@bah.com::2dcbcbde-eff0-4eeb-b129-09c15cd2faf3" providerId="AD" clId="Web-{7A19DC9B-CEC7-0564-92F5-8C005F6CA382}"/>
    <pc:docChg chg="modSld">
      <pc:chgData name="Hom, Beverly [USA]" userId="S::608881@bah.com::2dcbcbde-eff0-4eeb-b129-09c15cd2faf3" providerId="AD" clId="Web-{7A19DC9B-CEC7-0564-92F5-8C005F6CA382}" dt="2021-11-10T23:27:05.036" v="29" actId="20577"/>
      <pc:docMkLst>
        <pc:docMk/>
      </pc:docMkLst>
      <pc:sldChg chg="modSp">
        <pc:chgData name="Hom, Beverly [USA]" userId="S::608881@bah.com::2dcbcbde-eff0-4eeb-b129-09c15cd2faf3" providerId="AD" clId="Web-{7A19DC9B-CEC7-0564-92F5-8C005F6CA382}" dt="2021-11-10T23:26:37.096" v="0" actId="20577"/>
        <pc:sldMkLst>
          <pc:docMk/>
          <pc:sldMk cId="785241157" sldId="271"/>
        </pc:sldMkLst>
        <pc:spChg chg="mod">
          <ac:chgData name="Hom, Beverly [USA]" userId="S::608881@bah.com::2dcbcbde-eff0-4eeb-b129-09c15cd2faf3" providerId="AD" clId="Web-{7A19DC9B-CEC7-0564-92F5-8C005F6CA382}" dt="2021-11-10T23:26:37.096" v="0" actId="20577"/>
          <ac:spMkLst>
            <pc:docMk/>
            <pc:sldMk cId="785241157" sldId="271"/>
            <ac:spMk id="3" creationId="{E703ABE2-61B0-4F15-B63A-F922EAB9FE63}"/>
          </ac:spMkLst>
        </pc:spChg>
      </pc:sldChg>
      <pc:sldChg chg="modSp">
        <pc:chgData name="Hom, Beverly [USA]" userId="S::608881@bah.com::2dcbcbde-eff0-4eeb-b129-09c15cd2faf3" providerId="AD" clId="Web-{7A19DC9B-CEC7-0564-92F5-8C005F6CA382}" dt="2021-11-10T23:27:05.036" v="29" actId="20577"/>
        <pc:sldMkLst>
          <pc:docMk/>
          <pc:sldMk cId="160771917" sldId="273"/>
        </pc:sldMkLst>
        <pc:spChg chg="mod">
          <ac:chgData name="Hom, Beverly [USA]" userId="S::608881@bah.com::2dcbcbde-eff0-4eeb-b129-09c15cd2faf3" providerId="AD" clId="Web-{7A19DC9B-CEC7-0564-92F5-8C005F6CA382}" dt="2021-11-10T23:27:05.036" v="29" actId="20577"/>
          <ac:spMkLst>
            <pc:docMk/>
            <pc:sldMk cId="160771917" sldId="273"/>
            <ac:spMk id="3" creationId="{EB9FAC81-E458-4D8B-A6CB-83D5F9876188}"/>
          </ac:spMkLst>
        </pc:spChg>
      </pc:sldChg>
    </pc:docChg>
  </pc:docChgLst>
  <pc:docChgLst>
    <pc:chgData name="Hom, Beverly [USA]" userId="S::608881@bah.com::2dcbcbde-eff0-4eeb-b129-09c15cd2faf3" providerId="AD" clId="Web-{4CA27FFB-E298-202F-AB73-CC435E654B00}"/>
    <pc:docChg chg="modSld">
      <pc:chgData name="Hom, Beverly [USA]" userId="S::608881@bah.com::2dcbcbde-eff0-4eeb-b129-09c15cd2faf3" providerId="AD" clId="Web-{4CA27FFB-E298-202F-AB73-CC435E654B00}" dt="2021-11-03T18:24:37.878" v="1" actId="1076"/>
      <pc:docMkLst>
        <pc:docMk/>
      </pc:docMkLst>
      <pc:sldChg chg="modSp">
        <pc:chgData name="Hom, Beverly [USA]" userId="S::608881@bah.com::2dcbcbde-eff0-4eeb-b129-09c15cd2faf3" providerId="AD" clId="Web-{4CA27FFB-E298-202F-AB73-CC435E654B00}" dt="2021-11-03T18:24:37.878" v="1" actId="1076"/>
        <pc:sldMkLst>
          <pc:docMk/>
          <pc:sldMk cId="3818512795" sldId="256"/>
        </pc:sldMkLst>
        <pc:spChg chg="mod">
          <ac:chgData name="Hom, Beverly [USA]" userId="S::608881@bah.com::2dcbcbde-eff0-4eeb-b129-09c15cd2faf3" providerId="AD" clId="Web-{4CA27FFB-E298-202F-AB73-CC435E654B00}" dt="2021-11-03T18:24:37.878" v="1" actId="1076"/>
          <ac:spMkLst>
            <pc:docMk/>
            <pc:sldMk cId="3818512795" sldId="256"/>
            <ac:spMk id="4" creationId="{3415A0CF-6473-A84D-9EC5-ED402BBD3C3A}"/>
          </ac:spMkLst>
        </pc:spChg>
        <pc:spChg chg="mod">
          <ac:chgData name="Hom, Beverly [USA]" userId="S::608881@bah.com::2dcbcbde-eff0-4eeb-b129-09c15cd2faf3" providerId="AD" clId="Web-{4CA27FFB-E298-202F-AB73-CC435E654B00}" dt="2021-11-03T18:24:29.534" v="0" actId="1076"/>
          <ac:spMkLst>
            <pc:docMk/>
            <pc:sldMk cId="3818512795" sldId="256"/>
            <ac:spMk id="62" creationId="{6B4EEDE8-2532-7E46-945A-3FC266D0DDCF}"/>
          </ac:spMkLst>
        </pc:spChg>
      </pc:sldChg>
    </pc:docChg>
  </pc:docChgLst>
  <pc:docChgLst>
    <pc:chgData name="Skarbrevik, David [USA]" userId="S::599923@bah.com::ea618dfd-9825-4f26-83d4-430b1c5e02ae" providerId="AD" clId="Web-{95B8BBDA-0711-090C-11DD-EF09EB892FFC}"/>
    <pc:docChg chg="mod addSld modSld sldOrd">
      <pc:chgData name="Skarbrevik, David [USA]" userId="S::599923@bah.com::ea618dfd-9825-4f26-83d4-430b1c5e02ae" providerId="AD" clId="Web-{95B8BBDA-0711-090C-11DD-EF09EB892FFC}" dt="2021-11-12T00:25:16.268" v="235"/>
      <pc:docMkLst>
        <pc:docMk/>
      </pc:docMkLst>
      <pc:sldChg chg="addSp delSp modSp">
        <pc:chgData name="Skarbrevik, David [USA]" userId="S::599923@bah.com::ea618dfd-9825-4f26-83d4-430b1c5e02ae" providerId="AD" clId="Web-{95B8BBDA-0711-090C-11DD-EF09EB892FFC}" dt="2021-11-12T00:22:55.765" v="229"/>
        <pc:sldMkLst>
          <pc:docMk/>
          <pc:sldMk cId="1310590343" sldId="259"/>
        </pc:sldMkLst>
        <pc:spChg chg="mod">
          <ac:chgData name="Skarbrevik, David [USA]" userId="S::599923@bah.com::ea618dfd-9825-4f26-83d4-430b1c5e02ae" providerId="AD" clId="Web-{95B8BBDA-0711-090C-11DD-EF09EB892FFC}" dt="2021-11-12T00:22:18.702" v="219" actId="1076"/>
          <ac:spMkLst>
            <pc:docMk/>
            <pc:sldMk cId="1310590343" sldId="259"/>
            <ac:spMk id="12" creationId="{05ED8155-A935-F44E-A6B5-A418468C31A4}"/>
          </ac:spMkLst>
        </pc:spChg>
        <pc:spChg chg="mod">
          <ac:chgData name="Skarbrevik, David [USA]" userId="S::599923@bah.com::ea618dfd-9825-4f26-83d4-430b1c5e02ae" providerId="AD" clId="Web-{95B8BBDA-0711-090C-11DD-EF09EB892FFC}" dt="2021-11-12T00:22:25.249" v="220" actId="1076"/>
          <ac:spMkLst>
            <pc:docMk/>
            <pc:sldMk cId="1310590343" sldId="259"/>
            <ac:spMk id="14" creationId="{EDB0514E-8A79-1F43-A0DD-1BE859B5E8E0}"/>
          </ac:spMkLst>
        </pc:spChg>
        <pc:spChg chg="add del mod">
          <ac:chgData name="Skarbrevik, David [USA]" userId="S::599923@bah.com::ea618dfd-9825-4f26-83d4-430b1c5e02ae" providerId="AD" clId="Web-{95B8BBDA-0711-090C-11DD-EF09EB892FFC}" dt="2021-11-12T00:22:05.874" v="216"/>
          <ac:spMkLst>
            <pc:docMk/>
            <pc:sldMk cId="1310590343" sldId="259"/>
            <ac:spMk id="29" creationId="{B1625373-2DC4-4D2F-A6C8-7C913BEF44BD}"/>
          </ac:spMkLst>
        </pc:spChg>
        <pc:spChg chg="add del mod">
          <ac:chgData name="Skarbrevik, David [USA]" userId="S::599923@bah.com::ea618dfd-9825-4f26-83d4-430b1c5e02ae" providerId="AD" clId="Web-{95B8BBDA-0711-090C-11DD-EF09EB892FFC}" dt="2021-11-12T00:22:55.765" v="229"/>
          <ac:spMkLst>
            <pc:docMk/>
            <pc:sldMk cId="1310590343" sldId="259"/>
            <ac:spMk id="31" creationId="{C12B1084-5353-4A22-9849-B83FA9369A22}"/>
          </ac:spMkLst>
        </pc:spChg>
        <pc:graphicFrameChg chg="del">
          <ac:chgData name="Skarbrevik, David [USA]" userId="S::599923@bah.com::ea618dfd-9825-4f26-83d4-430b1c5e02ae" providerId="AD" clId="Web-{95B8BBDA-0711-090C-11DD-EF09EB892FFC}" dt="2021-11-12T00:21:43.327" v="211"/>
          <ac:graphicFrameMkLst>
            <pc:docMk/>
            <pc:sldMk cId="1310590343" sldId="259"/>
            <ac:graphicFrameMk id="13" creationId="{872AB6E3-C869-4B49-87BF-4A61830A75EF}"/>
          </ac:graphicFrameMkLst>
        </pc:graphicFrameChg>
      </pc:sldChg>
      <pc:sldChg chg="addSp delSp modSp modCm">
        <pc:chgData name="Skarbrevik, David [USA]" userId="S::599923@bah.com::ea618dfd-9825-4f26-83d4-430b1c5e02ae" providerId="AD" clId="Web-{95B8BBDA-0711-090C-11DD-EF09EB892FFC}" dt="2021-11-12T00:25:16.268" v="235"/>
        <pc:sldMkLst>
          <pc:docMk/>
          <pc:sldMk cId="4155298654" sldId="268"/>
        </pc:sldMkLst>
        <pc:spChg chg="mod">
          <ac:chgData name="Skarbrevik, David [USA]" userId="S::599923@bah.com::ea618dfd-9825-4f26-83d4-430b1c5e02ae" providerId="AD" clId="Web-{95B8BBDA-0711-090C-11DD-EF09EB892FFC}" dt="2021-11-12T00:23:00.234" v="230" actId="1076"/>
          <ac:spMkLst>
            <pc:docMk/>
            <pc:sldMk cId="4155298654" sldId="268"/>
            <ac:spMk id="6" creationId="{D0EC39C9-866E-CF4B-8358-BDBB5195FCBF}"/>
          </ac:spMkLst>
        </pc:spChg>
        <pc:spChg chg="mod">
          <ac:chgData name="Skarbrevik, David [USA]" userId="S::599923@bah.com::ea618dfd-9825-4f26-83d4-430b1c5e02ae" providerId="AD" clId="Web-{95B8BBDA-0711-090C-11DD-EF09EB892FFC}" dt="2021-11-12T00:23:16.750" v="232" actId="1076"/>
          <ac:spMkLst>
            <pc:docMk/>
            <pc:sldMk cId="4155298654" sldId="268"/>
            <ac:spMk id="7" creationId="{E44BA7D9-D9A3-E544-9862-BA79EC7E0D0B}"/>
          </ac:spMkLst>
        </pc:spChg>
        <pc:spChg chg="add del mod">
          <ac:chgData name="Skarbrevik, David [USA]" userId="S::599923@bah.com::ea618dfd-9825-4f26-83d4-430b1c5e02ae" providerId="AD" clId="Web-{95B8BBDA-0711-090C-11DD-EF09EB892FFC}" dt="2021-11-12T00:21:17.608" v="204"/>
          <ac:spMkLst>
            <pc:docMk/>
            <pc:sldMk cId="4155298654" sldId="268"/>
            <ac:spMk id="25" creationId="{D2869A69-3079-4EB2-BC4A-E605D5674A52}"/>
          </ac:spMkLst>
        </pc:spChg>
        <pc:spChg chg="add del mod">
          <ac:chgData name="Skarbrevik, David [USA]" userId="S::599923@bah.com::ea618dfd-9825-4f26-83d4-430b1c5e02ae" providerId="AD" clId="Web-{95B8BBDA-0711-090C-11DD-EF09EB892FFC}" dt="2021-11-12T00:22:33.921" v="222"/>
          <ac:spMkLst>
            <pc:docMk/>
            <pc:sldMk cId="4155298654" sldId="268"/>
            <ac:spMk id="43" creationId="{088C5DB4-B044-462C-AE55-5F647642AAF5}"/>
          </ac:spMkLst>
        </pc:spChg>
        <pc:graphicFrameChg chg="add del">
          <ac:chgData name="Skarbrevik, David [USA]" userId="S::599923@bah.com::ea618dfd-9825-4f26-83d4-430b1c5e02ae" providerId="AD" clId="Web-{95B8BBDA-0711-090C-11DD-EF09EB892FFC}" dt="2021-11-12T00:22:31.515" v="221"/>
          <ac:graphicFrameMkLst>
            <pc:docMk/>
            <pc:sldMk cId="4155298654" sldId="268"/>
            <ac:graphicFrameMk id="13" creationId="{872AB6E3-C869-4B49-87BF-4A61830A75EF}"/>
          </ac:graphicFrameMkLst>
        </pc:graphicFrameChg>
      </pc:sldChg>
      <pc:sldChg chg="modSp">
        <pc:chgData name="Skarbrevik, David [USA]" userId="S::599923@bah.com::ea618dfd-9825-4f26-83d4-430b1c5e02ae" providerId="AD" clId="Web-{95B8BBDA-0711-090C-11DD-EF09EB892FFC}" dt="2021-11-12T00:18:50.230" v="175" actId="20577"/>
        <pc:sldMkLst>
          <pc:docMk/>
          <pc:sldMk cId="160771917" sldId="273"/>
        </pc:sldMkLst>
        <pc:spChg chg="mod">
          <ac:chgData name="Skarbrevik, David [USA]" userId="S::599923@bah.com::ea618dfd-9825-4f26-83d4-430b1c5e02ae" providerId="AD" clId="Web-{95B8BBDA-0711-090C-11DD-EF09EB892FFC}" dt="2021-11-12T00:18:50.230" v="175" actId="20577"/>
          <ac:spMkLst>
            <pc:docMk/>
            <pc:sldMk cId="160771917" sldId="273"/>
            <ac:spMk id="3" creationId="{EB9FAC81-E458-4D8B-A6CB-83D5F9876188}"/>
          </ac:spMkLst>
        </pc:spChg>
      </pc:sldChg>
      <pc:sldChg chg="modSp add ord replId">
        <pc:chgData name="Skarbrevik, David [USA]" userId="S::599923@bah.com::ea618dfd-9825-4f26-83d4-430b1c5e02ae" providerId="AD" clId="Web-{95B8BBDA-0711-090C-11DD-EF09EB892FFC}" dt="2021-11-12T00:17:17.072" v="154" actId="20577"/>
        <pc:sldMkLst>
          <pc:docMk/>
          <pc:sldMk cId="101674054" sldId="277"/>
        </pc:sldMkLst>
        <pc:spChg chg="mod">
          <ac:chgData name="Skarbrevik, David [USA]" userId="S::599923@bah.com::ea618dfd-9825-4f26-83d4-430b1c5e02ae" providerId="AD" clId="Web-{95B8BBDA-0711-090C-11DD-EF09EB892FFC}" dt="2021-11-12T00:14:00.303" v="9" actId="20577"/>
          <ac:spMkLst>
            <pc:docMk/>
            <pc:sldMk cId="101674054" sldId="277"/>
            <ac:spMk id="2" creationId="{CD147C34-069E-894C-93DA-19E6B4C6B093}"/>
          </ac:spMkLst>
        </pc:spChg>
        <pc:graphicFrameChg chg="modGraphic">
          <ac:chgData name="Skarbrevik, David [USA]" userId="S::599923@bah.com::ea618dfd-9825-4f26-83d4-430b1c5e02ae" providerId="AD" clId="Web-{95B8BBDA-0711-090C-11DD-EF09EB892FFC}" dt="2021-11-12T00:17:17.072" v="154" actId="20577"/>
          <ac:graphicFrameMkLst>
            <pc:docMk/>
            <pc:sldMk cId="101674054" sldId="277"/>
            <ac:graphicFrameMk id="13" creationId="{872AB6E3-C869-4B49-87BF-4A61830A75EF}"/>
          </ac:graphicFrameMkLst>
        </pc:graphicFrameChg>
      </pc:sldChg>
      <pc:sldChg chg="modSp new">
        <pc:chgData name="Skarbrevik, David [USA]" userId="S::599923@bah.com::ea618dfd-9825-4f26-83d4-430b1c5e02ae" providerId="AD" clId="Web-{95B8BBDA-0711-090C-11DD-EF09EB892FFC}" dt="2021-11-12T00:18:53.293" v="176" actId="20577"/>
        <pc:sldMkLst>
          <pc:docMk/>
          <pc:sldMk cId="1500863784" sldId="278"/>
        </pc:sldMkLst>
        <pc:spChg chg="mod">
          <ac:chgData name="Skarbrevik, David [USA]" userId="S::599923@bah.com::ea618dfd-9825-4f26-83d4-430b1c5e02ae" providerId="AD" clId="Web-{95B8BBDA-0711-090C-11DD-EF09EB892FFC}" dt="2021-11-12T00:16:53.338" v="131" actId="20577"/>
          <ac:spMkLst>
            <pc:docMk/>
            <pc:sldMk cId="1500863784" sldId="278"/>
            <ac:spMk id="2" creationId="{1AA4ED57-8F6F-4AA4-BFD7-23CE22968022}"/>
          </ac:spMkLst>
        </pc:spChg>
        <pc:spChg chg="mod">
          <ac:chgData name="Skarbrevik, David [USA]" userId="S::599923@bah.com::ea618dfd-9825-4f26-83d4-430b1c5e02ae" providerId="AD" clId="Web-{95B8BBDA-0711-090C-11DD-EF09EB892FFC}" dt="2021-11-12T00:18:53.293" v="176" actId="20577"/>
          <ac:spMkLst>
            <pc:docMk/>
            <pc:sldMk cId="1500863784" sldId="278"/>
            <ac:spMk id="3" creationId="{17ED0961-E987-4C23-A14D-9FAE34D373B7}"/>
          </ac:spMkLst>
        </pc:spChg>
      </pc:sldChg>
      <pc:sldChg chg="add mod ord replId modShow">
        <pc:chgData name="Skarbrevik, David [USA]" userId="S::599923@bah.com::ea618dfd-9825-4f26-83d4-430b1c5e02ae" providerId="AD" clId="Web-{95B8BBDA-0711-090C-11DD-EF09EB892FFC}" dt="2021-11-12T00:21:36.858" v="210"/>
        <pc:sldMkLst>
          <pc:docMk/>
          <pc:sldMk cId="4018688964" sldId="279"/>
        </pc:sldMkLst>
      </pc:sldChg>
      <pc:sldChg chg="add mod ord replId modShow">
        <pc:chgData name="Skarbrevik, David [USA]" userId="S::599923@bah.com::ea618dfd-9825-4f26-83d4-430b1c5e02ae" providerId="AD" clId="Web-{95B8BBDA-0711-090C-11DD-EF09EB892FFC}" dt="2021-11-12T00:21:34.139" v="209"/>
        <pc:sldMkLst>
          <pc:docMk/>
          <pc:sldMk cId="4082735856" sldId="280"/>
        </pc:sldMkLst>
      </pc:sldChg>
    </pc:docChg>
  </pc:docChgLst>
  <pc:docChgLst>
    <pc:chgData name="Skarbrevik, David [USA]" userId="S::599923@bah.com::ea618dfd-9825-4f26-83d4-430b1c5e02ae" providerId="AD" clId="Web-{32DBEB58-186F-4690-D494-16EEA081C40B}"/>
    <pc:docChg chg="modSld">
      <pc:chgData name="Skarbrevik, David [USA]" userId="S::599923@bah.com::ea618dfd-9825-4f26-83d4-430b1c5e02ae" providerId="AD" clId="Web-{32DBEB58-186F-4690-D494-16EEA081C40B}" dt="2021-11-12T01:33:22.442" v="94" actId="20577"/>
      <pc:docMkLst>
        <pc:docMk/>
      </pc:docMkLst>
      <pc:sldChg chg="addSp delSp modSp">
        <pc:chgData name="Skarbrevik, David [USA]" userId="S::599923@bah.com::ea618dfd-9825-4f26-83d4-430b1c5e02ae" providerId="AD" clId="Web-{32DBEB58-186F-4690-D494-16EEA081C40B}" dt="2021-11-12T01:31:03.688" v="61" actId="1076"/>
        <pc:sldMkLst>
          <pc:docMk/>
          <pc:sldMk cId="740906591" sldId="266"/>
        </pc:sldMkLst>
        <pc:graphicFrameChg chg="mod modGraphic">
          <ac:chgData name="Skarbrevik, David [USA]" userId="S::599923@bah.com::ea618dfd-9825-4f26-83d4-430b1c5e02ae" providerId="AD" clId="Web-{32DBEB58-186F-4690-D494-16EEA081C40B}" dt="2021-11-12T01:31:03.688" v="61" actId="1076"/>
          <ac:graphicFrameMkLst>
            <pc:docMk/>
            <pc:sldMk cId="740906591" sldId="266"/>
            <ac:graphicFrameMk id="7" creationId="{05E47A02-3026-4287-8038-52EE62B7B8B3}"/>
          </ac:graphicFrameMkLst>
        </pc:graphicFrameChg>
        <pc:graphicFrameChg chg="add del">
          <ac:chgData name="Skarbrevik, David [USA]" userId="S::599923@bah.com::ea618dfd-9825-4f26-83d4-430b1c5e02ae" providerId="AD" clId="Web-{32DBEB58-186F-4690-D494-16EEA081C40B}" dt="2021-11-12T01:30:11.921" v="57"/>
          <ac:graphicFrameMkLst>
            <pc:docMk/>
            <pc:sldMk cId="740906591" sldId="266"/>
            <ac:graphicFrameMk id="207" creationId="{0CF3A321-5FB0-4303-BFB0-D1DD0666B48F}"/>
          </ac:graphicFrameMkLst>
        </pc:graphicFrameChg>
        <pc:picChg chg="add del">
          <ac:chgData name="Skarbrevik, David [USA]" userId="S::599923@bah.com::ea618dfd-9825-4f26-83d4-430b1c5e02ae" providerId="AD" clId="Web-{32DBEB58-186F-4690-D494-16EEA081C40B}" dt="2021-11-12T01:27:35.667" v="43"/>
          <ac:picMkLst>
            <pc:docMk/>
            <pc:sldMk cId="740906591" sldId="266"/>
            <ac:picMk id="191" creationId="{8F08EB08-AC65-4252-A170-2EC424BBE209}"/>
          </ac:picMkLst>
        </pc:picChg>
        <pc:cxnChg chg="add mod">
          <ac:chgData name="Skarbrevik, David [USA]" userId="S::599923@bah.com::ea618dfd-9825-4f26-83d4-430b1c5e02ae" providerId="AD" clId="Web-{32DBEB58-186F-4690-D494-16EEA081C40B}" dt="2021-11-12T01:29:27.826" v="54" actId="1076"/>
          <ac:cxnSpMkLst>
            <pc:docMk/>
            <pc:sldMk cId="740906591" sldId="266"/>
            <ac:cxnSpMk id="205" creationId="{D210E697-F939-490B-B605-59B110870198}"/>
          </ac:cxnSpMkLst>
        </pc:cxnChg>
      </pc:sldChg>
      <pc:sldChg chg="addSp delSp modSp">
        <pc:chgData name="Skarbrevik, David [USA]" userId="S::599923@bah.com::ea618dfd-9825-4f26-83d4-430b1c5e02ae" providerId="AD" clId="Web-{32DBEB58-186F-4690-D494-16EEA081C40B}" dt="2021-11-12T01:24:40.647" v="6"/>
        <pc:sldMkLst>
          <pc:docMk/>
          <pc:sldMk cId="4155298654" sldId="268"/>
        </pc:sldMkLst>
        <pc:spChg chg="add del mod">
          <ac:chgData name="Skarbrevik, David [USA]" userId="S::599923@bah.com::ea618dfd-9825-4f26-83d4-430b1c5e02ae" providerId="AD" clId="Web-{32DBEB58-186F-4690-D494-16EEA081C40B}" dt="2021-11-12T01:24:40.647" v="6"/>
          <ac:spMkLst>
            <pc:docMk/>
            <pc:sldMk cId="4155298654" sldId="268"/>
            <ac:spMk id="3" creationId="{B197EA1A-8D1F-4707-87A5-5FDEDD7C695F}"/>
          </ac:spMkLst>
        </pc:spChg>
      </pc:sldChg>
      <pc:sldChg chg="addSp delSp modSp">
        <pc:chgData name="Skarbrevik, David [USA]" userId="S::599923@bah.com::ea618dfd-9825-4f26-83d4-430b1c5e02ae" providerId="AD" clId="Web-{32DBEB58-186F-4690-D494-16EEA081C40B}" dt="2021-11-12T01:31:17.720" v="63"/>
        <pc:sldMkLst>
          <pc:docMk/>
          <pc:sldMk cId="101674054" sldId="277"/>
        </pc:sldMkLst>
        <pc:spChg chg="del mod">
          <ac:chgData name="Skarbrevik, David [USA]" userId="S::599923@bah.com::ea618dfd-9825-4f26-83d4-430b1c5e02ae" providerId="AD" clId="Web-{32DBEB58-186F-4690-D494-16EEA081C40B}" dt="2021-11-12T01:24:57.178" v="9"/>
          <ac:spMkLst>
            <pc:docMk/>
            <pc:sldMk cId="101674054" sldId="277"/>
            <ac:spMk id="6" creationId="{D0EC39C9-866E-CF4B-8358-BDBB5195FCBF}"/>
          </ac:spMkLst>
        </pc:spChg>
        <pc:spChg chg="add mod ord">
          <ac:chgData name="Skarbrevik, David [USA]" userId="S::599923@bah.com::ea618dfd-9825-4f26-83d4-430b1c5e02ae" providerId="AD" clId="Web-{32DBEB58-186F-4690-D494-16EEA081C40B}" dt="2021-11-12T01:31:17.720" v="63"/>
          <ac:spMkLst>
            <pc:docMk/>
            <pc:sldMk cId="101674054" sldId="277"/>
            <ac:spMk id="14" creationId="{9C1EEE9C-98F3-4C0E-8B61-F72198DC72E1}"/>
          </ac:spMkLst>
        </pc:spChg>
        <pc:spChg chg="del mod">
          <ac:chgData name="Skarbrevik, David [USA]" userId="S::599923@bah.com::ea618dfd-9825-4f26-83d4-430b1c5e02ae" providerId="AD" clId="Web-{32DBEB58-186F-4690-D494-16EEA081C40B}" dt="2021-11-12T01:24:11.865" v="1"/>
          <ac:spMkLst>
            <pc:docMk/>
            <pc:sldMk cId="101674054" sldId="277"/>
            <ac:spMk id="26" creationId="{C2AAD343-DDA4-4CD7-AA61-F2AF6B39EA18}"/>
          </ac:spMkLst>
        </pc:spChg>
        <pc:picChg chg="mod">
          <ac:chgData name="Skarbrevik, David [USA]" userId="S::599923@bah.com::ea618dfd-9825-4f26-83d4-430b1c5e02ae" providerId="AD" clId="Web-{32DBEB58-186F-4690-D494-16EEA081C40B}" dt="2021-11-12T01:25:40.805" v="25" actId="1076"/>
          <ac:picMkLst>
            <pc:docMk/>
            <pc:sldMk cId="101674054" sldId="277"/>
            <ac:picMk id="20" creationId="{C202283B-73C9-45BB-B4C3-3F7304514204}"/>
          </ac:picMkLst>
        </pc:picChg>
      </pc:sldChg>
      <pc:sldChg chg="modSp">
        <pc:chgData name="Skarbrevik, David [USA]" userId="S::599923@bah.com::ea618dfd-9825-4f26-83d4-430b1c5e02ae" providerId="AD" clId="Web-{32DBEB58-186F-4690-D494-16EEA081C40B}" dt="2021-11-12T01:33:22.442" v="94" actId="20577"/>
        <pc:sldMkLst>
          <pc:docMk/>
          <pc:sldMk cId="1500863784" sldId="278"/>
        </pc:sldMkLst>
        <pc:spChg chg="mod">
          <ac:chgData name="Skarbrevik, David [USA]" userId="S::599923@bah.com::ea618dfd-9825-4f26-83d4-430b1c5e02ae" providerId="AD" clId="Web-{32DBEB58-186F-4690-D494-16EEA081C40B}" dt="2021-11-12T01:33:22.442" v="94" actId="20577"/>
          <ac:spMkLst>
            <pc:docMk/>
            <pc:sldMk cId="1500863784" sldId="278"/>
            <ac:spMk id="3" creationId="{17ED0961-E987-4C23-A14D-9FAE34D373B7}"/>
          </ac:spMkLst>
        </pc:spChg>
      </pc:sldChg>
    </pc:docChg>
  </pc:docChgLst>
  <pc:docChgLst>
    <pc:chgData name="Skarbrevik, David [USA]" userId="S::599923@bah.com::ea618dfd-9825-4f26-83d4-430b1c5e02ae" providerId="AD" clId="Web-{C2945A7F-67BC-C862-B268-2985FCF38B04}"/>
    <pc:docChg chg="addSld modSld">
      <pc:chgData name="Skarbrevik, David [USA]" userId="S::599923@bah.com::ea618dfd-9825-4f26-83d4-430b1c5e02ae" providerId="AD" clId="Web-{C2945A7F-67BC-C862-B268-2985FCF38B04}" dt="2021-11-10T23:29:02.527" v="694" actId="20577"/>
      <pc:docMkLst>
        <pc:docMk/>
      </pc:docMkLst>
      <pc:sldChg chg="modSp">
        <pc:chgData name="Skarbrevik, David [USA]" userId="S::599923@bah.com::ea618dfd-9825-4f26-83d4-430b1c5e02ae" providerId="AD" clId="Web-{C2945A7F-67BC-C862-B268-2985FCF38B04}" dt="2021-11-10T23:28:57.261" v="684" actId="20577"/>
        <pc:sldMkLst>
          <pc:docMk/>
          <pc:sldMk cId="785241157" sldId="271"/>
        </pc:sldMkLst>
        <pc:spChg chg="mod">
          <ac:chgData name="Skarbrevik, David [USA]" userId="S::599923@bah.com::ea618dfd-9825-4f26-83d4-430b1c5e02ae" providerId="AD" clId="Web-{C2945A7F-67BC-C862-B268-2985FCF38B04}" dt="2021-11-10T23:28:57.261" v="684" actId="20577"/>
          <ac:spMkLst>
            <pc:docMk/>
            <pc:sldMk cId="785241157" sldId="271"/>
            <ac:spMk id="3" creationId="{E703ABE2-61B0-4F15-B63A-F922EAB9FE63}"/>
          </ac:spMkLst>
        </pc:spChg>
      </pc:sldChg>
      <pc:sldChg chg="modSp">
        <pc:chgData name="Skarbrevik, David [USA]" userId="S::599923@bah.com::ea618dfd-9825-4f26-83d4-430b1c5e02ae" providerId="AD" clId="Web-{C2945A7F-67BC-C862-B268-2985FCF38B04}" dt="2021-11-10T23:29:02.527" v="694" actId="20577"/>
        <pc:sldMkLst>
          <pc:docMk/>
          <pc:sldMk cId="160771917" sldId="273"/>
        </pc:sldMkLst>
        <pc:spChg chg="mod">
          <ac:chgData name="Skarbrevik, David [USA]" userId="S::599923@bah.com::ea618dfd-9825-4f26-83d4-430b1c5e02ae" providerId="AD" clId="Web-{C2945A7F-67BC-C862-B268-2985FCF38B04}" dt="2021-11-10T23:29:02.527" v="694" actId="20577"/>
          <ac:spMkLst>
            <pc:docMk/>
            <pc:sldMk cId="160771917" sldId="273"/>
            <ac:spMk id="3" creationId="{EB9FAC81-E458-4D8B-A6CB-83D5F9876188}"/>
          </ac:spMkLst>
        </pc:spChg>
      </pc:sldChg>
      <pc:sldChg chg="modSp add replId">
        <pc:chgData name="Skarbrevik, David [USA]" userId="S::599923@bah.com::ea618dfd-9825-4f26-83d4-430b1c5e02ae" providerId="AD" clId="Web-{C2945A7F-67BC-C862-B268-2985FCF38B04}" dt="2021-11-10T23:14:44.031" v="3" actId="20577"/>
        <pc:sldMkLst>
          <pc:docMk/>
          <pc:sldMk cId="681317238" sldId="275"/>
        </pc:sldMkLst>
        <pc:spChg chg="mod">
          <ac:chgData name="Skarbrevik, David [USA]" userId="S::599923@bah.com::ea618dfd-9825-4f26-83d4-430b1c5e02ae" providerId="AD" clId="Web-{C2945A7F-67BC-C862-B268-2985FCF38B04}" dt="2021-11-10T23:14:44.031" v="3" actId="20577"/>
          <ac:spMkLst>
            <pc:docMk/>
            <pc:sldMk cId="681317238" sldId="275"/>
            <ac:spMk id="2" creationId="{11C55DAB-D615-4232-B3D6-0BBCDE1B09BF}"/>
          </ac:spMkLst>
        </pc:spChg>
      </pc:sldChg>
      <pc:sldChg chg="modSp add replId">
        <pc:chgData name="Skarbrevik, David [USA]" userId="S::599923@bah.com::ea618dfd-9825-4f26-83d4-430b1c5e02ae" providerId="AD" clId="Web-{C2945A7F-67BC-C862-B268-2985FCF38B04}" dt="2021-11-10T23:14:40.938" v="2" actId="20577"/>
        <pc:sldMkLst>
          <pc:docMk/>
          <pc:sldMk cId="1114847064" sldId="276"/>
        </pc:sldMkLst>
        <pc:spChg chg="mod">
          <ac:chgData name="Skarbrevik, David [USA]" userId="S::599923@bah.com::ea618dfd-9825-4f26-83d4-430b1c5e02ae" providerId="AD" clId="Web-{C2945A7F-67BC-C862-B268-2985FCF38B04}" dt="2021-11-10T23:14:40.938" v="2" actId="20577"/>
          <ac:spMkLst>
            <pc:docMk/>
            <pc:sldMk cId="1114847064" sldId="276"/>
            <ac:spMk id="2" creationId="{77EA75C0-CF01-4802-9471-0CED8A7A668D}"/>
          </ac:spMkLst>
        </pc:spChg>
      </pc:sldChg>
    </pc:docChg>
  </pc:docChgLst>
  <pc:docChgLst>
    <pc:chgData name="Hom, Beverly [USA]" userId="S::608881@bah.com::2dcbcbde-eff0-4eeb-b129-09c15cd2faf3" providerId="AD" clId="Web-{B8047D30-234C-56D1-F2FF-E47624EF7372}"/>
    <pc:docChg chg="modSld">
      <pc:chgData name="Hom, Beverly [USA]" userId="S::608881@bah.com::2dcbcbde-eff0-4eeb-b129-09c15cd2faf3" providerId="AD" clId="Web-{B8047D30-234C-56D1-F2FF-E47624EF7372}" dt="2021-11-03T20:54:51.404" v="17" actId="20577"/>
      <pc:docMkLst>
        <pc:docMk/>
      </pc:docMkLst>
      <pc:sldChg chg="modSp">
        <pc:chgData name="Hom, Beverly [USA]" userId="S::608881@bah.com::2dcbcbde-eff0-4eeb-b129-09c15cd2faf3" providerId="AD" clId="Web-{B8047D30-234C-56D1-F2FF-E47624EF7372}" dt="2021-11-03T20:54:51.404" v="17" actId="20577"/>
        <pc:sldMkLst>
          <pc:docMk/>
          <pc:sldMk cId="1635885604" sldId="264"/>
        </pc:sldMkLst>
        <pc:spChg chg="mod">
          <ac:chgData name="Hom, Beverly [USA]" userId="S::608881@bah.com::2dcbcbde-eff0-4eeb-b129-09c15cd2faf3" providerId="AD" clId="Web-{B8047D30-234C-56D1-F2FF-E47624EF7372}" dt="2021-11-03T20:54:51.404" v="17" actId="20577"/>
          <ac:spMkLst>
            <pc:docMk/>
            <pc:sldMk cId="1635885604" sldId="264"/>
            <ac:spMk id="2" creationId="{A7E630F2-C134-ED46-81F8-B61AF756D998}"/>
          </ac:spMkLst>
        </pc:spChg>
      </pc:sldChg>
    </pc:docChg>
  </pc:docChgLst>
  <pc:docChgLst>
    <pc:chgData name="Skarbrevik, David [USA]" userId="S::599923@bah.com::ea618dfd-9825-4f26-83d4-430b1c5e02ae" providerId="AD" clId="Web-{F5331C8A-D069-FB12-8389-99FC21D190AF}"/>
    <pc:docChg chg="addSld delSld modSld">
      <pc:chgData name="Skarbrevik, David [USA]" userId="S::599923@bah.com::ea618dfd-9825-4f26-83d4-430b1c5e02ae" providerId="AD" clId="Web-{F5331C8A-D069-FB12-8389-99FC21D190AF}" dt="2021-11-10T23:08:54.391" v="50" actId="20577"/>
      <pc:docMkLst>
        <pc:docMk/>
      </pc:docMkLst>
      <pc:sldChg chg="del">
        <pc:chgData name="Skarbrevik, David [USA]" userId="S::599923@bah.com::ea618dfd-9825-4f26-83d4-430b1c5e02ae" providerId="AD" clId="Web-{F5331C8A-D069-FB12-8389-99FC21D190AF}" dt="2021-11-10T22:34:41.140" v="0"/>
        <pc:sldMkLst>
          <pc:docMk/>
          <pc:sldMk cId="2694937086" sldId="267"/>
        </pc:sldMkLst>
      </pc:sldChg>
      <pc:sldChg chg="modSp">
        <pc:chgData name="Skarbrevik, David [USA]" userId="S::599923@bah.com::ea618dfd-9825-4f26-83d4-430b1c5e02ae" providerId="AD" clId="Web-{F5331C8A-D069-FB12-8389-99FC21D190AF}" dt="2021-11-10T23:08:54.391" v="50" actId="20577"/>
        <pc:sldMkLst>
          <pc:docMk/>
          <pc:sldMk cId="4155298654" sldId="268"/>
        </pc:sldMkLst>
        <pc:spChg chg="mod">
          <ac:chgData name="Skarbrevik, David [USA]" userId="S::599923@bah.com::ea618dfd-9825-4f26-83d4-430b1c5e02ae" providerId="AD" clId="Web-{F5331C8A-D069-FB12-8389-99FC21D190AF}" dt="2021-11-10T23:08:54.391" v="50" actId="20577"/>
          <ac:spMkLst>
            <pc:docMk/>
            <pc:sldMk cId="4155298654" sldId="268"/>
            <ac:spMk id="2" creationId="{CD147C34-069E-894C-93DA-19E6B4C6B093}"/>
          </ac:spMkLst>
        </pc:spChg>
      </pc:sldChg>
      <pc:sldChg chg="modSp new">
        <pc:chgData name="Skarbrevik, David [USA]" userId="S::599923@bah.com::ea618dfd-9825-4f26-83d4-430b1c5e02ae" providerId="AD" clId="Web-{F5331C8A-D069-FB12-8389-99FC21D190AF}" dt="2021-11-10T23:08:26.562" v="22" actId="20577"/>
        <pc:sldMkLst>
          <pc:docMk/>
          <pc:sldMk cId="785241157" sldId="271"/>
        </pc:sldMkLst>
        <pc:spChg chg="mod">
          <ac:chgData name="Skarbrevik, David [USA]" userId="S::599923@bah.com::ea618dfd-9825-4f26-83d4-430b1c5e02ae" providerId="AD" clId="Web-{F5331C8A-D069-FB12-8389-99FC21D190AF}" dt="2021-11-10T23:08:26.562" v="22" actId="20577"/>
          <ac:spMkLst>
            <pc:docMk/>
            <pc:sldMk cId="785241157" sldId="271"/>
            <ac:spMk id="2" creationId="{C6DD40A0-6465-4EE8-A774-62A69423A1AF}"/>
          </ac:spMkLst>
        </pc:spChg>
      </pc:sldChg>
      <pc:sldChg chg="modSp new">
        <pc:chgData name="Skarbrevik, David [USA]" userId="S::599923@bah.com::ea618dfd-9825-4f26-83d4-430b1c5e02ae" providerId="AD" clId="Web-{F5331C8A-D069-FB12-8389-99FC21D190AF}" dt="2021-11-10T23:08:35.203" v="25" actId="20577"/>
        <pc:sldMkLst>
          <pc:docMk/>
          <pc:sldMk cId="3131469482" sldId="272"/>
        </pc:sldMkLst>
        <pc:spChg chg="mod">
          <ac:chgData name="Skarbrevik, David [USA]" userId="S::599923@bah.com::ea618dfd-9825-4f26-83d4-430b1c5e02ae" providerId="AD" clId="Web-{F5331C8A-D069-FB12-8389-99FC21D190AF}" dt="2021-11-10T23:08:35.203" v="25" actId="20577"/>
          <ac:spMkLst>
            <pc:docMk/>
            <pc:sldMk cId="3131469482" sldId="272"/>
            <ac:spMk id="2" creationId="{11C55DAB-D615-4232-B3D6-0BBCDE1B09BF}"/>
          </ac:spMkLst>
        </pc:spChg>
      </pc:sldChg>
      <pc:sldChg chg="modSp new">
        <pc:chgData name="Skarbrevik, David [USA]" userId="S::599923@bah.com::ea618dfd-9825-4f26-83d4-430b1c5e02ae" providerId="AD" clId="Web-{F5331C8A-D069-FB12-8389-99FC21D190AF}" dt="2021-11-10T23:08:44.375" v="41" actId="20577"/>
        <pc:sldMkLst>
          <pc:docMk/>
          <pc:sldMk cId="160771917" sldId="273"/>
        </pc:sldMkLst>
        <pc:spChg chg="mod">
          <ac:chgData name="Skarbrevik, David [USA]" userId="S::599923@bah.com::ea618dfd-9825-4f26-83d4-430b1c5e02ae" providerId="AD" clId="Web-{F5331C8A-D069-FB12-8389-99FC21D190AF}" dt="2021-11-10T23:08:44.375" v="41" actId="20577"/>
          <ac:spMkLst>
            <pc:docMk/>
            <pc:sldMk cId="160771917" sldId="273"/>
            <ac:spMk id="2" creationId="{650F7973-8DB6-4C9F-B615-52FECC90D0E0}"/>
          </ac:spMkLst>
        </pc:spChg>
      </pc:sldChg>
      <pc:sldChg chg="modSp new">
        <pc:chgData name="Skarbrevik, David [USA]" userId="S::599923@bah.com::ea618dfd-9825-4f26-83d4-430b1c5e02ae" providerId="AD" clId="Web-{F5331C8A-D069-FB12-8389-99FC21D190AF}" dt="2021-11-10T23:08:50.750" v="45" actId="20577"/>
        <pc:sldMkLst>
          <pc:docMk/>
          <pc:sldMk cId="3871527811" sldId="274"/>
        </pc:sldMkLst>
        <pc:spChg chg="mod">
          <ac:chgData name="Skarbrevik, David [USA]" userId="S::599923@bah.com::ea618dfd-9825-4f26-83d4-430b1c5e02ae" providerId="AD" clId="Web-{F5331C8A-D069-FB12-8389-99FC21D190AF}" dt="2021-11-10T23:08:50.750" v="45" actId="20577"/>
          <ac:spMkLst>
            <pc:docMk/>
            <pc:sldMk cId="3871527811" sldId="274"/>
            <ac:spMk id="2" creationId="{77EA75C0-CF01-4802-9471-0CED8A7A668D}"/>
          </ac:spMkLst>
        </pc:spChg>
      </pc:sldChg>
    </pc:docChg>
  </pc:docChgLst>
  <pc:docChgLst>
    <pc:chgData name="Groves, Jarrod [USA]" userId="S::618917@bah.com::3c4a64de-db4f-4548-a6eb-a9a661a1d201" providerId="AD" clId="Web-{9A3C0241-BBBD-1112-8502-2291C84A1C83}"/>
    <pc:docChg chg="modSld">
      <pc:chgData name="Groves, Jarrod [USA]" userId="S::618917@bah.com::3c4a64de-db4f-4548-a6eb-a9a661a1d201" providerId="AD" clId="Web-{9A3C0241-BBBD-1112-8502-2291C84A1C83}" dt="2021-11-10T20:21:26.809" v="72" actId="14100"/>
      <pc:docMkLst>
        <pc:docMk/>
      </pc:docMkLst>
      <pc:sldChg chg="addSp modSp">
        <pc:chgData name="Groves, Jarrod [USA]" userId="S::618917@bah.com::3c4a64de-db4f-4548-a6eb-a9a661a1d201" providerId="AD" clId="Web-{9A3C0241-BBBD-1112-8502-2291C84A1C83}" dt="2021-11-10T20:21:26.809" v="72" actId="14100"/>
        <pc:sldMkLst>
          <pc:docMk/>
          <pc:sldMk cId="2694937086" sldId="267"/>
        </pc:sldMkLst>
        <pc:spChg chg="add mod">
          <ac:chgData name="Groves, Jarrod [USA]" userId="S::618917@bah.com::3c4a64de-db4f-4548-a6eb-a9a661a1d201" providerId="AD" clId="Web-{9A3C0241-BBBD-1112-8502-2291C84A1C83}" dt="2021-11-10T20:21:04.356" v="66" actId="1076"/>
          <ac:spMkLst>
            <pc:docMk/>
            <pc:sldMk cId="2694937086" sldId="267"/>
            <ac:spMk id="11" creationId="{7E7735C9-51DD-42A4-8F01-57A21BC36A3A}"/>
          </ac:spMkLst>
        </pc:spChg>
        <pc:cxnChg chg="add mod">
          <ac:chgData name="Groves, Jarrod [USA]" userId="S::618917@bah.com::3c4a64de-db4f-4548-a6eb-a9a661a1d201" providerId="AD" clId="Web-{9A3C0241-BBBD-1112-8502-2291C84A1C83}" dt="2021-11-10T20:21:26.809" v="72" actId="14100"/>
          <ac:cxnSpMkLst>
            <pc:docMk/>
            <pc:sldMk cId="2694937086" sldId="267"/>
            <ac:cxnSpMk id="12" creationId="{C5F4E3EE-E9B3-4D9A-AB1E-131A625B1AD0}"/>
          </ac:cxnSpMkLst>
        </pc:cxnChg>
      </pc:sldChg>
    </pc:docChg>
  </pc:docChgLst>
  <pc:docChgLst>
    <pc:chgData name="Hom, Beverly [USA]" userId="S::608881@bah.com::2dcbcbde-eff0-4eeb-b129-09c15cd2faf3" providerId="AD" clId="Web-{E617CB03-F729-EEA5-12D7-4E4B94C89BEE}"/>
    <pc:docChg chg="modSld">
      <pc:chgData name="Hom, Beverly [USA]" userId="S::608881@bah.com::2dcbcbde-eff0-4eeb-b129-09c15cd2faf3" providerId="AD" clId="Web-{E617CB03-F729-EEA5-12D7-4E4B94C89BEE}" dt="2021-11-12T16:09:07.115" v="6" actId="20577"/>
      <pc:docMkLst>
        <pc:docMk/>
      </pc:docMkLst>
      <pc:sldChg chg="modSp">
        <pc:chgData name="Hom, Beverly [USA]" userId="S::608881@bah.com::2dcbcbde-eff0-4eeb-b129-09c15cd2faf3" providerId="AD" clId="Web-{E617CB03-F729-EEA5-12D7-4E4B94C89BEE}" dt="2021-11-12T16:08:46.395" v="3" actId="20577"/>
        <pc:sldMkLst>
          <pc:docMk/>
          <pc:sldMk cId="3818512795" sldId="256"/>
        </pc:sldMkLst>
        <pc:spChg chg="mod">
          <ac:chgData name="Hom, Beverly [USA]" userId="S::608881@bah.com::2dcbcbde-eff0-4eeb-b129-09c15cd2faf3" providerId="AD" clId="Web-{E617CB03-F729-EEA5-12D7-4E4B94C89BEE}" dt="2021-11-12T16:08:44.161" v="2"/>
          <ac:spMkLst>
            <pc:docMk/>
            <pc:sldMk cId="3818512795" sldId="256"/>
            <ac:spMk id="11" creationId="{2B1612F4-C763-1F4E-BB1F-632F15041DF7}"/>
          </ac:spMkLst>
        </pc:spChg>
        <pc:spChg chg="mod">
          <ac:chgData name="Hom, Beverly [USA]" userId="S::608881@bah.com::2dcbcbde-eff0-4eeb-b129-09c15cd2faf3" providerId="AD" clId="Web-{E617CB03-F729-EEA5-12D7-4E4B94C89BEE}" dt="2021-11-12T16:08:46.395" v="3" actId="20577"/>
          <ac:spMkLst>
            <pc:docMk/>
            <pc:sldMk cId="3818512795" sldId="256"/>
            <ac:spMk id="68" creationId="{2998720A-37D3-0640-BDB5-07518AE0DF89}"/>
          </ac:spMkLst>
        </pc:spChg>
      </pc:sldChg>
      <pc:sldChg chg="modSp">
        <pc:chgData name="Hom, Beverly [USA]" userId="S::608881@bah.com::2dcbcbde-eff0-4eeb-b129-09c15cd2faf3" providerId="AD" clId="Web-{E617CB03-F729-EEA5-12D7-4E4B94C89BEE}" dt="2021-11-12T16:09:07.115" v="6" actId="20577"/>
        <pc:sldMkLst>
          <pc:docMk/>
          <pc:sldMk cId="740906591" sldId="266"/>
        </pc:sldMkLst>
        <pc:spChg chg="mod">
          <ac:chgData name="Hom, Beverly [USA]" userId="S::608881@bah.com::2dcbcbde-eff0-4eeb-b129-09c15cd2faf3" providerId="AD" clId="Web-{E617CB03-F729-EEA5-12D7-4E4B94C89BEE}" dt="2021-11-12T16:09:07.115" v="6" actId="20577"/>
          <ac:spMkLst>
            <pc:docMk/>
            <pc:sldMk cId="740906591" sldId="266"/>
            <ac:spMk id="2" creationId="{A7E630F2-C134-ED46-81F8-B61AF756D998}"/>
          </ac:spMkLst>
        </pc:spChg>
      </pc:sldChg>
      <pc:sldChg chg="modSp">
        <pc:chgData name="Hom, Beverly [USA]" userId="S::608881@bah.com::2dcbcbde-eff0-4eeb-b129-09c15cd2faf3" providerId="AD" clId="Web-{E617CB03-F729-EEA5-12D7-4E4B94C89BEE}" dt="2021-11-12T16:08:20.597" v="1" actId="20577"/>
        <pc:sldMkLst>
          <pc:docMk/>
          <pc:sldMk cId="1500863784" sldId="278"/>
        </pc:sldMkLst>
        <pc:spChg chg="mod">
          <ac:chgData name="Hom, Beverly [USA]" userId="S::608881@bah.com::2dcbcbde-eff0-4eeb-b129-09c15cd2faf3" providerId="AD" clId="Web-{E617CB03-F729-EEA5-12D7-4E4B94C89BEE}" dt="2021-11-12T16:08:20.597" v="1" actId="20577"/>
          <ac:spMkLst>
            <pc:docMk/>
            <pc:sldMk cId="1500863784" sldId="278"/>
            <ac:spMk id="3" creationId="{17ED0961-E987-4C23-A14D-9FAE34D373B7}"/>
          </ac:spMkLst>
        </pc:spChg>
      </pc:sldChg>
    </pc:docChg>
  </pc:docChgLst>
  <pc:docChgLst>
    <pc:chgData name="Hodapp, Jonathan [USA]" userId="S::591031@bah.com::8d864e1d-6f19-445c-aed3-ce7117a52fc0" providerId="AD" clId="Web-{BC769D54-427C-0855-B349-E82E52F8A8B4}"/>
    <pc:docChg chg="modSld">
      <pc:chgData name="Hodapp, Jonathan [USA]" userId="S::591031@bah.com::8d864e1d-6f19-445c-aed3-ce7117a52fc0" providerId="AD" clId="Web-{BC769D54-427C-0855-B349-E82E52F8A8B4}" dt="2021-11-12T16:55:28.909" v="20" actId="20577"/>
      <pc:docMkLst>
        <pc:docMk/>
      </pc:docMkLst>
      <pc:sldChg chg="modSp">
        <pc:chgData name="Hodapp, Jonathan [USA]" userId="S::591031@bah.com::8d864e1d-6f19-445c-aed3-ce7117a52fc0" providerId="AD" clId="Web-{BC769D54-427C-0855-B349-E82E52F8A8B4}" dt="2021-11-12T16:55:28.909" v="20" actId="20577"/>
        <pc:sldMkLst>
          <pc:docMk/>
          <pc:sldMk cId="740906591" sldId="266"/>
        </pc:sldMkLst>
        <pc:graphicFrameChg chg="modGraphic">
          <ac:chgData name="Hodapp, Jonathan [USA]" userId="S::591031@bah.com::8d864e1d-6f19-445c-aed3-ce7117a52fc0" providerId="AD" clId="Web-{BC769D54-427C-0855-B349-E82E52F8A8B4}" dt="2021-11-12T16:55:28.909" v="20" actId="20577"/>
          <ac:graphicFrameMkLst>
            <pc:docMk/>
            <pc:sldMk cId="740906591" sldId="266"/>
            <ac:graphicFrameMk id="7" creationId="{05E47A02-3026-4287-8038-52EE62B7B8B3}"/>
          </ac:graphicFrameMkLst>
        </pc:graphicFrameChg>
      </pc:sldChg>
    </pc:docChg>
  </pc:docChgLst>
  <pc:docChgLst>
    <pc:chgData name="Hom, Beverly [USA]" userId="S::608881@bah.com::2dcbcbde-eff0-4eeb-b129-09c15cd2faf3" providerId="AD" clId="Web-{A5F3FB71-852A-A644-4E22-E4B59AB25824}"/>
    <pc:docChg chg="delSld">
      <pc:chgData name="Hom, Beverly [USA]" userId="S::608881@bah.com::2dcbcbde-eff0-4eeb-b129-09c15cd2faf3" providerId="AD" clId="Web-{A5F3FB71-852A-A644-4E22-E4B59AB25824}" dt="2021-11-15T16:55:33.043" v="5"/>
      <pc:docMkLst>
        <pc:docMk/>
      </pc:docMkLst>
      <pc:sldChg chg="delCm">
        <pc:chgData name="Hom, Beverly [USA]" userId="S::608881@bah.com::2dcbcbde-eff0-4eeb-b129-09c15cd2faf3" providerId="AD" clId="Web-{A5F3FB71-852A-A644-4E22-E4B59AB25824}" dt="2021-11-15T16:54:58.494" v="4"/>
        <pc:sldMkLst>
          <pc:docMk/>
          <pc:sldMk cId="740906591" sldId="266"/>
        </pc:sldMkLst>
      </pc:sldChg>
      <pc:sldChg chg="del">
        <pc:chgData name="Hom, Beverly [USA]" userId="S::608881@bah.com::2dcbcbde-eff0-4eeb-b129-09c15cd2faf3" providerId="AD" clId="Web-{A5F3FB71-852A-A644-4E22-E4B59AB25824}" dt="2021-11-15T16:54:44.884" v="1"/>
        <pc:sldMkLst>
          <pc:docMk/>
          <pc:sldMk cId="1100998286" sldId="269"/>
        </pc:sldMkLst>
      </pc:sldChg>
      <pc:sldChg chg="del">
        <pc:chgData name="Hom, Beverly [USA]" userId="S::608881@bah.com::2dcbcbde-eff0-4eeb-b129-09c15cd2faf3" providerId="AD" clId="Web-{A5F3FB71-852A-A644-4E22-E4B59AB25824}" dt="2021-11-15T16:54:42.727" v="0"/>
        <pc:sldMkLst>
          <pc:docMk/>
          <pc:sldMk cId="4156174778" sldId="270"/>
        </pc:sldMkLst>
      </pc:sldChg>
      <pc:sldChg chg="delCm">
        <pc:chgData name="Hom, Beverly [USA]" userId="S::608881@bah.com::2dcbcbde-eff0-4eeb-b129-09c15cd2faf3" providerId="AD" clId="Web-{A5F3FB71-852A-A644-4E22-E4B59AB25824}" dt="2021-11-15T16:55:33.043" v="5"/>
        <pc:sldMkLst>
          <pc:docMk/>
          <pc:sldMk cId="785241157" sldId="271"/>
        </pc:sldMkLst>
      </pc:sldChg>
      <pc:sldChg chg="del">
        <pc:chgData name="Hom, Beverly [USA]" userId="S::608881@bah.com::2dcbcbde-eff0-4eeb-b129-09c15cd2faf3" providerId="AD" clId="Web-{A5F3FB71-852A-A644-4E22-E4B59AB25824}" dt="2021-11-15T16:54:46.618" v="3"/>
        <pc:sldMkLst>
          <pc:docMk/>
          <pc:sldMk cId="4018688964" sldId="279"/>
        </pc:sldMkLst>
      </pc:sldChg>
      <pc:sldChg chg="del">
        <pc:chgData name="Hom, Beverly [USA]" userId="S::608881@bah.com::2dcbcbde-eff0-4eeb-b129-09c15cd2faf3" providerId="AD" clId="Web-{A5F3FB71-852A-A644-4E22-E4B59AB25824}" dt="2021-11-15T16:54:45.712" v="2"/>
        <pc:sldMkLst>
          <pc:docMk/>
          <pc:sldMk cId="4082735856" sldId="280"/>
        </pc:sldMkLst>
      </pc:sldChg>
    </pc:docChg>
  </pc:docChgLst>
  <pc:docChgLst>
    <pc:chgData name="Skarbrevik, David [USA]" userId="S::599923@bah.com::ea618dfd-9825-4f26-83d4-430b1c5e02ae" providerId="AD" clId="Web-{FB8A8EC1-5D0C-BB35-CBD1-FC7854F7362C}"/>
    <pc:docChg chg="modSld">
      <pc:chgData name="Skarbrevik, David [USA]" userId="S::599923@bah.com::ea618dfd-9825-4f26-83d4-430b1c5e02ae" providerId="AD" clId="Web-{FB8A8EC1-5D0C-BB35-CBD1-FC7854F7362C}" dt="2021-11-12T01:23:53.054" v="4"/>
      <pc:docMkLst>
        <pc:docMk/>
      </pc:docMkLst>
      <pc:sldChg chg="addSp delSp modSp delCm">
        <pc:chgData name="Skarbrevik, David [USA]" userId="S::599923@bah.com::ea618dfd-9825-4f26-83d4-430b1c5e02ae" providerId="AD" clId="Web-{FB8A8EC1-5D0C-BB35-CBD1-FC7854F7362C}" dt="2021-11-12T01:23:53.054" v="4"/>
        <pc:sldMkLst>
          <pc:docMk/>
          <pc:sldMk cId="101674054" sldId="277"/>
        </pc:sldMkLst>
        <pc:spChg chg="del">
          <ac:chgData name="Skarbrevik, David [USA]" userId="S::599923@bah.com::ea618dfd-9825-4f26-83d4-430b1c5e02ae" providerId="AD" clId="Web-{FB8A8EC1-5D0C-BB35-CBD1-FC7854F7362C}" dt="2021-11-12T01:23:53.007" v="3"/>
          <ac:spMkLst>
            <pc:docMk/>
            <pc:sldMk cId="101674054" sldId="277"/>
            <ac:spMk id="7" creationId="{E44BA7D9-D9A3-E544-9862-BA79EC7E0D0B}"/>
          </ac:spMkLst>
        </pc:spChg>
        <pc:spChg chg="add mod">
          <ac:chgData name="Skarbrevik, David [USA]" userId="S::599923@bah.com::ea618dfd-9825-4f26-83d4-430b1c5e02ae" providerId="AD" clId="Web-{FB8A8EC1-5D0C-BB35-CBD1-FC7854F7362C}" dt="2021-11-12T01:23:53.054" v="4"/>
          <ac:spMkLst>
            <pc:docMk/>
            <pc:sldMk cId="101674054" sldId="277"/>
            <ac:spMk id="26" creationId="{C2AAD343-DDA4-4CD7-AA61-F2AF6B39EA18}"/>
          </ac:spMkLst>
        </pc:spChg>
        <pc:graphicFrameChg chg="del mod">
          <ac:chgData name="Skarbrevik, David [USA]" userId="S::599923@bah.com::ea618dfd-9825-4f26-83d4-430b1c5e02ae" providerId="AD" clId="Web-{FB8A8EC1-5D0C-BB35-CBD1-FC7854F7362C}" dt="2021-11-12T01:23:53.054" v="4"/>
          <ac:graphicFrameMkLst>
            <pc:docMk/>
            <pc:sldMk cId="101674054" sldId="277"/>
            <ac:graphicFrameMk id="13" creationId="{872AB6E3-C869-4B49-87BF-4A61830A75EF}"/>
          </ac:graphicFrameMkLst>
        </pc:graphicFrameChg>
        <pc:picChg chg="add mod">
          <ac:chgData name="Skarbrevik, David [USA]" userId="S::599923@bah.com::ea618dfd-9825-4f26-83d4-430b1c5e02ae" providerId="AD" clId="Web-{FB8A8EC1-5D0C-BB35-CBD1-FC7854F7362C}" dt="2021-11-12T01:23:52.866" v="1"/>
          <ac:picMkLst>
            <pc:docMk/>
            <pc:sldMk cId="101674054" sldId="277"/>
            <ac:picMk id="20" creationId="{C202283B-73C9-45BB-B4C3-3F7304514204}"/>
          </ac:picMkLst>
        </pc:picChg>
      </pc:sldChg>
    </pc:docChg>
  </pc:docChgLst>
  <pc:docChgLst>
    <pc:chgData name="Hom, Beverly [USA]" userId="S::608881@bah.com::2dcbcbde-eff0-4eeb-b129-09c15cd2faf3" providerId="AD" clId="Web-{45FB7F84-BEA9-B8A1-38F0-E82F551414F8}"/>
    <pc:docChg chg="delSld">
      <pc:chgData name="Hom, Beverly [USA]" userId="S::608881@bah.com::2dcbcbde-eff0-4eeb-b129-09c15cd2faf3" providerId="AD" clId="Web-{45FB7F84-BEA9-B8A1-38F0-E82F551414F8}" dt="2021-11-04T03:46:01.957" v="0"/>
      <pc:docMkLst>
        <pc:docMk/>
      </pc:docMkLst>
      <pc:sldChg chg="del">
        <pc:chgData name="Hom, Beverly [USA]" userId="S::608881@bah.com::2dcbcbde-eff0-4eeb-b129-09c15cd2faf3" providerId="AD" clId="Web-{45FB7F84-BEA9-B8A1-38F0-E82F551414F8}" dt="2021-11-04T03:46:01.957" v="0"/>
        <pc:sldMkLst>
          <pc:docMk/>
          <pc:sldMk cId="2646748439" sldId="263"/>
        </pc:sldMkLst>
      </pc:sldChg>
    </pc:docChg>
  </pc:docChgLst>
  <pc:docChgLst>
    <pc:chgData name="Hom, Beverly [USA]" userId="S::608881@bah.com::2dcbcbde-eff0-4eeb-b129-09c15cd2faf3" providerId="AD" clId="Web-{8D9079E5-E43B-FF4A-B0A0-2D84A90229BD}"/>
    <pc:docChg chg="modSld">
      <pc:chgData name="Hom, Beverly [USA]" userId="S::608881@bah.com::2dcbcbde-eff0-4eeb-b129-09c15cd2faf3" providerId="AD" clId="Web-{8D9079E5-E43B-FF4A-B0A0-2D84A90229BD}" dt="2021-11-12T15:54:46.770" v="11" actId="20577"/>
      <pc:docMkLst>
        <pc:docMk/>
      </pc:docMkLst>
      <pc:sldChg chg="addSp delSp modSp">
        <pc:chgData name="Hom, Beverly [USA]" userId="S::608881@bah.com::2dcbcbde-eff0-4eeb-b129-09c15cd2faf3" providerId="AD" clId="Web-{8D9079E5-E43B-FF4A-B0A0-2D84A90229BD}" dt="2021-11-12T15:54:16.003" v="5" actId="1076"/>
        <pc:sldMkLst>
          <pc:docMk/>
          <pc:sldMk cId="740906591" sldId="266"/>
        </pc:sldMkLst>
        <pc:spChg chg="add del mod">
          <ac:chgData name="Hom, Beverly [USA]" userId="S::608881@bah.com::2dcbcbde-eff0-4eeb-b129-09c15cd2faf3" providerId="AD" clId="Web-{8D9079E5-E43B-FF4A-B0A0-2D84A90229BD}" dt="2021-11-12T15:53:57.830" v="1"/>
          <ac:spMkLst>
            <pc:docMk/>
            <pc:sldMk cId="740906591" sldId="266"/>
            <ac:spMk id="60" creationId="{F792CDAD-7493-44AF-B0E4-04CFF7111BC8}"/>
          </ac:spMkLst>
        </pc:spChg>
        <pc:graphicFrameChg chg="add del mod">
          <ac:chgData name="Hom, Beverly [USA]" userId="S::608881@bah.com::2dcbcbde-eff0-4eeb-b129-09c15cd2faf3" providerId="AD" clId="Web-{8D9079E5-E43B-FF4A-B0A0-2D84A90229BD}" dt="2021-11-12T15:54:16.003" v="5" actId="1076"/>
          <ac:graphicFrameMkLst>
            <pc:docMk/>
            <pc:sldMk cId="740906591" sldId="266"/>
            <ac:graphicFrameMk id="7" creationId="{05E47A02-3026-4287-8038-52EE62B7B8B3}"/>
          </ac:graphicFrameMkLst>
        </pc:graphicFrameChg>
      </pc:sldChg>
      <pc:sldChg chg="modSp">
        <pc:chgData name="Hom, Beverly [USA]" userId="S::608881@bah.com::2dcbcbde-eff0-4eeb-b129-09c15cd2faf3" providerId="AD" clId="Web-{8D9079E5-E43B-FF4A-B0A0-2D84A90229BD}" dt="2021-11-12T15:54:29.863" v="6" actId="20577"/>
        <pc:sldMkLst>
          <pc:docMk/>
          <pc:sldMk cId="785241157" sldId="271"/>
        </pc:sldMkLst>
        <pc:spChg chg="mod">
          <ac:chgData name="Hom, Beverly [USA]" userId="S::608881@bah.com::2dcbcbde-eff0-4eeb-b129-09c15cd2faf3" providerId="AD" clId="Web-{8D9079E5-E43B-FF4A-B0A0-2D84A90229BD}" dt="2021-11-12T15:54:29.863" v="6" actId="20577"/>
          <ac:spMkLst>
            <pc:docMk/>
            <pc:sldMk cId="785241157" sldId="271"/>
            <ac:spMk id="2" creationId="{C6DD40A0-6465-4EE8-A774-62A69423A1AF}"/>
          </ac:spMkLst>
        </pc:spChg>
      </pc:sldChg>
      <pc:sldChg chg="modSp">
        <pc:chgData name="Hom, Beverly [USA]" userId="S::608881@bah.com::2dcbcbde-eff0-4eeb-b129-09c15cd2faf3" providerId="AD" clId="Web-{8D9079E5-E43B-FF4A-B0A0-2D84A90229BD}" dt="2021-11-12T15:54:32.175" v="7" actId="20577"/>
        <pc:sldMkLst>
          <pc:docMk/>
          <pc:sldMk cId="3131469482" sldId="272"/>
        </pc:sldMkLst>
        <pc:spChg chg="mod">
          <ac:chgData name="Hom, Beverly [USA]" userId="S::608881@bah.com::2dcbcbde-eff0-4eeb-b129-09c15cd2faf3" providerId="AD" clId="Web-{8D9079E5-E43B-FF4A-B0A0-2D84A90229BD}" dt="2021-11-12T15:54:32.175" v="7" actId="20577"/>
          <ac:spMkLst>
            <pc:docMk/>
            <pc:sldMk cId="3131469482" sldId="272"/>
            <ac:spMk id="2" creationId="{11C55DAB-D615-4232-B3D6-0BBCDE1B09BF}"/>
          </ac:spMkLst>
        </pc:spChg>
      </pc:sldChg>
      <pc:sldChg chg="modSp">
        <pc:chgData name="Hom, Beverly [USA]" userId="S::608881@bah.com::2dcbcbde-eff0-4eeb-b129-09c15cd2faf3" providerId="AD" clId="Web-{8D9079E5-E43B-FF4A-B0A0-2D84A90229BD}" dt="2021-11-12T15:54:39.082" v="9" actId="20577"/>
        <pc:sldMkLst>
          <pc:docMk/>
          <pc:sldMk cId="160771917" sldId="273"/>
        </pc:sldMkLst>
        <pc:spChg chg="mod">
          <ac:chgData name="Hom, Beverly [USA]" userId="S::608881@bah.com::2dcbcbde-eff0-4eeb-b129-09c15cd2faf3" providerId="AD" clId="Web-{8D9079E5-E43B-FF4A-B0A0-2D84A90229BD}" dt="2021-11-12T15:54:39.082" v="9" actId="20577"/>
          <ac:spMkLst>
            <pc:docMk/>
            <pc:sldMk cId="160771917" sldId="273"/>
            <ac:spMk id="2" creationId="{650F7973-8DB6-4C9F-B615-52FECC90D0E0}"/>
          </ac:spMkLst>
        </pc:spChg>
      </pc:sldChg>
      <pc:sldChg chg="modSp">
        <pc:chgData name="Hom, Beverly [USA]" userId="S::608881@bah.com::2dcbcbde-eff0-4eeb-b129-09c15cd2faf3" providerId="AD" clId="Web-{8D9079E5-E43B-FF4A-B0A0-2D84A90229BD}" dt="2021-11-12T15:54:41.613" v="10" actId="20577"/>
        <pc:sldMkLst>
          <pc:docMk/>
          <pc:sldMk cId="3871527811" sldId="274"/>
        </pc:sldMkLst>
        <pc:spChg chg="mod">
          <ac:chgData name="Hom, Beverly [USA]" userId="S::608881@bah.com::2dcbcbde-eff0-4eeb-b129-09c15cd2faf3" providerId="AD" clId="Web-{8D9079E5-E43B-FF4A-B0A0-2D84A90229BD}" dt="2021-11-12T15:54:41.613" v="10" actId="20577"/>
          <ac:spMkLst>
            <pc:docMk/>
            <pc:sldMk cId="3871527811" sldId="274"/>
            <ac:spMk id="2" creationId="{77EA75C0-CF01-4802-9471-0CED8A7A668D}"/>
          </ac:spMkLst>
        </pc:spChg>
      </pc:sldChg>
      <pc:sldChg chg="modSp">
        <pc:chgData name="Hom, Beverly [USA]" userId="S::608881@bah.com::2dcbcbde-eff0-4eeb-b129-09c15cd2faf3" providerId="AD" clId="Web-{8D9079E5-E43B-FF4A-B0A0-2D84A90229BD}" dt="2021-11-12T15:54:35.941" v="8" actId="20577"/>
        <pc:sldMkLst>
          <pc:docMk/>
          <pc:sldMk cId="681317238" sldId="275"/>
        </pc:sldMkLst>
        <pc:spChg chg="mod">
          <ac:chgData name="Hom, Beverly [USA]" userId="S::608881@bah.com::2dcbcbde-eff0-4eeb-b129-09c15cd2faf3" providerId="AD" clId="Web-{8D9079E5-E43B-FF4A-B0A0-2D84A90229BD}" dt="2021-11-12T15:54:35.941" v="8" actId="20577"/>
          <ac:spMkLst>
            <pc:docMk/>
            <pc:sldMk cId="681317238" sldId="275"/>
            <ac:spMk id="2" creationId="{11C55DAB-D615-4232-B3D6-0BBCDE1B09BF}"/>
          </ac:spMkLst>
        </pc:spChg>
      </pc:sldChg>
      <pc:sldChg chg="modSp">
        <pc:chgData name="Hom, Beverly [USA]" userId="S::608881@bah.com::2dcbcbde-eff0-4eeb-b129-09c15cd2faf3" providerId="AD" clId="Web-{8D9079E5-E43B-FF4A-B0A0-2D84A90229BD}" dt="2021-11-12T15:54:46.770" v="11" actId="20577"/>
        <pc:sldMkLst>
          <pc:docMk/>
          <pc:sldMk cId="1114847064" sldId="276"/>
        </pc:sldMkLst>
        <pc:spChg chg="mod">
          <ac:chgData name="Hom, Beverly [USA]" userId="S::608881@bah.com::2dcbcbde-eff0-4eeb-b129-09c15cd2faf3" providerId="AD" clId="Web-{8D9079E5-E43B-FF4A-B0A0-2D84A90229BD}" dt="2021-11-12T15:54:46.770" v="11" actId="20577"/>
          <ac:spMkLst>
            <pc:docMk/>
            <pc:sldMk cId="1114847064" sldId="276"/>
            <ac:spMk id="2" creationId="{77EA75C0-CF01-4802-9471-0CED8A7A668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D1534-88D0-4A4E-A6F4-7B9AA70F14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28BE89-4AB9-4D42-A393-3A3A446F79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Exploratory Data Analysis</a:t>
          </a:r>
          <a:r>
            <a:rPr lang="en-US" dirty="0">
              <a:latin typeface="Oswald-Bold"/>
            </a:rPr>
            <a:t> </a:t>
          </a:r>
          <a:endParaRPr lang="en-US" dirty="0"/>
        </a:p>
      </dgm:t>
    </dgm:pt>
    <dgm:pt modelId="{2D4DD57A-EEDB-4784-8AA7-5327D677B165}" type="parTrans" cxnId="{6AD85E27-099F-4DBC-B5F1-6E19CED00FAC}">
      <dgm:prSet/>
      <dgm:spPr/>
      <dgm:t>
        <a:bodyPr/>
        <a:lstStyle/>
        <a:p>
          <a:endParaRPr lang="en-US"/>
        </a:p>
      </dgm:t>
    </dgm:pt>
    <dgm:pt modelId="{0717CF06-B223-4C06-BD43-44218B04187D}" type="sibTrans" cxnId="{6AD85E27-099F-4DBC-B5F1-6E19CED00FAC}">
      <dgm:prSet/>
      <dgm:spPr/>
      <dgm:t>
        <a:bodyPr/>
        <a:lstStyle/>
        <a:p>
          <a:endParaRPr lang="en-US"/>
        </a:p>
      </dgm:t>
    </dgm:pt>
    <dgm:pt modelId="{E75CE419-8AFB-45D7-9ED6-829409A326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 Performance</a:t>
          </a:r>
        </a:p>
      </dgm:t>
    </dgm:pt>
    <dgm:pt modelId="{ABF17AFC-AE77-4E66-B356-4B1460335BE7}" type="parTrans" cxnId="{ED4C8EF0-450B-409E-9F80-9B683A29DA46}">
      <dgm:prSet/>
      <dgm:spPr/>
      <dgm:t>
        <a:bodyPr/>
        <a:lstStyle/>
        <a:p>
          <a:endParaRPr lang="en-US"/>
        </a:p>
      </dgm:t>
    </dgm:pt>
    <dgm:pt modelId="{86F50451-37FD-4C70-AAFD-D883EB9B7FA9}" type="sibTrans" cxnId="{ED4C8EF0-450B-409E-9F80-9B683A29DA46}">
      <dgm:prSet/>
      <dgm:spPr/>
      <dgm:t>
        <a:bodyPr/>
        <a:lstStyle/>
        <a:p>
          <a:endParaRPr lang="en-US"/>
        </a:p>
      </dgm:t>
    </dgm:pt>
    <dgm:pt modelId="{CB723DC6-C1E5-4BDA-AEEB-FE503F7F9415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+mn-lt"/>
            </a:rPr>
            <a:t>Submissions are due on Day 3: November 18th at 1700 EST/ 1400 PST </a:t>
          </a:r>
        </a:p>
      </dgm:t>
    </dgm:pt>
    <dgm:pt modelId="{8E1E05C0-C432-48AB-A548-CBE2B635D638}" type="parTrans" cxnId="{1DFF218D-B1CE-47C3-914A-7F51FF1156F6}">
      <dgm:prSet/>
      <dgm:spPr/>
      <dgm:t>
        <a:bodyPr/>
        <a:lstStyle/>
        <a:p>
          <a:endParaRPr lang="en-US"/>
        </a:p>
      </dgm:t>
    </dgm:pt>
    <dgm:pt modelId="{3C0CF185-3DC5-4A88-87C7-6B6C23857272}" type="sibTrans" cxnId="{1DFF218D-B1CE-47C3-914A-7F51FF1156F6}">
      <dgm:prSet/>
      <dgm:spPr/>
      <dgm:t>
        <a:bodyPr/>
        <a:lstStyle/>
        <a:p>
          <a:endParaRPr lang="en-US"/>
        </a:p>
      </dgm:t>
    </dgm:pt>
    <dgm:pt modelId="{3AB74A8A-1616-4CD5-9DAB-DA3BDA4168DD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>
              <a:latin typeface="+mn-lt"/>
            </a:rPr>
            <a:t>Resources</a:t>
          </a:r>
        </a:p>
      </dgm:t>
    </dgm:pt>
    <dgm:pt modelId="{5DB3A5C0-C3B6-4EF2-8E96-96E802376749}" type="parTrans" cxnId="{543B57B7-332B-1743-87EE-453D89DA73B3}">
      <dgm:prSet/>
      <dgm:spPr/>
      <dgm:t>
        <a:bodyPr/>
        <a:lstStyle/>
        <a:p>
          <a:endParaRPr lang="en-US"/>
        </a:p>
      </dgm:t>
    </dgm:pt>
    <dgm:pt modelId="{05CB5A20-6041-48C9-BAF1-B71685FB73C6}" type="sibTrans" cxnId="{543B57B7-332B-1743-87EE-453D89DA73B3}">
      <dgm:prSet/>
      <dgm:spPr/>
      <dgm:t>
        <a:bodyPr/>
        <a:lstStyle/>
        <a:p>
          <a:endParaRPr lang="en-US"/>
        </a:p>
      </dgm:t>
    </dgm:pt>
    <dgm:pt modelId="{D9390768-237A-48A3-99CC-5307D1FE0750}" type="pres">
      <dgm:prSet presAssocID="{C17D1534-88D0-4A4E-A6F4-7B9AA70F1429}" presName="root" presStyleCnt="0">
        <dgm:presLayoutVars>
          <dgm:dir/>
          <dgm:resizeHandles val="exact"/>
        </dgm:presLayoutVars>
      </dgm:prSet>
      <dgm:spPr/>
    </dgm:pt>
    <dgm:pt modelId="{430C1209-9258-4621-82E9-1F3BCE7A18F0}" type="pres">
      <dgm:prSet presAssocID="{9F28BE89-4AB9-4D42-A393-3A3A446F7911}" presName="compNode" presStyleCnt="0"/>
      <dgm:spPr/>
    </dgm:pt>
    <dgm:pt modelId="{01B02DE9-AA3D-4387-8A15-2751FD49CAD5}" type="pres">
      <dgm:prSet presAssocID="{9F28BE89-4AB9-4D42-A393-3A3A446F7911}" presName="iconBgRect" presStyleLbl="bgShp" presStyleIdx="0" presStyleCnt="4"/>
      <dgm:spPr/>
    </dgm:pt>
    <dgm:pt modelId="{78A1CC3E-7CA0-41A0-80EE-0E6EE056F655}" type="pres">
      <dgm:prSet presAssocID="{9F28BE89-4AB9-4D42-A393-3A3A446F79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A8E74A4-06AB-46D7-B51A-DF74FFFBCEA0}" type="pres">
      <dgm:prSet presAssocID="{9F28BE89-4AB9-4D42-A393-3A3A446F7911}" presName="spaceRect" presStyleCnt="0"/>
      <dgm:spPr/>
    </dgm:pt>
    <dgm:pt modelId="{C494DBB4-C7F7-4DC1-9932-62305907650E}" type="pres">
      <dgm:prSet presAssocID="{9F28BE89-4AB9-4D42-A393-3A3A446F7911}" presName="textRect" presStyleLbl="revTx" presStyleIdx="0" presStyleCnt="4">
        <dgm:presLayoutVars>
          <dgm:chMax val="1"/>
          <dgm:chPref val="1"/>
        </dgm:presLayoutVars>
      </dgm:prSet>
      <dgm:spPr/>
    </dgm:pt>
    <dgm:pt modelId="{1B0FC760-3407-4983-957C-B34EDA8EF6FB}" type="pres">
      <dgm:prSet presAssocID="{0717CF06-B223-4C06-BD43-44218B04187D}" presName="sibTrans" presStyleCnt="0"/>
      <dgm:spPr/>
    </dgm:pt>
    <dgm:pt modelId="{21ADC26C-EDF0-4850-AB98-A8CE8FA22F26}" type="pres">
      <dgm:prSet presAssocID="{E75CE419-8AFB-45D7-9ED6-829409A32647}" presName="compNode" presStyleCnt="0"/>
      <dgm:spPr/>
    </dgm:pt>
    <dgm:pt modelId="{F4E458B9-1809-4DBA-B4AD-FAE51F631F5A}" type="pres">
      <dgm:prSet presAssocID="{E75CE419-8AFB-45D7-9ED6-829409A32647}" presName="iconBgRect" presStyleLbl="bgShp" presStyleIdx="1" presStyleCnt="4"/>
      <dgm:spPr>
        <a:solidFill>
          <a:schemeClr val="accent3"/>
        </a:solidFill>
      </dgm:spPr>
    </dgm:pt>
    <dgm:pt modelId="{A9DD8B73-E755-4BE8-9A4A-B1616BCA09F7}" type="pres">
      <dgm:prSet presAssocID="{E75CE419-8AFB-45D7-9ED6-829409A326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782EE50-0B4F-43D6-8B14-F2057FED2B35}" type="pres">
      <dgm:prSet presAssocID="{E75CE419-8AFB-45D7-9ED6-829409A32647}" presName="spaceRect" presStyleCnt="0"/>
      <dgm:spPr/>
    </dgm:pt>
    <dgm:pt modelId="{F7F27BA1-235A-475E-9CB1-A02D50C105AE}" type="pres">
      <dgm:prSet presAssocID="{E75CE419-8AFB-45D7-9ED6-829409A32647}" presName="textRect" presStyleLbl="revTx" presStyleIdx="1" presStyleCnt="4">
        <dgm:presLayoutVars>
          <dgm:chMax val="1"/>
          <dgm:chPref val="1"/>
        </dgm:presLayoutVars>
      </dgm:prSet>
      <dgm:spPr/>
    </dgm:pt>
    <dgm:pt modelId="{7C57824D-1F82-400D-B900-C317AAE1321D}" type="pres">
      <dgm:prSet presAssocID="{86F50451-37FD-4C70-AAFD-D883EB9B7FA9}" presName="sibTrans" presStyleCnt="0"/>
      <dgm:spPr/>
    </dgm:pt>
    <dgm:pt modelId="{C4350D8E-87D5-4F14-B5BE-613A5CC874EE}" type="pres">
      <dgm:prSet presAssocID="{3AB74A8A-1616-4CD5-9DAB-DA3BDA4168DD}" presName="compNode" presStyleCnt="0"/>
      <dgm:spPr/>
    </dgm:pt>
    <dgm:pt modelId="{EA57A6B6-FC06-4A81-B332-F45A9C84624D}" type="pres">
      <dgm:prSet presAssocID="{3AB74A8A-1616-4CD5-9DAB-DA3BDA4168DD}" presName="iconBgRect" presStyleLbl="bgShp" presStyleIdx="2" presStyleCnt="4"/>
      <dgm:spPr/>
    </dgm:pt>
    <dgm:pt modelId="{0355E820-BD78-487B-9FDB-7C41401357A4}" type="pres">
      <dgm:prSet presAssocID="{3AB74A8A-1616-4CD5-9DAB-DA3BDA4168DD}" presName="iconRect" presStyleLbl="node1" presStyleIdx="2" presStyleCnt="4" custLinFactNeighborX="0" custLinFactNeighborY="2352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399115CB-7DAE-43A6-B1C7-4A87794BA51E}" type="pres">
      <dgm:prSet presAssocID="{3AB74A8A-1616-4CD5-9DAB-DA3BDA4168DD}" presName="spaceRect" presStyleCnt="0"/>
      <dgm:spPr/>
    </dgm:pt>
    <dgm:pt modelId="{ED4DCE00-F8D0-4C55-BB9C-C926C202043D}" type="pres">
      <dgm:prSet presAssocID="{3AB74A8A-1616-4CD5-9DAB-DA3BDA4168DD}" presName="textRect" presStyleLbl="revTx" presStyleIdx="2" presStyleCnt="4">
        <dgm:presLayoutVars>
          <dgm:chMax val="1"/>
          <dgm:chPref val="1"/>
        </dgm:presLayoutVars>
      </dgm:prSet>
      <dgm:spPr/>
    </dgm:pt>
    <dgm:pt modelId="{9C46F170-8864-4862-B62B-7CD43B0FD86F}" type="pres">
      <dgm:prSet presAssocID="{05CB5A20-6041-48C9-BAF1-B71685FB73C6}" presName="sibTrans" presStyleCnt="0"/>
      <dgm:spPr/>
    </dgm:pt>
    <dgm:pt modelId="{C59FF95C-ED97-47B6-A057-0C59ADF21A2D}" type="pres">
      <dgm:prSet presAssocID="{CB723DC6-C1E5-4BDA-AEEB-FE503F7F9415}" presName="compNode" presStyleCnt="0"/>
      <dgm:spPr/>
    </dgm:pt>
    <dgm:pt modelId="{001F538F-EF8D-44CC-AE16-5C13FE3C1C7D}" type="pres">
      <dgm:prSet presAssocID="{CB723DC6-C1E5-4BDA-AEEB-FE503F7F9415}" presName="iconBgRect" presStyleLbl="bgShp" presStyleIdx="3" presStyleCnt="4"/>
      <dgm:spPr>
        <a:solidFill>
          <a:schemeClr val="accent6"/>
        </a:solidFill>
      </dgm:spPr>
    </dgm:pt>
    <dgm:pt modelId="{E89F9115-B13C-4992-AB77-25D98C56A4B2}" type="pres">
      <dgm:prSet presAssocID="{CB723DC6-C1E5-4BDA-AEEB-FE503F7F94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EF7EAB3B-9329-46CF-952B-7834185D77F8}" type="pres">
      <dgm:prSet presAssocID="{CB723DC6-C1E5-4BDA-AEEB-FE503F7F9415}" presName="spaceRect" presStyleCnt="0"/>
      <dgm:spPr/>
    </dgm:pt>
    <dgm:pt modelId="{9C6D696F-E06A-4879-8E55-37CFEE2F07FC}" type="pres">
      <dgm:prSet presAssocID="{CB723DC6-C1E5-4BDA-AEEB-FE503F7F94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59A710-5C0B-9B4A-9085-907E2AF51FEE}" type="presOf" srcId="{9F28BE89-4AB9-4D42-A393-3A3A446F7911}" destId="{C494DBB4-C7F7-4DC1-9932-62305907650E}" srcOrd="0" destOrd="0" presId="urn:microsoft.com/office/officeart/2018/5/layout/IconCircleLabelList"/>
    <dgm:cxn modelId="{15E5661D-4A41-EB4D-847B-EAF471368733}" type="presOf" srcId="{E75CE419-8AFB-45D7-9ED6-829409A32647}" destId="{F7F27BA1-235A-475E-9CB1-A02D50C105AE}" srcOrd="0" destOrd="0" presId="urn:microsoft.com/office/officeart/2018/5/layout/IconCircleLabelList"/>
    <dgm:cxn modelId="{6AD85E27-099F-4DBC-B5F1-6E19CED00FAC}" srcId="{C17D1534-88D0-4A4E-A6F4-7B9AA70F1429}" destId="{9F28BE89-4AB9-4D42-A393-3A3A446F7911}" srcOrd="0" destOrd="0" parTransId="{2D4DD57A-EEDB-4784-8AA7-5327D677B165}" sibTransId="{0717CF06-B223-4C06-BD43-44218B04187D}"/>
    <dgm:cxn modelId="{116A1346-B518-0447-B2F6-98715580E044}" type="presOf" srcId="{3AB74A8A-1616-4CD5-9DAB-DA3BDA4168DD}" destId="{ED4DCE00-F8D0-4C55-BB9C-C926C202043D}" srcOrd="0" destOrd="0" presId="urn:microsoft.com/office/officeart/2018/5/layout/IconCircleLabelList"/>
    <dgm:cxn modelId="{1DFF218D-B1CE-47C3-914A-7F51FF1156F6}" srcId="{C17D1534-88D0-4A4E-A6F4-7B9AA70F1429}" destId="{CB723DC6-C1E5-4BDA-AEEB-FE503F7F9415}" srcOrd="3" destOrd="0" parTransId="{8E1E05C0-C432-48AB-A548-CBE2B635D638}" sibTransId="{3C0CF185-3DC5-4A88-87C7-6B6C23857272}"/>
    <dgm:cxn modelId="{543B57B7-332B-1743-87EE-453D89DA73B3}" srcId="{C17D1534-88D0-4A4E-A6F4-7B9AA70F1429}" destId="{3AB74A8A-1616-4CD5-9DAB-DA3BDA4168DD}" srcOrd="2" destOrd="0" parTransId="{5DB3A5C0-C3B6-4EF2-8E96-96E802376749}" sibTransId="{05CB5A20-6041-48C9-BAF1-B71685FB73C6}"/>
    <dgm:cxn modelId="{012EB5EA-2860-894A-A69B-1BC68352B7D7}" type="presOf" srcId="{C17D1534-88D0-4A4E-A6F4-7B9AA70F1429}" destId="{D9390768-237A-48A3-99CC-5307D1FE0750}" srcOrd="0" destOrd="0" presId="urn:microsoft.com/office/officeart/2018/5/layout/IconCircleLabelList"/>
    <dgm:cxn modelId="{ED4C8EF0-450B-409E-9F80-9B683A29DA46}" srcId="{C17D1534-88D0-4A4E-A6F4-7B9AA70F1429}" destId="{E75CE419-8AFB-45D7-9ED6-829409A32647}" srcOrd="1" destOrd="0" parTransId="{ABF17AFC-AE77-4E66-B356-4B1460335BE7}" sibTransId="{86F50451-37FD-4C70-AAFD-D883EB9B7FA9}"/>
    <dgm:cxn modelId="{5085BCF2-0185-8440-BE67-4445C5307E35}" type="presOf" srcId="{CB723DC6-C1E5-4BDA-AEEB-FE503F7F9415}" destId="{9C6D696F-E06A-4879-8E55-37CFEE2F07FC}" srcOrd="0" destOrd="0" presId="urn:microsoft.com/office/officeart/2018/5/layout/IconCircleLabelList"/>
    <dgm:cxn modelId="{1CB40D54-BD83-2C46-BD8C-97CEB32C9BC0}" type="presParOf" srcId="{D9390768-237A-48A3-99CC-5307D1FE0750}" destId="{430C1209-9258-4621-82E9-1F3BCE7A18F0}" srcOrd="0" destOrd="0" presId="urn:microsoft.com/office/officeart/2018/5/layout/IconCircleLabelList"/>
    <dgm:cxn modelId="{6034726E-17FE-0B42-9E7E-26BF7BD30EC4}" type="presParOf" srcId="{430C1209-9258-4621-82E9-1F3BCE7A18F0}" destId="{01B02DE9-AA3D-4387-8A15-2751FD49CAD5}" srcOrd="0" destOrd="0" presId="urn:microsoft.com/office/officeart/2018/5/layout/IconCircleLabelList"/>
    <dgm:cxn modelId="{A3468657-250E-8241-A971-64ECA2EB3DD6}" type="presParOf" srcId="{430C1209-9258-4621-82E9-1F3BCE7A18F0}" destId="{78A1CC3E-7CA0-41A0-80EE-0E6EE056F655}" srcOrd="1" destOrd="0" presId="urn:microsoft.com/office/officeart/2018/5/layout/IconCircleLabelList"/>
    <dgm:cxn modelId="{20A4CE92-20DC-BA42-8794-2A31B719289C}" type="presParOf" srcId="{430C1209-9258-4621-82E9-1F3BCE7A18F0}" destId="{8A8E74A4-06AB-46D7-B51A-DF74FFFBCEA0}" srcOrd="2" destOrd="0" presId="urn:microsoft.com/office/officeart/2018/5/layout/IconCircleLabelList"/>
    <dgm:cxn modelId="{457D4E85-34E0-2249-9EAE-A79C3E1600F2}" type="presParOf" srcId="{430C1209-9258-4621-82E9-1F3BCE7A18F0}" destId="{C494DBB4-C7F7-4DC1-9932-62305907650E}" srcOrd="3" destOrd="0" presId="urn:microsoft.com/office/officeart/2018/5/layout/IconCircleLabelList"/>
    <dgm:cxn modelId="{4EEB3FE7-26E9-2B4C-B82B-676318DE9A3E}" type="presParOf" srcId="{D9390768-237A-48A3-99CC-5307D1FE0750}" destId="{1B0FC760-3407-4983-957C-B34EDA8EF6FB}" srcOrd="1" destOrd="0" presId="urn:microsoft.com/office/officeart/2018/5/layout/IconCircleLabelList"/>
    <dgm:cxn modelId="{243595E4-6140-FB4F-9797-F8BD8D905E16}" type="presParOf" srcId="{D9390768-237A-48A3-99CC-5307D1FE0750}" destId="{21ADC26C-EDF0-4850-AB98-A8CE8FA22F26}" srcOrd="2" destOrd="0" presId="urn:microsoft.com/office/officeart/2018/5/layout/IconCircleLabelList"/>
    <dgm:cxn modelId="{A7E1A3CB-F2E4-CD4A-9F66-D1BB2830759E}" type="presParOf" srcId="{21ADC26C-EDF0-4850-AB98-A8CE8FA22F26}" destId="{F4E458B9-1809-4DBA-B4AD-FAE51F631F5A}" srcOrd="0" destOrd="0" presId="urn:microsoft.com/office/officeart/2018/5/layout/IconCircleLabelList"/>
    <dgm:cxn modelId="{412DCD76-24B3-2841-A533-41DB1EB78319}" type="presParOf" srcId="{21ADC26C-EDF0-4850-AB98-A8CE8FA22F26}" destId="{A9DD8B73-E755-4BE8-9A4A-B1616BCA09F7}" srcOrd="1" destOrd="0" presId="urn:microsoft.com/office/officeart/2018/5/layout/IconCircleLabelList"/>
    <dgm:cxn modelId="{63B98588-A9A3-FC46-A1AA-F455228256B9}" type="presParOf" srcId="{21ADC26C-EDF0-4850-AB98-A8CE8FA22F26}" destId="{0782EE50-0B4F-43D6-8B14-F2057FED2B35}" srcOrd="2" destOrd="0" presId="urn:microsoft.com/office/officeart/2018/5/layout/IconCircleLabelList"/>
    <dgm:cxn modelId="{7C1F20D6-4065-8140-81F3-B9A9EF73E6C8}" type="presParOf" srcId="{21ADC26C-EDF0-4850-AB98-A8CE8FA22F26}" destId="{F7F27BA1-235A-475E-9CB1-A02D50C105AE}" srcOrd="3" destOrd="0" presId="urn:microsoft.com/office/officeart/2018/5/layout/IconCircleLabelList"/>
    <dgm:cxn modelId="{DBE491EE-8D13-7E4C-BCEB-0BA95158A391}" type="presParOf" srcId="{D9390768-237A-48A3-99CC-5307D1FE0750}" destId="{7C57824D-1F82-400D-B900-C317AAE1321D}" srcOrd="3" destOrd="0" presId="urn:microsoft.com/office/officeart/2018/5/layout/IconCircleLabelList"/>
    <dgm:cxn modelId="{0D202CB2-81BB-4144-8E76-E4123C44FF47}" type="presParOf" srcId="{D9390768-237A-48A3-99CC-5307D1FE0750}" destId="{C4350D8E-87D5-4F14-B5BE-613A5CC874EE}" srcOrd="4" destOrd="0" presId="urn:microsoft.com/office/officeart/2018/5/layout/IconCircleLabelList"/>
    <dgm:cxn modelId="{B36B617E-4F09-8746-8387-A58F36170951}" type="presParOf" srcId="{C4350D8E-87D5-4F14-B5BE-613A5CC874EE}" destId="{EA57A6B6-FC06-4A81-B332-F45A9C84624D}" srcOrd="0" destOrd="0" presId="urn:microsoft.com/office/officeart/2018/5/layout/IconCircleLabelList"/>
    <dgm:cxn modelId="{E122EC1B-D1A0-7640-8BA0-2B2CF1F1F4A2}" type="presParOf" srcId="{C4350D8E-87D5-4F14-B5BE-613A5CC874EE}" destId="{0355E820-BD78-487B-9FDB-7C41401357A4}" srcOrd="1" destOrd="0" presId="urn:microsoft.com/office/officeart/2018/5/layout/IconCircleLabelList"/>
    <dgm:cxn modelId="{5D53467D-22BA-954E-BC8A-1C841C0A6CDC}" type="presParOf" srcId="{C4350D8E-87D5-4F14-B5BE-613A5CC874EE}" destId="{399115CB-7DAE-43A6-B1C7-4A87794BA51E}" srcOrd="2" destOrd="0" presId="urn:microsoft.com/office/officeart/2018/5/layout/IconCircleLabelList"/>
    <dgm:cxn modelId="{A73B297C-9A2A-104A-82A6-EC762436166E}" type="presParOf" srcId="{C4350D8E-87D5-4F14-B5BE-613A5CC874EE}" destId="{ED4DCE00-F8D0-4C55-BB9C-C926C202043D}" srcOrd="3" destOrd="0" presId="urn:microsoft.com/office/officeart/2018/5/layout/IconCircleLabelList"/>
    <dgm:cxn modelId="{28043671-1D92-0242-BC73-51B3DBC2540C}" type="presParOf" srcId="{D9390768-237A-48A3-99CC-5307D1FE0750}" destId="{9C46F170-8864-4862-B62B-7CD43B0FD86F}" srcOrd="5" destOrd="0" presId="urn:microsoft.com/office/officeart/2018/5/layout/IconCircleLabelList"/>
    <dgm:cxn modelId="{8EC6AFCC-882B-5742-96BD-94AB2B6B460B}" type="presParOf" srcId="{D9390768-237A-48A3-99CC-5307D1FE0750}" destId="{C59FF95C-ED97-47B6-A057-0C59ADF21A2D}" srcOrd="6" destOrd="0" presId="urn:microsoft.com/office/officeart/2018/5/layout/IconCircleLabelList"/>
    <dgm:cxn modelId="{8A4AD5C3-926E-B647-8647-6F03F64C2843}" type="presParOf" srcId="{C59FF95C-ED97-47B6-A057-0C59ADF21A2D}" destId="{001F538F-EF8D-44CC-AE16-5C13FE3C1C7D}" srcOrd="0" destOrd="0" presId="urn:microsoft.com/office/officeart/2018/5/layout/IconCircleLabelList"/>
    <dgm:cxn modelId="{93751881-F632-EC41-B851-D0C63E630688}" type="presParOf" srcId="{C59FF95C-ED97-47B6-A057-0C59ADF21A2D}" destId="{E89F9115-B13C-4992-AB77-25D98C56A4B2}" srcOrd="1" destOrd="0" presId="urn:microsoft.com/office/officeart/2018/5/layout/IconCircleLabelList"/>
    <dgm:cxn modelId="{60A25B2A-5756-BB45-BDF1-96439076A4BE}" type="presParOf" srcId="{C59FF95C-ED97-47B6-A057-0C59ADF21A2D}" destId="{EF7EAB3B-9329-46CF-952B-7834185D77F8}" srcOrd="2" destOrd="0" presId="urn:microsoft.com/office/officeart/2018/5/layout/IconCircleLabelList"/>
    <dgm:cxn modelId="{E453A415-D902-1248-885C-E19FDDFA0C27}" type="presParOf" srcId="{C59FF95C-ED97-47B6-A057-0C59ADF21A2D}" destId="{9C6D696F-E06A-4879-8E55-37CFEE2F07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02DE9-AA3D-4387-8A15-2751FD49CAD5}">
      <dsp:nvSpPr>
        <dsp:cNvPr id="0" name=""/>
        <dsp:cNvSpPr/>
      </dsp:nvSpPr>
      <dsp:spPr>
        <a:xfrm>
          <a:off x="220498" y="648419"/>
          <a:ext cx="684105" cy="6841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1CC3E-7CA0-41A0-80EE-0E6EE056F655}">
      <dsp:nvSpPr>
        <dsp:cNvPr id="0" name=""/>
        <dsp:cNvSpPr/>
      </dsp:nvSpPr>
      <dsp:spPr>
        <a:xfrm>
          <a:off x="366291" y="794212"/>
          <a:ext cx="392519" cy="39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4DBB4-C7F7-4DC1-9932-62305907650E}">
      <dsp:nvSpPr>
        <dsp:cNvPr id="0" name=""/>
        <dsp:cNvSpPr/>
      </dsp:nvSpPr>
      <dsp:spPr>
        <a:xfrm>
          <a:off x="1809" y="1545607"/>
          <a:ext cx="1121484" cy="44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Exploratory Data Analysis</a:t>
          </a:r>
          <a:r>
            <a:rPr lang="en-US" sz="1100" kern="1200" dirty="0">
              <a:latin typeface="Oswald-Bold"/>
            </a:rPr>
            <a:t> </a:t>
          </a:r>
          <a:endParaRPr lang="en-US" sz="1100" kern="1200" dirty="0"/>
        </a:p>
      </dsp:txBody>
      <dsp:txXfrm>
        <a:off x="1809" y="1545607"/>
        <a:ext cx="1121484" cy="448593"/>
      </dsp:txXfrm>
    </dsp:sp>
    <dsp:sp modelId="{F4E458B9-1809-4DBA-B4AD-FAE51F631F5A}">
      <dsp:nvSpPr>
        <dsp:cNvPr id="0" name=""/>
        <dsp:cNvSpPr/>
      </dsp:nvSpPr>
      <dsp:spPr>
        <a:xfrm>
          <a:off x="1538242" y="648419"/>
          <a:ext cx="684105" cy="684105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D8B73-E755-4BE8-9A4A-B1616BCA09F7}">
      <dsp:nvSpPr>
        <dsp:cNvPr id="0" name=""/>
        <dsp:cNvSpPr/>
      </dsp:nvSpPr>
      <dsp:spPr>
        <a:xfrm>
          <a:off x="1684035" y="794212"/>
          <a:ext cx="392519" cy="39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27BA1-235A-475E-9CB1-A02D50C105AE}">
      <dsp:nvSpPr>
        <dsp:cNvPr id="0" name=""/>
        <dsp:cNvSpPr/>
      </dsp:nvSpPr>
      <dsp:spPr>
        <a:xfrm>
          <a:off x="1319553" y="1545607"/>
          <a:ext cx="1121484" cy="44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Model Performance</a:t>
          </a:r>
        </a:p>
      </dsp:txBody>
      <dsp:txXfrm>
        <a:off x="1319553" y="1545607"/>
        <a:ext cx="1121484" cy="448593"/>
      </dsp:txXfrm>
    </dsp:sp>
    <dsp:sp modelId="{EA57A6B6-FC06-4A81-B332-F45A9C84624D}">
      <dsp:nvSpPr>
        <dsp:cNvPr id="0" name=""/>
        <dsp:cNvSpPr/>
      </dsp:nvSpPr>
      <dsp:spPr>
        <a:xfrm>
          <a:off x="2855986" y="648419"/>
          <a:ext cx="684105" cy="6841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5E820-BD78-487B-9FDB-7C41401357A4}">
      <dsp:nvSpPr>
        <dsp:cNvPr id="0" name=""/>
        <dsp:cNvSpPr/>
      </dsp:nvSpPr>
      <dsp:spPr>
        <a:xfrm>
          <a:off x="3001779" y="803444"/>
          <a:ext cx="392519" cy="39251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DCE00-F8D0-4C55-BB9C-C926C202043D}">
      <dsp:nvSpPr>
        <dsp:cNvPr id="0" name=""/>
        <dsp:cNvSpPr/>
      </dsp:nvSpPr>
      <dsp:spPr>
        <a:xfrm>
          <a:off x="2637297" y="1545607"/>
          <a:ext cx="1121484" cy="44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+mn-lt"/>
            </a:rPr>
            <a:t>Resources</a:t>
          </a:r>
        </a:p>
      </dsp:txBody>
      <dsp:txXfrm>
        <a:off x="2637297" y="1545607"/>
        <a:ext cx="1121484" cy="448593"/>
      </dsp:txXfrm>
    </dsp:sp>
    <dsp:sp modelId="{001F538F-EF8D-44CC-AE16-5C13FE3C1C7D}">
      <dsp:nvSpPr>
        <dsp:cNvPr id="0" name=""/>
        <dsp:cNvSpPr/>
      </dsp:nvSpPr>
      <dsp:spPr>
        <a:xfrm>
          <a:off x="4173730" y="648419"/>
          <a:ext cx="684105" cy="684105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F9115-B13C-4992-AB77-25D98C56A4B2}">
      <dsp:nvSpPr>
        <dsp:cNvPr id="0" name=""/>
        <dsp:cNvSpPr/>
      </dsp:nvSpPr>
      <dsp:spPr>
        <a:xfrm>
          <a:off x="4319523" y="794212"/>
          <a:ext cx="392519" cy="3925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D696F-E06A-4879-8E55-37CFEE2F07FC}">
      <dsp:nvSpPr>
        <dsp:cNvPr id="0" name=""/>
        <dsp:cNvSpPr/>
      </dsp:nvSpPr>
      <dsp:spPr>
        <a:xfrm>
          <a:off x="3955041" y="1545607"/>
          <a:ext cx="1121484" cy="44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+mn-lt"/>
            </a:rPr>
            <a:t>Submissions are due on Day 3: November 18th at 1700 EST/ 1400 PST </a:t>
          </a:r>
        </a:p>
      </dsp:txBody>
      <dsp:txXfrm>
        <a:off x="3955041" y="1545607"/>
        <a:ext cx="1121484" cy="448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8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DC1C-4EFF-474F-B1CC-052284D616C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DCDA-F50F-994B-A94E-E36E3210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56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4836-1AC7-DD4D-9874-288452574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266" y="867731"/>
            <a:ext cx="5477705" cy="287500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TRACK 2: </a:t>
            </a:r>
            <a:b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SCIENCE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2A1752FF-9082-4C5E-A9E2-E0BA20BA0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8995233-A3DC-41BB-B52D-79B8822B8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5A0CF-6473-A84D-9EC5-ED402BBD3C3A}"/>
              </a:ext>
            </a:extLst>
          </p:cNvPr>
          <p:cNvSpPr txBox="1"/>
          <p:nvPr/>
        </p:nvSpPr>
        <p:spPr>
          <a:xfrm>
            <a:off x="75437" y="5796172"/>
            <a:ext cx="383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HACK THE MACHINE 2021 </a:t>
            </a:r>
          </a:p>
          <a:p>
            <a:r>
              <a:rPr lang="en-US" sz="2000" b="1"/>
              <a:t>CHALLENGE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4EEDE8-2532-7E46-945A-3FC266D0DDCF}"/>
              </a:ext>
            </a:extLst>
          </p:cNvPr>
          <p:cNvSpPr txBox="1"/>
          <p:nvPr/>
        </p:nvSpPr>
        <p:spPr>
          <a:xfrm>
            <a:off x="6670682" y="5720930"/>
            <a:ext cx="383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TEAM NAME: </a:t>
            </a:r>
          </a:p>
          <a:p>
            <a:r>
              <a:rPr lang="en-US" sz="2000" b="1">
                <a:solidFill>
                  <a:schemeClr val="bg1"/>
                </a:solidFill>
              </a:rPr>
              <a:t>TEAM MEMBERS: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79C2AA2-94E0-A94A-8B47-8EAFAD02D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7"/>
          <a:stretch/>
        </p:blipFill>
        <p:spPr bwMode="auto">
          <a:xfrm>
            <a:off x="1075983" y="4702482"/>
            <a:ext cx="2839250" cy="56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1612F4-C763-1F4E-BB1F-632F15041DF7}"/>
              </a:ext>
            </a:extLst>
          </p:cNvPr>
          <p:cNvSpPr txBox="1"/>
          <p:nvPr/>
        </p:nvSpPr>
        <p:spPr>
          <a:xfrm>
            <a:off x="0" y="495512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Sponsored by: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98720A-37D3-0640-BDB5-07518AE0DF89}"/>
              </a:ext>
            </a:extLst>
          </p:cNvPr>
          <p:cNvSpPr txBox="1"/>
          <p:nvPr/>
        </p:nvSpPr>
        <p:spPr>
          <a:xfrm>
            <a:off x="6096000" y="4955126"/>
            <a:ext cx="101181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Powered</a:t>
            </a:r>
            <a:r>
              <a:rPr lang="en-US" sz="1400"/>
              <a:t> by: 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FA3DB6C-BE71-4E48-94AB-5845635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29" y="4955125"/>
            <a:ext cx="2995205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LEGO, toy&#10;&#10;Description automatically generated">
            <a:extLst>
              <a:ext uri="{FF2B5EF4-FFF2-40B4-BE49-F238E27FC236}">
                <a16:creationId xmlns:a16="http://schemas.microsoft.com/office/drawing/2014/main" id="{31784DA9-E735-0842-A5A5-421A43F8E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83" y="1241195"/>
            <a:ext cx="3944317" cy="27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1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75C0-CF01-4802-9471-0CED8A7A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Performance: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6FBB-1D41-458C-8FBF-6C3FDCAC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7C34-069E-894C-93DA-19E6B4C6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/>
              <a:t>Resources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1EEE9C-98F3-4C0E-8B61-F72198DC72E1}"/>
              </a:ext>
            </a:extLst>
          </p:cNvPr>
          <p:cNvSpPr/>
          <p:nvPr/>
        </p:nvSpPr>
        <p:spPr>
          <a:xfrm>
            <a:off x="6199398" y="388965"/>
            <a:ext cx="5450068" cy="5450068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20" name="Graphic 20" descr="Books with solid fill">
            <a:extLst>
              <a:ext uri="{FF2B5EF4-FFF2-40B4-BE49-F238E27FC236}">
                <a16:creationId xmlns:a16="http://schemas.microsoft.com/office/drawing/2014/main" id="{C202283B-73C9-45BB-B4C3-3F730451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427" y="1313091"/>
            <a:ext cx="3457405" cy="34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ED57-8F6F-4AA4-BFD7-23CE2296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0961-E987-4C23-A14D-9FAE34D3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Please provide links to any resources you used (delete this text)</a:t>
            </a:r>
          </a:p>
          <a:p>
            <a:pPr lvl="1"/>
            <a:r>
              <a:rPr lang="en-US"/>
              <a:t>External datasets</a:t>
            </a:r>
          </a:p>
          <a:p>
            <a:pPr lvl="1"/>
            <a:r>
              <a:rPr lang="en-US"/>
              <a:t>Pretrained models</a:t>
            </a:r>
          </a:p>
          <a:p>
            <a:pPr lvl="1"/>
            <a:r>
              <a:rPr lang="en-US"/>
              <a:t>GitHub repos</a:t>
            </a:r>
          </a:p>
          <a:p>
            <a:pPr lvl="1"/>
            <a:r>
              <a:rPr lang="en-US"/>
              <a:t>Articles/papers/blogs that influenced your solution</a:t>
            </a:r>
          </a:p>
          <a:p>
            <a:pPr lvl="1"/>
            <a:r>
              <a:rPr lang="en-US"/>
              <a:t>Etc...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30F2-C134-ED46-81F8-B61AF756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Challenge 3: Visualizations and Explanations 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E24385-1D5E-43E9-860F-8A12BEBEF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0" r="23151" b="-1"/>
          <a:stretch/>
        </p:blipFill>
        <p:spPr>
          <a:xfrm>
            <a:off x="0" y="0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446AA-FB1A-414C-8022-0BFA6C53B8BE}"/>
              </a:ext>
            </a:extLst>
          </p:cNvPr>
          <p:cNvSpPr txBox="1"/>
          <p:nvPr/>
        </p:nvSpPr>
        <p:spPr>
          <a:xfrm>
            <a:off x="6234330" y="2188831"/>
            <a:ext cx="52482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Challenge 3 will be a summary of work from both Challenge 1 and Challenge 2 and submitted as a PowerPoint presentation.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5E47A02-3026-4287-8038-52EE62B7B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992075"/>
              </p:ext>
            </p:extLst>
          </p:nvPr>
        </p:nvGraphicFramePr>
        <p:xfrm>
          <a:off x="6319296" y="3012319"/>
          <a:ext cx="5078335" cy="264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090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7C34-069E-894C-93DA-19E6B4C6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ED8155-A935-F44E-A6B5-A418468C31A4}"/>
              </a:ext>
            </a:extLst>
          </p:cNvPr>
          <p:cNvSpPr/>
          <p:nvPr/>
        </p:nvSpPr>
        <p:spPr>
          <a:xfrm>
            <a:off x="6460586" y="434162"/>
            <a:ext cx="5366941" cy="5366941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ctangle 13" descr="Magnifying glass">
            <a:extLst>
              <a:ext uri="{FF2B5EF4-FFF2-40B4-BE49-F238E27FC236}">
                <a16:creationId xmlns:a16="http://schemas.microsoft.com/office/drawing/2014/main" id="{EDB0514E-8A79-1F43-A0DD-1BE859B5E8E0}"/>
              </a:ext>
            </a:extLst>
          </p:cNvPr>
          <p:cNvSpPr/>
          <p:nvPr/>
        </p:nvSpPr>
        <p:spPr>
          <a:xfrm>
            <a:off x="6952742" y="926319"/>
            <a:ext cx="4382628" cy="438262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1059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40A0-6465-4EE8-A774-62A69423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ABE2-61B0-4F15-B63A-F922EAB9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Helpful hints (delete this text)</a:t>
            </a:r>
          </a:p>
          <a:p>
            <a:r>
              <a:rPr lang="en-US"/>
              <a:t>You have 1-3 slides to present the EDA work you performed </a:t>
            </a:r>
          </a:p>
          <a:p>
            <a:r>
              <a:rPr lang="en-US"/>
              <a:t>This is your space to craft a story around the journey you took exploring the Challenge 1&amp;2 data</a:t>
            </a:r>
          </a:p>
          <a:p>
            <a:pPr lvl="1"/>
            <a:r>
              <a:rPr lang="en-US"/>
              <a:t>Interesting patterns, relationships, anomalies</a:t>
            </a:r>
          </a:p>
          <a:p>
            <a:pPr lvl="1"/>
            <a:r>
              <a:rPr lang="en-US"/>
              <a:t>Feature importance, distributions, correlations</a:t>
            </a:r>
          </a:p>
          <a:p>
            <a:pPr lvl="1"/>
            <a:r>
              <a:rPr lang="en-US"/>
              <a:t>These are just ideas for what to include... present the work you find most compelling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You should include AT LEAST 1 visualization in the EDA section of this PowerPoint that tells a compelling story about the data (see README Challenge 3 on GitLab for more specific grading criteria)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5DAB-D615-4232-B3D6-0BBCDE1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Exploratory Data Analysis: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F100-16F7-45B8-B049-7A42FAC4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6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5DAB-D615-4232-B3D6-0BBCDE1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Exploratory Data Analysis: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F100-16F7-45B8-B049-7A42FAC4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7C34-069E-894C-93DA-19E6B4C6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/>
              <a:t>Model Performance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C39C9-866E-CF4B-8358-BDBB5195FCBF}"/>
              </a:ext>
            </a:extLst>
          </p:cNvPr>
          <p:cNvSpPr/>
          <p:nvPr/>
        </p:nvSpPr>
        <p:spPr>
          <a:xfrm>
            <a:off x="6474440" y="429544"/>
            <a:ext cx="5450068" cy="5450068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Upward trend">
            <a:extLst>
              <a:ext uri="{FF2B5EF4-FFF2-40B4-BE49-F238E27FC236}">
                <a16:creationId xmlns:a16="http://schemas.microsoft.com/office/drawing/2014/main" id="{E44BA7D9-D9A3-E544-9862-BA79EC7E0D0B}"/>
              </a:ext>
            </a:extLst>
          </p:cNvPr>
          <p:cNvSpPr/>
          <p:nvPr/>
        </p:nvSpPr>
        <p:spPr>
          <a:xfrm>
            <a:off x="6878851" y="833955"/>
            <a:ext cx="4641246" cy="46412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552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7973-8DB6-4C9F-B615-52FECC9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AC81-E458-4D8B-A6CB-83D5F987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Helpful hints (delete this text)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You have 1-3 slides to present the Model Performance work you performed 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This is your space to craft a story around the journey you took trying to build the best model possible for Challenges 1 and 2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Performance metrics across models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Ensembling, or important hyperparameter optimizations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Again, these are just ideas, present the work you find most compelling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You should include AT LEAST 1 visualization in the Model Performance section of this PowerPoint that tells a compelling story about the models you built (see README Challenge 3 on GitLab for more specific grading criteria)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75C0-CF01-4802-9471-0CED8A7A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Performance: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6FBB-1D41-458C-8FBF-6C3FDCAC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Scenariio">
      <a:majorFont>
        <a:latin typeface="Oswald"/>
        <a:ea typeface=""/>
        <a:cs typeface=""/>
      </a:majorFont>
      <a:minorFont>
        <a:latin typeface="Oswald-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348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Oswald</vt:lpstr>
      <vt:lpstr>Oswald-Bold</vt:lpstr>
      <vt:lpstr>Oswald-Light</vt:lpstr>
      <vt:lpstr>Office Theme</vt:lpstr>
      <vt:lpstr>TRACK 2:  DATA SCIENCE</vt:lpstr>
      <vt:lpstr>Challenge 3: Visualizations and Explanations </vt:lpstr>
      <vt:lpstr>Exploratory Data Analysis</vt:lpstr>
      <vt:lpstr>Exploratory Data Analysis: Part 1</vt:lpstr>
      <vt:lpstr>Exploratory Data Analysis: Part 2</vt:lpstr>
      <vt:lpstr>Exploratory Data Analysis: Part 3</vt:lpstr>
      <vt:lpstr>Model Performance</vt:lpstr>
      <vt:lpstr>Model Performance: Part 1</vt:lpstr>
      <vt:lpstr>Model Performance: Part 2</vt:lpstr>
      <vt:lpstr>Model Performance: Part 3</vt:lpstr>
      <vt:lpstr>Resources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2:  DATA SCIENCE</dc:title>
  <dc:creator>Hom, Beverly [USA]</dc:creator>
  <cp:lastModifiedBy>Skarbrevik, David [USA]</cp:lastModifiedBy>
  <cp:revision>11</cp:revision>
  <dcterms:created xsi:type="dcterms:W3CDTF">2021-11-03T18:01:47Z</dcterms:created>
  <dcterms:modified xsi:type="dcterms:W3CDTF">2021-11-16T19:49:40Z</dcterms:modified>
</cp:coreProperties>
</file>