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6" r:id="rId9"/>
    <p:sldId id="267" r:id="rId10"/>
    <p:sldId id="264" r:id="rId11"/>
    <p:sldId id="265"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159180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318642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5065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20993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6437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912347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1620991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20692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147224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353E2-FE38-40A0-87CA-1AF9D39D5DF8}"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47436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5353E2-FE38-40A0-87CA-1AF9D39D5DF8}"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50237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5353E2-FE38-40A0-87CA-1AF9D39D5DF8}"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419646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5353E2-FE38-40A0-87CA-1AF9D39D5DF8}"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355740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353E2-FE38-40A0-87CA-1AF9D39D5DF8}"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103656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353E2-FE38-40A0-87CA-1AF9D39D5DF8}"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181762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5353E2-FE38-40A0-87CA-1AF9D39D5DF8}"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FFD69-F067-451A-837F-DA19C9BECFBA}" type="slidenum">
              <a:rPr lang="en-US" smtClean="0"/>
              <a:t>‹#›</a:t>
            </a:fld>
            <a:endParaRPr lang="en-US"/>
          </a:p>
        </p:txBody>
      </p:sp>
    </p:spTree>
    <p:extLst>
      <p:ext uri="{BB962C8B-B14F-4D97-AF65-F5344CB8AC3E}">
        <p14:creationId xmlns:p14="http://schemas.microsoft.com/office/powerpoint/2010/main" val="80611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5353E2-FE38-40A0-87CA-1AF9D39D5DF8}" type="datetimeFigureOut">
              <a:rPr lang="en-US" smtClean="0"/>
              <a:t>6/3/2021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4FFD69-F067-451A-837F-DA19C9BECFBA}" type="slidenum">
              <a:rPr lang="en-US" smtClean="0"/>
              <a:t>‹#›</a:t>
            </a:fld>
            <a:endParaRPr lang="en-US"/>
          </a:p>
        </p:txBody>
      </p:sp>
    </p:spTree>
    <p:extLst>
      <p:ext uri="{BB962C8B-B14F-4D97-AF65-F5344CB8AC3E}">
        <p14:creationId xmlns:p14="http://schemas.microsoft.com/office/powerpoint/2010/main" val="3810467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540" y="627018"/>
            <a:ext cx="8596668" cy="5207726"/>
          </a:xfrm>
        </p:spPr>
        <p:txBody>
          <a:bodyPr>
            <a:normAutofit/>
          </a:bodyPr>
          <a:lstStyle/>
          <a:p>
            <a:r>
              <a:rPr lang="en-US" dirty="0" smtClean="0">
                <a:solidFill>
                  <a:srgbClr val="FF0000"/>
                </a:solidFill>
              </a:rPr>
              <a:t>Email </a:t>
            </a:r>
            <a:r>
              <a:rPr lang="en-US" dirty="0" err="1" smtClean="0">
                <a:solidFill>
                  <a:srgbClr val="FF0000"/>
                </a:solidFill>
              </a:rPr>
              <a:t>là</a:t>
            </a:r>
            <a:r>
              <a:rPr lang="en-US" dirty="0" smtClean="0">
                <a:solidFill>
                  <a:srgbClr val="FF0000"/>
                </a:solidFill>
              </a:rPr>
              <a:t> </a:t>
            </a:r>
            <a:r>
              <a:rPr lang="en-US" dirty="0" err="1" smtClean="0">
                <a:solidFill>
                  <a:srgbClr val="FF0000"/>
                </a:solidFill>
              </a:rPr>
              <a:t>gì</a:t>
            </a:r>
            <a:r>
              <a:rPr lang="en-US" dirty="0" smtClean="0">
                <a:solidFill>
                  <a:srgbClr val="FF0000"/>
                </a:solidFill>
              </a:rPr>
              <a:t> ?</a:t>
            </a:r>
          </a:p>
          <a:p>
            <a:pPr marL="0" indent="0">
              <a:buNone/>
            </a:pPr>
            <a:r>
              <a:rPr lang="en-US" dirty="0" smtClean="0"/>
              <a:t>-Email </a:t>
            </a:r>
            <a:r>
              <a:rPr lang="en-US" dirty="0" err="1"/>
              <a:t>là</a:t>
            </a:r>
            <a:r>
              <a:rPr lang="en-US" dirty="0"/>
              <a:t> </a:t>
            </a:r>
            <a:r>
              <a:rPr lang="en-US" dirty="0" err="1"/>
              <a:t>ứng</a:t>
            </a:r>
            <a:r>
              <a:rPr lang="en-US" dirty="0"/>
              <a:t> </a:t>
            </a:r>
            <a:r>
              <a:rPr lang="en-US" dirty="0" err="1"/>
              <a:t>dụng</a:t>
            </a:r>
            <a:r>
              <a:rPr lang="en-US" dirty="0"/>
              <a:t> </a:t>
            </a:r>
            <a:r>
              <a:rPr lang="en-US" dirty="0" err="1"/>
              <a:t>giết</a:t>
            </a:r>
            <a:r>
              <a:rPr lang="en-US" dirty="0"/>
              <a:t> </a:t>
            </a:r>
            <a:r>
              <a:rPr lang="en-US" dirty="0" err="1"/>
              <a:t>người</a:t>
            </a:r>
            <a:r>
              <a:rPr lang="en-US" dirty="0"/>
              <a:t> </a:t>
            </a:r>
            <a:r>
              <a:rPr lang="en-US" dirty="0" err="1"/>
              <a:t>đầu</a:t>
            </a:r>
            <a:r>
              <a:rPr lang="en-US" dirty="0"/>
              <a:t> </a:t>
            </a:r>
            <a:r>
              <a:rPr lang="en-US" dirty="0" err="1"/>
              <a:t>tiên</a:t>
            </a:r>
            <a:r>
              <a:rPr lang="en-US" dirty="0"/>
              <a:t> </a:t>
            </a:r>
            <a:r>
              <a:rPr lang="en-US" dirty="0" err="1"/>
              <a:t>của</a:t>
            </a:r>
            <a:r>
              <a:rPr lang="en-US" dirty="0"/>
              <a:t> Internet </a:t>
            </a:r>
            <a:r>
              <a:rPr lang="en-US" dirty="0" err="1"/>
              <a:t>và</a:t>
            </a:r>
            <a:r>
              <a:rPr lang="en-US" dirty="0"/>
              <a:t> </a:t>
            </a:r>
            <a:r>
              <a:rPr lang="en-US" dirty="0" err="1"/>
              <a:t>vẫn</a:t>
            </a:r>
            <a:r>
              <a:rPr lang="en-US" dirty="0"/>
              <a:t> </a:t>
            </a:r>
            <a:r>
              <a:rPr lang="en-US" dirty="0" err="1"/>
              <a:t>tạo</a:t>
            </a:r>
            <a:r>
              <a:rPr lang="en-US" dirty="0"/>
              <a:t> </a:t>
            </a:r>
            <a:r>
              <a:rPr lang="en-US" dirty="0" err="1"/>
              <a:t>ra</a:t>
            </a:r>
            <a:r>
              <a:rPr lang="en-US" dirty="0"/>
              <a:t> </a:t>
            </a:r>
            <a:r>
              <a:rPr lang="en-US" dirty="0" err="1"/>
              <a:t>nhiều</a:t>
            </a:r>
            <a:r>
              <a:rPr lang="en-US" dirty="0"/>
              <a:t> </a:t>
            </a:r>
            <a:r>
              <a:rPr lang="en-US" dirty="0" err="1"/>
              <a:t>lưu</a:t>
            </a:r>
            <a:r>
              <a:rPr lang="en-US" dirty="0"/>
              <a:t> </a:t>
            </a:r>
            <a:r>
              <a:rPr lang="en-US" dirty="0" err="1"/>
              <a:t>lượng</a:t>
            </a:r>
            <a:r>
              <a:rPr lang="en-US" dirty="0"/>
              <a:t> </a:t>
            </a:r>
            <a:r>
              <a:rPr lang="en-US" dirty="0" err="1"/>
              <a:t>truy</a:t>
            </a:r>
            <a:r>
              <a:rPr lang="en-US" dirty="0"/>
              <a:t> </a:t>
            </a:r>
            <a:r>
              <a:rPr lang="en-US" dirty="0" err="1"/>
              <a:t>cập</a:t>
            </a:r>
            <a:r>
              <a:rPr lang="en-US" dirty="0"/>
              <a:t> Internet </a:t>
            </a:r>
            <a:r>
              <a:rPr lang="en-US" dirty="0" err="1"/>
              <a:t>hơn</a:t>
            </a:r>
            <a:r>
              <a:rPr lang="en-US" dirty="0"/>
              <a:t> </a:t>
            </a:r>
            <a:r>
              <a:rPr lang="en-US" dirty="0" err="1"/>
              <a:t>bất</a:t>
            </a:r>
            <a:r>
              <a:rPr lang="en-US" dirty="0"/>
              <a:t> </a:t>
            </a:r>
            <a:r>
              <a:rPr lang="en-US" dirty="0" err="1"/>
              <a:t>kỳ</a:t>
            </a:r>
            <a:r>
              <a:rPr lang="en-US" dirty="0"/>
              <a:t> </a:t>
            </a:r>
            <a:r>
              <a:rPr lang="en-US" dirty="0" err="1"/>
              <a:t>giao</a:t>
            </a:r>
            <a:r>
              <a:rPr lang="en-US" dirty="0"/>
              <a:t> </a:t>
            </a:r>
            <a:r>
              <a:rPr lang="en-US" dirty="0" err="1"/>
              <a:t>thức</a:t>
            </a:r>
            <a:r>
              <a:rPr lang="en-US" dirty="0"/>
              <a:t> </a:t>
            </a:r>
            <a:r>
              <a:rPr lang="en-US" dirty="0" err="1"/>
              <a:t>nào</a:t>
            </a:r>
            <a:r>
              <a:rPr lang="en-US" dirty="0"/>
              <a:t> </a:t>
            </a:r>
            <a:r>
              <a:rPr lang="en-US" dirty="0" err="1"/>
              <a:t>ngoại</a:t>
            </a:r>
            <a:r>
              <a:rPr lang="en-US" dirty="0"/>
              <a:t> </a:t>
            </a:r>
            <a:r>
              <a:rPr lang="en-US" dirty="0" err="1"/>
              <a:t>trừ</a:t>
            </a:r>
            <a:r>
              <a:rPr lang="en-US" dirty="0"/>
              <a:t> HTTP. </a:t>
            </a:r>
            <a:r>
              <a:rPr lang="en-US" dirty="0" err="1"/>
              <a:t>Một</a:t>
            </a:r>
            <a:r>
              <a:rPr lang="en-US" dirty="0"/>
              <a:t> </a:t>
            </a:r>
            <a:r>
              <a:rPr lang="en-US" dirty="0" err="1"/>
              <a:t>trong</a:t>
            </a:r>
            <a:r>
              <a:rPr lang="en-US" dirty="0"/>
              <a:t> </a:t>
            </a:r>
            <a:r>
              <a:rPr lang="en-US" dirty="0" err="1"/>
              <a:t>những</a:t>
            </a:r>
            <a:r>
              <a:rPr lang="en-US" dirty="0"/>
              <a:t> </a:t>
            </a:r>
            <a:r>
              <a:rPr lang="en-US" dirty="0" err="1"/>
              <a:t>câu</a:t>
            </a:r>
            <a:r>
              <a:rPr lang="en-US" dirty="0"/>
              <a:t> </a:t>
            </a:r>
            <a:r>
              <a:rPr lang="en-US" dirty="0" err="1"/>
              <a:t>hỏi</a:t>
            </a:r>
            <a:r>
              <a:rPr lang="en-US" dirty="0"/>
              <a:t> </a:t>
            </a:r>
            <a:r>
              <a:rPr lang="en-US" dirty="0" err="1"/>
              <a:t>thường</a:t>
            </a:r>
            <a:r>
              <a:rPr lang="en-US" dirty="0"/>
              <a:t> </a:t>
            </a:r>
            <a:r>
              <a:rPr lang="en-US" dirty="0" err="1"/>
              <a:t>gặp</a:t>
            </a:r>
            <a:r>
              <a:rPr lang="en-US" dirty="0"/>
              <a:t> </a:t>
            </a:r>
            <a:r>
              <a:rPr lang="en-US" dirty="0" err="1"/>
              <a:t>nhất</a:t>
            </a:r>
            <a:r>
              <a:rPr lang="en-US" dirty="0"/>
              <a:t> </a:t>
            </a:r>
            <a:r>
              <a:rPr lang="en-US" dirty="0" err="1"/>
              <a:t>về</a:t>
            </a:r>
            <a:r>
              <a:rPr lang="en-US" dirty="0"/>
              <a:t> Java </a:t>
            </a:r>
            <a:r>
              <a:rPr lang="en-US" dirty="0" err="1"/>
              <a:t>là</a:t>
            </a:r>
            <a:r>
              <a:rPr lang="en-US" dirty="0"/>
              <a:t> </a:t>
            </a:r>
            <a:r>
              <a:rPr lang="en-US" dirty="0" err="1"/>
              <a:t>cách</a:t>
            </a:r>
            <a:r>
              <a:rPr lang="en-US" dirty="0"/>
              <a:t> </a:t>
            </a:r>
            <a:r>
              <a:rPr lang="en-US" dirty="0" err="1"/>
              <a:t>gửi</a:t>
            </a:r>
            <a:r>
              <a:rPr lang="en-US" dirty="0"/>
              <a:t> email </a:t>
            </a:r>
            <a:r>
              <a:rPr lang="en-US" dirty="0" err="1"/>
              <a:t>từ</a:t>
            </a:r>
            <a:r>
              <a:rPr lang="en-US" dirty="0"/>
              <a:t> </a:t>
            </a:r>
            <a:r>
              <a:rPr lang="en-US" dirty="0" err="1"/>
              <a:t>một</a:t>
            </a:r>
            <a:r>
              <a:rPr lang="en-US" dirty="0"/>
              <a:t> applet </a:t>
            </a:r>
            <a:r>
              <a:rPr lang="en-US" dirty="0" err="1"/>
              <a:t>hoặc</a:t>
            </a:r>
            <a:r>
              <a:rPr lang="en-US" dirty="0"/>
              <a:t> </a:t>
            </a:r>
            <a:r>
              <a:rPr lang="en-US" dirty="0" err="1"/>
              <a:t>ứng</a:t>
            </a:r>
            <a:r>
              <a:rPr lang="en-US" dirty="0"/>
              <a:t> </a:t>
            </a:r>
            <a:r>
              <a:rPr lang="en-US" dirty="0" err="1"/>
              <a:t>dụng</a:t>
            </a:r>
            <a:r>
              <a:rPr lang="en-US" dirty="0"/>
              <a:t> Java. </a:t>
            </a:r>
            <a:endParaRPr lang="en-US" dirty="0" smtClean="0"/>
          </a:p>
          <a:p>
            <a:pPr marL="0" indent="0">
              <a:buNone/>
            </a:pPr>
            <a:r>
              <a:rPr lang="en-US" dirty="0"/>
              <a:t>+</a:t>
            </a:r>
            <a:r>
              <a:rPr lang="en-US" dirty="0" err="1" smtClean="0">
                <a:solidFill>
                  <a:srgbClr val="FF0000"/>
                </a:solidFill>
              </a:rPr>
              <a:t>Một</a:t>
            </a:r>
            <a:r>
              <a:rPr lang="en-US" dirty="0" smtClean="0">
                <a:solidFill>
                  <a:srgbClr val="FF0000"/>
                </a:solidFill>
              </a:rPr>
              <a:t> </a:t>
            </a:r>
            <a:r>
              <a:rPr lang="en-US" dirty="0" err="1" smtClean="0">
                <a:solidFill>
                  <a:srgbClr val="FF0000"/>
                </a:solidFill>
              </a:rPr>
              <a:t>chương</a:t>
            </a:r>
            <a:r>
              <a:rPr lang="en-US" dirty="0" smtClean="0">
                <a:solidFill>
                  <a:srgbClr val="FF0000"/>
                </a:solidFill>
              </a:rPr>
              <a:t> </a:t>
            </a:r>
            <a:r>
              <a:rPr lang="en-US" dirty="0" err="1" smtClean="0">
                <a:solidFill>
                  <a:srgbClr val="FF0000"/>
                </a:solidFill>
              </a:rPr>
              <a:t>trình</a:t>
            </a:r>
            <a:r>
              <a:rPr lang="en-US" dirty="0" smtClean="0">
                <a:solidFill>
                  <a:srgbClr val="FF0000"/>
                </a:solidFill>
              </a:rPr>
              <a:t> </a:t>
            </a:r>
            <a:r>
              <a:rPr lang="en-US" dirty="0" err="1" smtClean="0">
                <a:solidFill>
                  <a:srgbClr val="FF0000"/>
                </a:solidFill>
              </a:rPr>
              <a:t>đọc</a:t>
            </a:r>
            <a:r>
              <a:rPr lang="en-US" dirty="0" smtClean="0">
                <a:solidFill>
                  <a:srgbClr val="FF0000"/>
                </a:solidFill>
              </a:rPr>
              <a:t> tin </a:t>
            </a:r>
            <a:r>
              <a:rPr lang="en-US" dirty="0" err="1" smtClean="0">
                <a:solidFill>
                  <a:srgbClr val="FF0000"/>
                </a:solidFill>
              </a:rPr>
              <a:t>có</a:t>
            </a:r>
            <a:r>
              <a:rPr lang="en-US" dirty="0" smtClean="0">
                <a:solidFill>
                  <a:srgbClr val="FF0000"/>
                </a:solidFill>
              </a:rPr>
              <a:t> </a:t>
            </a:r>
            <a:r>
              <a:rPr lang="en-US" dirty="0" err="1" smtClean="0">
                <a:solidFill>
                  <a:srgbClr val="FF0000"/>
                </a:solidFill>
              </a:rPr>
              <a:t>thể</a:t>
            </a:r>
            <a:r>
              <a:rPr lang="en-US" dirty="0" smtClean="0">
                <a:solidFill>
                  <a:srgbClr val="FF0000"/>
                </a:solidFill>
              </a:rPr>
              <a:t> </a:t>
            </a:r>
            <a:r>
              <a:rPr lang="en-US" dirty="0" err="1" smtClean="0">
                <a:solidFill>
                  <a:srgbClr val="FF0000"/>
                </a:solidFill>
              </a:rPr>
              <a:t>triển</a:t>
            </a:r>
            <a:r>
              <a:rPr lang="en-US" dirty="0" smtClean="0">
                <a:solidFill>
                  <a:srgbClr val="FF0000"/>
                </a:solidFill>
              </a:rPr>
              <a:t> </a:t>
            </a:r>
            <a:r>
              <a:rPr lang="en-US" dirty="0" err="1" smtClean="0">
                <a:solidFill>
                  <a:srgbClr val="FF0000"/>
                </a:solidFill>
              </a:rPr>
              <a:t>khai</a:t>
            </a:r>
            <a:r>
              <a:rPr lang="en-US" dirty="0" smtClean="0">
                <a:solidFill>
                  <a:srgbClr val="FF0000"/>
                </a:solidFill>
              </a:rPr>
              <a:t> </a:t>
            </a:r>
            <a:r>
              <a:rPr lang="en-US" dirty="0" err="1" smtClean="0">
                <a:solidFill>
                  <a:srgbClr val="FF0000"/>
                </a:solidFill>
              </a:rPr>
              <a:t>như</a:t>
            </a:r>
            <a:r>
              <a:rPr lang="en-US" dirty="0" smtClean="0">
                <a:solidFill>
                  <a:srgbClr val="FF0000"/>
                </a:solidFill>
              </a:rPr>
              <a:t> </a:t>
            </a:r>
            <a:r>
              <a:rPr lang="en-US" dirty="0" err="1" smtClean="0">
                <a:solidFill>
                  <a:srgbClr val="FF0000"/>
                </a:solidFill>
              </a:rPr>
              <a:t>thế</a:t>
            </a:r>
            <a:r>
              <a:rPr lang="en-US" dirty="0" smtClean="0">
                <a:solidFill>
                  <a:srgbClr val="FF0000"/>
                </a:solidFill>
              </a:rPr>
              <a:t> </a:t>
            </a:r>
            <a:r>
              <a:rPr lang="en-US" dirty="0" err="1" smtClean="0">
                <a:solidFill>
                  <a:srgbClr val="FF0000"/>
                </a:solidFill>
              </a:rPr>
              <a:t>nào</a:t>
            </a:r>
            <a:r>
              <a:rPr lang="en-US" dirty="0" smtClean="0">
                <a:solidFill>
                  <a:srgbClr val="FF0000"/>
                </a:solidFill>
              </a:rPr>
              <a:t> ?</a:t>
            </a:r>
          </a:p>
          <a:p>
            <a:pPr marL="0" indent="0">
              <a:buNone/>
            </a:pPr>
            <a:r>
              <a:rPr lang="en-US" dirty="0">
                <a:solidFill>
                  <a:schemeClr val="tx1"/>
                </a:solidFill>
              </a:rPr>
              <a:t>-</a:t>
            </a:r>
            <a:r>
              <a:rPr lang="en-US" dirty="0" err="1" smtClean="0"/>
              <a:t>Một</a:t>
            </a:r>
            <a:r>
              <a:rPr lang="en-US" dirty="0" smtClean="0"/>
              <a:t> </a:t>
            </a:r>
            <a:r>
              <a:rPr lang="en-US" dirty="0" err="1"/>
              <a:t>trình</a:t>
            </a:r>
            <a:r>
              <a:rPr lang="en-US" dirty="0"/>
              <a:t> </a:t>
            </a:r>
            <a:r>
              <a:rPr lang="en-US" dirty="0" err="1"/>
              <a:t>đọc</a:t>
            </a:r>
            <a:r>
              <a:rPr lang="en-US" dirty="0"/>
              <a:t> tin </a:t>
            </a:r>
            <a:r>
              <a:rPr lang="en-US" dirty="0" err="1"/>
              <a:t>có</a:t>
            </a:r>
            <a:r>
              <a:rPr lang="en-US" dirty="0"/>
              <a:t> </a:t>
            </a:r>
            <a:r>
              <a:rPr lang="en-US" dirty="0" err="1"/>
              <a:t>thể</a:t>
            </a:r>
            <a:r>
              <a:rPr lang="en-US" dirty="0"/>
              <a:t> </a:t>
            </a:r>
            <a:r>
              <a:rPr lang="en-US" dirty="0" err="1"/>
              <a:t>được</a:t>
            </a:r>
            <a:r>
              <a:rPr lang="en-US" dirty="0"/>
              <a:t> </a:t>
            </a:r>
            <a:r>
              <a:rPr lang="en-US" dirty="0" err="1"/>
              <a:t>triển</a:t>
            </a:r>
            <a:r>
              <a:rPr lang="en-US" dirty="0"/>
              <a:t> </a:t>
            </a:r>
            <a:r>
              <a:rPr lang="en-US" dirty="0" err="1"/>
              <a:t>khai</a:t>
            </a:r>
            <a:r>
              <a:rPr lang="en-US" dirty="0"/>
              <a:t> </a:t>
            </a:r>
            <a:r>
              <a:rPr lang="en-US" dirty="0" err="1"/>
              <a:t>như</a:t>
            </a:r>
            <a:r>
              <a:rPr lang="en-US" dirty="0"/>
              <a:t> </a:t>
            </a:r>
            <a:r>
              <a:rPr lang="en-US" dirty="0" err="1"/>
              <a:t>một</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tùy</a:t>
            </a:r>
            <a:r>
              <a:rPr lang="en-US" dirty="0"/>
              <a:t> </a:t>
            </a:r>
            <a:r>
              <a:rPr lang="en-US" dirty="0" err="1"/>
              <a:t>chỉnh</a:t>
            </a:r>
            <a:r>
              <a:rPr lang="en-US" dirty="0"/>
              <a:t> </a:t>
            </a:r>
            <a:r>
              <a:rPr lang="en-US" dirty="0" err="1"/>
              <a:t>đối</a:t>
            </a:r>
            <a:r>
              <a:rPr lang="en-US" dirty="0"/>
              <a:t> </a:t>
            </a:r>
            <a:r>
              <a:rPr lang="en-US" dirty="0" err="1"/>
              <a:t>xử</a:t>
            </a:r>
            <a:r>
              <a:rPr lang="en-US" dirty="0"/>
              <a:t> </a:t>
            </a:r>
            <a:r>
              <a:rPr lang="en-US" dirty="0" err="1"/>
              <a:t>với</a:t>
            </a:r>
            <a:r>
              <a:rPr lang="en-US" dirty="0"/>
              <a:t> NNTP </a:t>
            </a:r>
            <a:r>
              <a:rPr lang="en-US" dirty="0" err="1"/>
              <a:t>như</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phương</a:t>
            </a:r>
            <a:r>
              <a:rPr lang="en-US" dirty="0"/>
              <a:t> </a:t>
            </a:r>
            <a:r>
              <a:rPr lang="en-US" dirty="0" err="1"/>
              <a:t>tiện</a:t>
            </a:r>
            <a:r>
              <a:rPr lang="en-US" dirty="0"/>
              <a:t> </a:t>
            </a:r>
            <a:r>
              <a:rPr lang="en-US" dirty="0" err="1"/>
              <a:t>trao</a:t>
            </a:r>
            <a:r>
              <a:rPr lang="en-US" dirty="0"/>
              <a:t> </a:t>
            </a:r>
            <a:r>
              <a:rPr lang="en-US" dirty="0" err="1"/>
              <a:t>đổi</a:t>
            </a:r>
            <a:r>
              <a:rPr lang="en-US" dirty="0"/>
              <a:t> tin </a:t>
            </a:r>
            <a:r>
              <a:rPr lang="en-US" dirty="0" err="1"/>
              <a:t>nhắn</a:t>
            </a:r>
            <a:r>
              <a:rPr lang="en-US" dirty="0"/>
              <a:t> </a:t>
            </a:r>
            <a:r>
              <a:rPr lang="en-US" dirty="0" err="1"/>
              <a:t>nữa</a:t>
            </a:r>
            <a:r>
              <a:rPr lang="en-US" dirty="0"/>
              <a:t>. </a:t>
            </a:r>
            <a:r>
              <a:rPr lang="en-US" dirty="0" err="1"/>
              <a:t>Và</a:t>
            </a:r>
            <a:r>
              <a:rPr lang="en-US" dirty="0"/>
              <a:t> </a:t>
            </a:r>
            <a:r>
              <a:rPr lang="en-US" dirty="0" err="1"/>
              <a:t>đó</a:t>
            </a:r>
            <a:r>
              <a:rPr lang="en-US" dirty="0"/>
              <a:t> </a:t>
            </a:r>
            <a:r>
              <a:rPr lang="en-US" dirty="0" err="1"/>
              <a:t>chỉ</a:t>
            </a:r>
            <a:r>
              <a:rPr lang="en-US" dirty="0"/>
              <a:t> </a:t>
            </a:r>
            <a:r>
              <a:rPr lang="en-US" dirty="0" err="1"/>
              <a:t>là</a:t>
            </a:r>
            <a:r>
              <a:rPr lang="en-US" dirty="0"/>
              <a:t> </a:t>
            </a:r>
            <a:r>
              <a:rPr lang="en-US" dirty="0" err="1"/>
              <a:t>sự</a:t>
            </a:r>
            <a:r>
              <a:rPr lang="en-US" dirty="0"/>
              <a:t> </a:t>
            </a:r>
            <a:r>
              <a:rPr lang="en-US" dirty="0" err="1"/>
              <a:t>khởi</a:t>
            </a:r>
            <a:r>
              <a:rPr lang="en-US" dirty="0"/>
              <a:t> </a:t>
            </a:r>
            <a:r>
              <a:rPr lang="en-US" dirty="0" err="1"/>
              <a:t>đầu</a:t>
            </a:r>
            <a:r>
              <a:rPr lang="en-US" dirty="0"/>
              <a:t> </a:t>
            </a:r>
            <a:r>
              <a:rPr lang="en-US" dirty="0" err="1"/>
              <a:t>của</a:t>
            </a:r>
            <a:r>
              <a:rPr lang="en-US" dirty="0"/>
              <a:t> </a:t>
            </a:r>
            <a:r>
              <a:rPr lang="en-US" dirty="0" err="1"/>
              <a:t>loại</a:t>
            </a:r>
            <a:r>
              <a:rPr lang="en-US" dirty="0"/>
              <a:t> </a:t>
            </a:r>
            <a:r>
              <a:rPr lang="en-US" dirty="0" err="1"/>
              <a:t>của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JavaMail</a:t>
            </a:r>
            <a:r>
              <a:rPr lang="en-US" dirty="0"/>
              <a:t> API </a:t>
            </a:r>
            <a:r>
              <a:rPr lang="en-US" dirty="0" err="1"/>
              <a:t>làm</a:t>
            </a:r>
            <a:r>
              <a:rPr lang="en-US" dirty="0"/>
              <a:t> </a:t>
            </a:r>
            <a:r>
              <a:rPr lang="en-US" dirty="0" err="1"/>
              <a:t>cho</a:t>
            </a:r>
            <a:r>
              <a:rPr lang="en-US" dirty="0"/>
              <a:t> </a:t>
            </a:r>
            <a:r>
              <a:rPr lang="en-US" dirty="0" err="1"/>
              <a:t>nó</a:t>
            </a:r>
            <a:r>
              <a:rPr lang="en-US" dirty="0"/>
              <a:t> </a:t>
            </a:r>
            <a:r>
              <a:rPr lang="en-US" dirty="0" err="1"/>
              <a:t>rất</a:t>
            </a:r>
            <a:r>
              <a:rPr lang="en-US" dirty="0"/>
              <a:t> </a:t>
            </a:r>
            <a:r>
              <a:rPr lang="en-US" dirty="0" err="1"/>
              <a:t>dễ</a:t>
            </a:r>
            <a:r>
              <a:rPr lang="en-US" dirty="0"/>
              <a:t> </a:t>
            </a:r>
            <a:r>
              <a:rPr lang="en-US" dirty="0" err="1" smtClean="0"/>
              <a:t>viết</a:t>
            </a:r>
            <a:r>
              <a:rPr lang="en-US" dirty="0" smtClean="0"/>
              <a:t>.</a:t>
            </a:r>
          </a:p>
          <a:p>
            <a:r>
              <a:rPr lang="en-US" dirty="0" smtClean="0">
                <a:solidFill>
                  <a:srgbClr val="FF0000"/>
                </a:solidFill>
              </a:rPr>
              <a:t>19.1 </a:t>
            </a:r>
            <a:r>
              <a:rPr lang="en-US" dirty="0" err="1">
                <a:solidFill>
                  <a:srgbClr val="FF0000"/>
                </a:solidFill>
              </a:rPr>
              <a:t>JavaMail</a:t>
            </a:r>
            <a:r>
              <a:rPr lang="en-US" dirty="0">
                <a:solidFill>
                  <a:srgbClr val="FF0000"/>
                </a:solidFill>
              </a:rPr>
              <a:t> API </a:t>
            </a:r>
            <a:r>
              <a:rPr lang="en-US" dirty="0" err="1">
                <a:solidFill>
                  <a:srgbClr val="FF0000"/>
                </a:solidFill>
              </a:rPr>
              <a:t>là</a:t>
            </a:r>
            <a:r>
              <a:rPr lang="en-US" dirty="0">
                <a:solidFill>
                  <a:srgbClr val="FF0000"/>
                </a:solidFill>
              </a:rPr>
              <a:t> </a:t>
            </a:r>
            <a:r>
              <a:rPr lang="en-US" dirty="0" err="1">
                <a:solidFill>
                  <a:srgbClr val="FF0000"/>
                </a:solidFill>
              </a:rPr>
              <a:t>gì</a:t>
            </a:r>
            <a:r>
              <a:rPr lang="en-US" dirty="0">
                <a:solidFill>
                  <a:srgbClr val="FF0000"/>
                </a:solidFill>
              </a:rPr>
              <a:t>?</a:t>
            </a:r>
          </a:p>
          <a:p>
            <a:pPr marL="0" indent="0">
              <a:buNone/>
            </a:pPr>
            <a:r>
              <a:rPr lang="en-US" dirty="0" smtClean="0"/>
              <a:t>-API </a:t>
            </a:r>
            <a:r>
              <a:rPr lang="en-US" dirty="0" err="1"/>
              <a:t>JavaMail</a:t>
            </a:r>
            <a:r>
              <a:rPr lang="en-US" dirty="0"/>
              <a:t> </a:t>
            </a:r>
            <a:r>
              <a:rPr lang="en-US" dirty="0" err="1"/>
              <a:t>là</a:t>
            </a:r>
            <a:r>
              <a:rPr lang="en-US" dirty="0"/>
              <a:t> </a:t>
            </a:r>
            <a:r>
              <a:rPr lang="en-US" dirty="0" err="1"/>
              <a:t>một</a:t>
            </a:r>
            <a:r>
              <a:rPr lang="en-US" dirty="0"/>
              <a:t> </a:t>
            </a:r>
            <a:r>
              <a:rPr lang="en-US" dirty="0" err="1"/>
              <a:t>đại</a:t>
            </a:r>
            <a:r>
              <a:rPr lang="en-US" dirty="0"/>
              <a:t> </a:t>
            </a:r>
            <a:r>
              <a:rPr lang="en-US" dirty="0" err="1"/>
              <a:t>diện</a:t>
            </a:r>
            <a:r>
              <a:rPr lang="en-US" dirty="0"/>
              <a:t> </a:t>
            </a:r>
            <a:r>
              <a:rPr lang="en-US" dirty="0" err="1"/>
              <a:t>cấp</a:t>
            </a:r>
            <a:r>
              <a:rPr lang="en-US" dirty="0"/>
              <a:t> </a:t>
            </a:r>
            <a:r>
              <a:rPr lang="en-US" dirty="0" err="1"/>
              <a:t>khá</a:t>
            </a:r>
            <a:r>
              <a:rPr lang="en-US" dirty="0"/>
              <a:t> </a:t>
            </a:r>
            <a:r>
              <a:rPr lang="en-US" dirty="0" err="1"/>
              <a:t>cao</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bất</a:t>
            </a:r>
            <a:r>
              <a:rPr lang="en-US" dirty="0"/>
              <a:t> </a:t>
            </a:r>
            <a:r>
              <a:rPr lang="en-US" dirty="0" err="1" smtClean="0"/>
              <a:t>kỳ</a:t>
            </a:r>
            <a:r>
              <a:rPr lang="en-US" dirty="0"/>
              <a:t> </a:t>
            </a:r>
            <a:r>
              <a:rPr lang="en-US" dirty="0" err="1" smtClean="0"/>
              <a:t>hệ</a:t>
            </a:r>
            <a:r>
              <a:rPr lang="en-US" dirty="0" smtClean="0"/>
              <a:t> </a:t>
            </a:r>
            <a:r>
              <a:rPr lang="en-US" dirty="0" err="1"/>
              <a:t>thống</a:t>
            </a:r>
            <a:r>
              <a:rPr lang="en-US" dirty="0"/>
              <a:t> </a:t>
            </a:r>
            <a:r>
              <a:rPr lang="en-US" dirty="0" err="1"/>
              <a:t>thư</a:t>
            </a:r>
            <a:r>
              <a:rPr lang="en-US" dirty="0"/>
              <a:t> </a:t>
            </a:r>
            <a:r>
              <a:rPr lang="en-US" dirty="0" err="1"/>
              <a:t>điện</a:t>
            </a:r>
            <a:r>
              <a:rPr lang="en-US" dirty="0"/>
              <a:t> </a:t>
            </a:r>
            <a:r>
              <a:rPr lang="en-US" dirty="0" err="1"/>
              <a:t>tử</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được</a:t>
            </a:r>
            <a:r>
              <a:rPr lang="en-US" dirty="0"/>
              <a:t> </a:t>
            </a:r>
            <a:r>
              <a:rPr lang="en-US" dirty="0" err="1"/>
              <a:t>đại</a:t>
            </a:r>
            <a:r>
              <a:rPr lang="en-US" dirty="0"/>
              <a:t> </a:t>
            </a:r>
            <a:r>
              <a:rPr lang="en-US" dirty="0" err="1"/>
              <a:t>diện</a:t>
            </a:r>
            <a:r>
              <a:rPr lang="en-US" dirty="0"/>
              <a:t> </a:t>
            </a:r>
            <a:r>
              <a:rPr lang="en-US" dirty="0" err="1"/>
              <a:t>bởi</a:t>
            </a:r>
            <a:r>
              <a:rPr lang="en-US" dirty="0"/>
              <a:t> </a:t>
            </a:r>
            <a:r>
              <a:rPr lang="en-US" dirty="0" err="1"/>
              <a:t>các</a:t>
            </a:r>
            <a:r>
              <a:rPr lang="en-US" dirty="0"/>
              <a:t> </a:t>
            </a:r>
            <a:r>
              <a:rPr lang="en-US" dirty="0" err="1"/>
              <a:t>lớp</a:t>
            </a:r>
            <a:r>
              <a:rPr lang="en-US" dirty="0"/>
              <a:t> </a:t>
            </a:r>
            <a:r>
              <a:rPr lang="en-US" dirty="0" err="1"/>
              <a:t>trừu</a:t>
            </a:r>
            <a:r>
              <a:rPr lang="en-US" dirty="0"/>
              <a:t> </a:t>
            </a:r>
            <a:r>
              <a:rPr lang="en-US" dirty="0" err="1"/>
              <a:t>tượng</a:t>
            </a:r>
            <a:r>
              <a:rPr lang="en-US" dirty="0"/>
              <a:t> </a:t>
            </a:r>
            <a:r>
              <a:rPr lang="en-US" dirty="0" err="1"/>
              <a:t>trong</a:t>
            </a:r>
            <a:r>
              <a:rPr lang="en-US" dirty="0"/>
              <a:t>  </a:t>
            </a:r>
            <a:r>
              <a:rPr lang="en-US" dirty="0" err="1"/>
              <a:t>javax.mail</a:t>
            </a:r>
            <a:r>
              <a:rPr lang="en-US" dirty="0"/>
              <a:t> </a:t>
            </a:r>
            <a:r>
              <a:rPr lang="en-US" dirty="0" err="1"/>
              <a:t>gói</a:t>
            </a:r>
            <a:r>
              <a:rPr lang="en-US" dirty="0"/>
              <a:t> </a:t>
            </a:r>
            <a:r>
              <a:rPr lang="en-US" dirty="0" err="1" smtClean="0"/>
              <a:t>hàng</a:t>
            </a:r>
            <a:endParaRPr lang="en-US" dirty="0" smtClean="0"/>
          </a:p>
          <a:p>
            <a:pPr marL="0" indent="0">
              <a:buNone/>
            </a:pPr>
            <a:r>
              <a:rPr lang="en-US" dirty="0" smtClean="0"/>
              <a:t> + </a:t>
            </a:r>
            <a:r>
              <a:rPr lang="en-US" dirty="0" err="1" smtClean="0"/>
              <a:t>Ví</a:t>
            </a:r>
            <a:r>
              <a:rPr lang="en-US" dirty="0" smtClean="0"/>
              <a:t> </a:t>
            </a:r>
            <a:r>
              <a:rPr lang="en-US" dirty="0" err="1" smtClean="0"/>
              <a:t>dụ</a:t>
            </a:r>
            <a:r>
              <a:rPr lang="en-US" dirty="0" smtClean="0"/>
              <a:t> : </a:t>
            </a:r>
            <a:r>
              <a:rPr lang="en-US" dirty="0" err="1" smtClean="0"/>
              <a:t>lớp</a:t>
            </a:r>
            <a:r>
              <a:rPr lang="en-US" dirty="0" smtClean="0"/>
              <a:t> </a:t>
            </a:r>
            <a:r>
              <a:rPr lang="en-US" dirty="0" err="1" smtClean="0"/>
              <a:t>trừu</a:t>
            </a:r>
            <a:r>
              <a:rPr lang="en-US" dirty="0" smtClean="0"/>
              <a:t> </a:t>
            </a:r>
            <a:r>
              <a:rPr lang="en-US" dirty="0" err="1" smtClean="0"/>
              <a:t>tượng</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một</a:t>
            </a:r>
            <a:r>
              <a:rPr lang="en-US" dirty="0" smtClean="0"/>
              <a:t> email </a:t>
            </a:r>
            <a:r>
              <a:rPr lang="en-US" dirty="0" err="1" smtClean="0"/>
              <a:t>thông</a:t>
            </a:r>
            <a:r>
              <a:rPr lang="en-US" dirty="0" smtClean="0"/>
              <a:t> </a:t>
            </a:r>
            <a:r>
              <a:rPr lang="en-US" dirty="0" err="1" smtClean="0"/>
              <a:t>điệp</a:t>
            </a:r>
            <a:r>
              <a:rPr lang="en-US" dirty="0" smtClean="0"/>
              <a:t> </a:t>
            </a:r>
            <a:r>
              <a:rPr lang="en-US" dirty="0" err="1"/>
              <a:t>Nó</a:t>
            </a:r>
            <a:r>
              <a:rPr lang="en-US" dirty="0"/>
              <a:t> </a:t>
            </a:r>
            <a:r>
              <a:rPr lang="en-US" dirty="0" err="1"/>
              <a:t>khai</a:t>
            </a:r>
            <a:r>
              <a:rPr lang="en-US" dirty="0"/>
              <a:t> </a:t>
            </a:r>
            <a:r>
              <a:rPr lang="en-US" dirty="0" err="1"/>
              <a:t>báo</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trừu</a:t>
            </a:r>
            <a:r>
              <a:rPr lang="en-US" dirty="0"/>
              <a:t> </a:t>
            </a:r>
            <a:r>
              <a:rPr lang="en-US" dirty="0" err="1"/>
              <a:t>tượng</a:t>
            </a:r>
            <a:r>
              <a:rPr lang="en-US" dirty="0"/>
              <a:t> </a:t>
            </a:r>
            <a:r>
              <a:rPr lang="en-US" dirty="0" err="1"/>
              <a:t>để</a:t>
            </a:r>
            <a:r>
              <a:rPr lang="en-US" dirty="0"/>
              <a:t> </a:t>
            </a:r>
            <a:r>
              <a:rPr lang="en-US" dirty="0" err="1"/>
              <a:t>lấy</a:t>
            </a:r>
            <a:r>
              <a:rPr lang="en-US" dirty="0"/>
              <a:t> </a:t>
            </a:r>
            <a:r>
              <a:rPr lang="en-US" dirty="0" err="1"/>
              <a:t>và</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thông</a:t>
            </a:r>
            <a:r>
              <a:rPr lang="en-US" dirty="0"/>
              <a:t> tin </a:t>
            </a:r>
            <a:r>
              <a:rPr lang="en-US" dirty="0" err="1"/>
              <a:t>phong</a:t>
            </a:r>
            <a:r>
              <a:rPr lang="en-US" dirty="0"/>
              <a:t> </a:t>
            </a:r>
            <a:r>
              <a:rPr lang="en-US" dirty="0" err="1"/>
              <a:t>bì</a:t>
            </a:r>
            <a:r>
              <a:rPr lang="en-US" dirty="0"/>
              <a:t> </a:t>
            </a:r>
            <a:r>
              <a:rPr lang="en-US" dirty="0" err="1"/>
              <a:t>khác</a:t>
            </a:r>
            <a:r>
              <a:rPr lang="en-US" dirty="0"/>
              <a:t> </a:t>
            </a:r>
            <a:r>
              <a:rPr lang="en-US" dirty="0" err="1"/>
              <a:t>nhau</a:t>
            </a:r>
            <a:r>
              <a:rPr lang="en-US" dirty="0"/>
              <a:t> </a:t>
            </a:r>
            <a:r>
              <a:rPr lang="en-US" dirty="0" err="1"/>
              <a:t>cho</a:t>
            </a:r>
            <a:r>
              <a:rPr lang="en-US" dirty="0"/>
              <a:t> tin </a:t>
            </a:r>
            <a:r>
              <a:rPr lang="en-US" dirty="0" err="1"/>
              <a:t>nhắn</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người</a:t>
            </a:r>
            <a:r>
              <a:rPr lang="en-US" dirty="0"/>
              <a:t> </a:t>
            </a:r>
            <a:r>
              <a:rPr lang="en-US" dirty="0" err="1"/>
              <a:t>gửi</a:t>
            </a:r>
            <a:r>
              <a:rPr lang="en-US" dirty="0"/>
              <a:t> </a:t>
            </a:r>
            <a:r>
              <a:rPr lang="en-US" dirty="0" err="1"/>
              <a:t>và</a:t>
            </a:r>
            <a:r>
              <a:rPr lang="en-US" dirty="0"/>
              <a:t> </a:t>
            </a:r>
            <a:r>
              <a:rPr lang="en-US" dirty="0" err="1"/>
              <a:t>người</a:t>
            </a:r>
            <a:r>
              <a:rPr lang="en-US" dirty="0"/>
              <a:t> </a:t>
            </a:r>
            <a:r>
              <a:rPr lang="en-US" dirty="0" err="1"/>
              <a:t>nhận</a:t>
            </a:r>
            <a:r>
              <a:rPr lang="en-US" dirty="0"/>
              <a:t>, </a:t>
            </a:r>
            <a:r>
              <a:rPr lang="en-US" dirty="0" err="1"/>
              <a:t>ngày</a:t>
            </a:r>
            <a:r>
              <a:rPr lang="en-US" dirty="0"/>
              <a:t> </a:t>
            </a:r>
            <a:r>
              <a:rPr lang="en-US" dirty="0" err="1"/>
              <a:t>gửi</a:t>
            </a:r>
            <a:r>
              <a:rPr lang="en-US" dirty="0"/>
              <a:t> </a:t>
            </a:r>
            <a:r>
              <a:rPr lang="en-US" dirty="0" err="1"/>
              <a:t>và</a:t>
            </a:r>
            <a:r>
              <a:rPr lang="en-US" dirty="0"/>
              <a:t> </a:t>
            </a:r>
            <a:r>
              <a:rPr lang="en-US" dirty="0" err="1"/>
              <a:t>chủ</a:t>
            </a:r>
            <a:r>
              <a:rPr lang="en-US" dirty="0"/>
              <a:t> </a:t>
            </a:r>
            <a:r>
              <a:rPr lang="en-US" dirty="0" err="1"/>
              <a:t>đề</a:t>
            </a:r>
            <a:r>
              <a:rPr lang="en-US" dirty="0"/>
              <a:t> </a:t>
            </a:r>
            <a:r>
              <a:rPr lang="en-US" dirty="0" err="1"/>
              <a:t>của</a:t>
            </a:r>
            <a:endParaRPr lang="en-US" dirty="0"/>
          </a:p>
          <a:p>
            <a:pPr marL="0" indent="0">
              <a:buNone/>
            </a:pP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168382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002" y="723675"/>
            <a:ext cx="8596668" cy="4684348"/>
          </a:xfrm>
        </p:spPr>
        <p:txBody>
          <a:bodyPr/>
          <a:lstStyle/>
          <a:p>
            <a:r>
              <a:rPr lang="vi-VN" dirty="0">
                <a:solidFill>
                  <a:srgbClr val="FF0000"/>
                </a:solidFill>
              </a:rPr>
              <a:t>19.4 Xác thực mật khẩu Mã hóa cứng mật khẩu trong mã nguồn </a:t>
            </a:r>
            <a:r>
              <a:rPr lang="en-US" dirty="0">
                <a:solidFill>
                  <a:srgbClr val="FF0000"/>
                </a:solidFill>
              </a:rPr>
              <a:t> </a:t>
            </a:r>
            <a:endParaRPr lang="en-US" dirty="0" smtClean="0">
              <a:solidFill>
                <a:srgbClr val="FF0000"/>
              </a:solidFill>
            </a:endParaRPr>
          </a:p>
          <a:p>
            <a:pPr marL="0" indent="0">
              <a:buNone/>
            </a:pPr>
            <a:r>
              <a:rPr lang="en-US" dirty="0" smtClean="0"/>
              <a:t> </a:t>
            </a:r>
            <a:r>
              <a:rPr lang="vi-VN" dirty="0" smtClean="0"/>
              <a:t> </a:t>
            </a:r>
            <a:r>
              <a:rPr lang="vi-VN" dirty="0"/>
              <a:t>Ví dụ 19.4, nói một cách tối thiểu, rất ý kiến tồi. Nếu mật khẩu được yêu cầu, bạn nên hỏi người dùng về mật khẩu đó trong thời gian chạy. Hơn nữa, khi người dùng nhập mật khẩu, mật khẩu sẽ không được hiển thị trên màn. Tốt nhất, nó thậm chí không nên được truyền dưới dạng văn bản rõ ràng trên mạng, mặc dù trên thực tế, nhiều máy khách và máy chủ POP hiện tại làm chính xác điều đó. (IMAP có xu hướng an toàn hơn một chút.) Khi bạn mở một kết nối với kho tin nhắn, API JavaMail cho phép bạn cung cấp một đối tượng javax.mail.Authenticator mà nó có thể sử dụng để lấy tên người dùng và mật khẩu. Authenticator là một lớp trừu tượng: công khai lớp trừu tượng Authenticator mở rộng đối tượng Khi nhà cung cấp cần biết tên người dùng hoặc mật khẩu, nhà cung cấp sẽ gọi lại phương </a:t>
            </a:r>
            <a:r>
              <a:rPr lang="vi-VN" dirty="0" smtClean="0"/>
              <a:t>thức</a:t>
            </a:r>
            <a:r>
              <a:rPr lang="en-US" dirty="0" smtClean="0"/>
              <a:t> </a:t>
            </a:r>
            <a:r>
              <a:rPr lang="vi-VN" dirty="0" smtClean="0"/>
              <a:t>getPasswordAuthentication </a:t>
            </a:r>
            <a:r>
              <a:rPr lang="vi-VN" dirty="0"/>
              <a:t>() trong lớp con do người dùng xác định của Trình xác thực. Điều này trả về một đối tượng PasswordAuthentication chứa cái này thông tin: </a:t>
            </a:r>
            <a:endParaRPr lang="en-US" dirty="0"/>
          </a:p>
          <a:p>
            <a:endParaRPr lang="en-US" dirty="0"/>
          </a:p>
        </p:txBody>
      </p:sp>
    </p:spTree>
    <p:extLst>
      <p:ext uri="{BB962C8B-B14F-4D97-AF65-F5344CB8AC3E}">
        <p14:creationId xmlns:p14="http://schemas.microsoft.com/office/powerpoint/2010/main" val="412232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15529" y="731838"/>
            <a:ext cx="6720979" cy="5310187"/>
          </a:xfrm>
          <a:prstGeom prst="rect">
            <a:avLst/>
          </a:prstGeom>
        </p:spPr>
      </p:pic>
    </p:spTree>
    <p:extLst>
      <p:ext uri="{BB962C8B-B14F-4D97-AF65-F5344CB8AC3E}">
        <p14:creationId xmlns:p14="http://schemas.microsoft.com/office/powerpoint/2010/main" val="294243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830" y="374794"/>
            <a:ext cx="8596668" cy="5625412"/>
          </a:xfrm>
        </p:spPr>
        <p:txBody>
          <a:bodyPr/>
          <a:lstStyle/>
          <a:p>
            <a:r>
              <a:rPr lang="vi-VN" dirty="0"/>
              <a:t>19.5 Địa chỉ Lớp javax.mail.Address rất đơn giản. Đó là một lớp trừu tượng tồn tại chủ yếu được phân lớp bởi các lớp địa chỉ giao thức cụ thể khác: lớp trừu tượng công khai Địa chỉ mở rộng Đối tượng Có hai trong số các lớp con này trong API JavaMail tiêu chuẩn: InternetAddress cho email SMTP và NewsAddress cho nhóm tin Usenet: lớp công cộng InternetAddress mở rộng Địa chỉ public class NewsAddress mở rộng Địa chỉ Các nhà cung cấp giao thức thư khác cũng sẽ phân lớp Địa chỉ với các lớp đại diện cho phong cách địa chỉ của họ. </a:t>
            </a:r>
            <a:endParaRPr lang="en-US" dirty="0" smtClean="0"/>
          </a:p>
          <a:p>
            <a:r>
              <a:rPr lang="vi-VN" dirty="0"/>
              <a:t>Hầu hết mã này chỉ để xử lý GUI. Hình 19.4 cho thấy khá đơn giản hộp thoại này tạo ra</a:t>
            </a:r>
            <a:r>
              <a:rPr lang="vi-VN" dirty="0" smtClean="0"/>
              <a:t>.</a:t>
            </a:r>
            <a:endParaRPr lang="en-US" dirty="0" smtClean="0"/>
          </a:p>
          <a:p>
            <a:endParaRPr lang="en-US" dirty="0"/>
          </a:p>
        </p:txBody>
      </p:sp>
      <p:sp>
        <p:nvSpPr>
          <p:cNvPr id="4" name="Rectangle 2"/>
          <p:cNvSpPr>
            <a:spLocks noChangeArrowheads="1"/>
          </p:cNvSpPr>
          <p:nvPr/>
        </p:nvSpPr>
        <p:spPr bwMode="auto">
          <a:xfrm>
            <a:off x="0" y="82406"/>
            <a:ext cx="23115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482706"/>
            <a:ext cx="18473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3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endParaRPr>
          </a:p>
        </p:txBody>
      </p:sp>
      <p:pic>
        <p:nvPicPr>
          <p:cNvPr id="6" name="Picture 5"/>
          <p:cNvPicPr>
            <a:picLocks noChangeAspect="1"/>
          </p:cNvPicPr>
          <p:nvPr/>
        </p:nvPicPr>
        <p:blipFill>
          <a:blip r:embed="rId2"/>
          <a:stretch>
            <a:fillRect/>
          </a:stretch>
        </p:blipFill>
        <p:spPr>
          <a:xfrm>
            <a:off x="2768100" y="3302589"/>
            <a:ext cx="4600575" cy="2847975"/>
          </a:xfrm>
          <a:prstGeom prst="rect">
            <a:avLst/>
          </a:prstGeom>
        </p:spPr>
      </p:pic>
    </p:spTree>
    <p:extLst>
      <p:ext uri="{BB962C8B-B14F-4D97-AF65-F5344CB8AC3E}">
        <p14:creationId xmlns:p14="http://schemas.microsoft.com/office/powerpoint/2010/main" val="422733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 y="1997839"/>
            <a:ext cx="8412480" cy="2031325"/>
          </a:xfrm>
          <a:prstGeom prst="rect">
            <a:avLst/>
          </a:prstGeom>
        </p:spPr>
        <p:txBody>
          <a:bodyPr wrap="square">
            <a:spAutoFit/>
          </a:bodyPr>
          <a:lstStyle/>
          <a:p>
            <a:r>
              <a:rPr lang="vi-VN" b="0" i="0" dirty="0" smtClean="0">
                <a:solidFill>
                  <a:srgbClr val="000000"/>
                </a:solidFill>
                <a:effectLst/>
                <a:latin typeface="Roboto"/>
              </a:rPr>
              <a:t>Điều thú vị là JPasswordField mất nhiều công sức hơn để bảo mật Xác thực mật khẩu. JPasswordField lưu trữ mật khẩu dưới dạng một mảng ký tự để khi bạn hoàn thành mật khẩu, bạn có thể ghi đè nó bằng null. Điều này có nghĩa là mật khẩu tồn tại trong bộ nhớ trong thời gian ngắn hơn và ít có khả năng bị vô tình được đổi sang đĩa và để lại ở đó trong hệ thống bộ nhớ ảo. Tuy nhiên, PasswordAuthentication lưu trữ mật khẩu dưới dạng chuỗi, không thay đổi được và do đó có thể vô tình được lưu trữ trên đĩa. </a:t>
            </a:r>
            <a:endParaRPr lang="en-US" dirty="0"/>
          </a:p>
        </p:txBody>
      </p:sp>
    </p:spTree>
    <p:extLst>
      <p:ext uri="{BB962C8B-B14F-4D97-AF65-F5344CB8AC3E}">
        <p14:creationId xmlns:p14="http://schemas.microsoft.com/office/powerpoint/2010/main" val="264783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77863" y="609600"/>
            <a:ext cx="8596312" cy="5432425"/>
          </a:xfrm>
        </p:spPr>
        <p:txBody>
          <a:bodyPr/>
          <a:lstStyle/>
          <a:p>
            <a:r>
              <a:rPr lang="en-US" dirty="0" smtClean="0"/>
              <a:t>19.6 </a:t>
            </a:r>
          </a:p>
          <a:p>
            <a:pPr marL="0" indent="0">
              <a:buNone/>
            </a:pPr>
            <a:r>
              <a:rPr lang="en-US" dirty="0"/>
              <a:t>-</a:t>
            </a:r>
            <a:r>
              <a:rPr lang="vi-VN" dirty="0" smtClean="0"/>
              <a:t>Lớp </a:t>
            </a:r>
            <a:r>
              <a:rPr lang="vi-VN" dirty="0"/>
              <a:t>URLName javax.mail.URLName đại diện cho tên của một URL; nghĩa là, nó coi một URL như một chuỗi, nhưng không cố gắng kết nối hoặc giải quyết bất kỳ phần nào của chuỗi. URL tên chủ yếu được sử dụng như một cách thuận tiện để xác định các thư mục và cửa hàng với URL không chuẩn, chẳng hạn như pop3: // elharo: mypassword@mail.metalab.unc.edu: 110 / INBOX, không có trình xử lý giao thức phù hợp: Đối tượng URLName lớp công khai Các phương thức của URLName rất giống với các phương thức của java.net.URL được thảo luận trong Chương 7, ngoại trừ việc tất cả những gì liên quan đến kết nối thực tế đã bị xóa. Những gì còn lại là một loạt các phương pháp để chia một chuỗi URL thành các phần thành phần của nó hoặc xây dựng một URL từ các mảnh.</a:t>
            </a:r>
            <a:endParaRPr lang="en-US" dirty="0"/>
          </a:p>
        </p:txBody>
      </p:sp>
    </p:spTree>
    <p:extLst>
      <p:ext uri="{BB962C8B-B14F-4D97-AF65-F5344CB8AC3E}">
        <p14:creationId xmlns:p14="http://schemas.microsoft.com/office/powerpoint/2010/main" val="148048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162" y="121920"/>
            <a:ext cx="8596668" cy="6487886"/>
          </a:xfrm>
        </p:spPr>
        <p:txBody>
          <a:bodyPr/>
          <a:lstStyle/>
          <a:p>
            <a:pPr marL="0" indent="0">
              <a:buNone/>
            </a:pPr>
            <a:r>
              <a:rPr lang="en-US" dirty="0" smtClean="0"/>
              <a:t> </a:t>
            </a:r>
            <a:r>
              <a:rPr lang="en-US" dirty="0" err="1" smtClean="0"/>
              <a:t>thông</a:t>
            </a:r>
            <a:r>
              <a:rPr lang="en-US" dirty="0" smtClean="0"/>
              <a:t> </a:t>
            </a:r>
            <a:r>
              <a:rPr lang="en-US" dirty="0" err="1"/>
              <a:t>điệp</a:t>
            </a:r>
            <a:r>
              <a:rPr lang="en-US" dirty="0"/>
              <a:t>. </a:t>
            </a:r>
            <a:r>
              <a:rPr lang="en-US" dirty="0" err="1"/>
              <a:t>Lớp</a:t>
            </a:r>
            <a:r>
              <a:rPr lang="en-US" dirty="0"/>
              <a:t> </a:t>
            </a:r>
            <a:r>
              <a:rPr lang="en-US" dirty="0" err="1"/>
              <a:t>trừu</a:t>
            </a:r>
            <a:r>
              <a:rPr lang="en-US" dirty="0"/>
              <a:t> </a:t>
            </a:r>
            <a:r>
              <a:rPr lang="en-US" dirty="0" err="1"/>
              <a:t>tượng</a:t>
            </a:r>
            <a:r>
              <a:rPr lang="en-US" dirty="0"/>
              <a:t>  </a:t>
            </a:r>
            <a:r>
              <a:rPr lang="en-US" dirty="0" err="1"/>
              <a:t>javax.mail.Folder</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một</a:t>
            </a:r>
            <a:r>
              <a:rPr lang="en-US" dirty="0"/>
              <a:t> </a:t>
            </a:r>
            <a:r>
              <a:rPr lang="en-US" dirty="0" err="1"/>
              <a:t>vùng</a:t>
            </a:r>
            <a:r>
              <a:rPr lang="en-US" dirty="0"/>
              <a:t> </a:t>
            </a:r>
            <a:r>
              <a:rPr lang="en-US" dirty="0" err="1"/>
              <a:t>chứa</a:t>
            </a:r>
            <a:r>
              <a:rPr lang="en-US" dirty="0"/>
              <a:t> </a:t>
            </a:r>
            <a:r>
              <a:rPr lang="en-US" dirty="0" err="1"/>
              <a:t>thông</a:t>
            </a:r>
            <a:r>
              <a:rPr lang="en-US" dirty="0"/>
              <a:t> </a:t>
            </a:r>
            <a:r>
              <a:rPr lang="en-US" dirty="0" err="1"/>
              <a:t>điệp</a:t>
            </a:r>
            <a:r>
              <a:rPr lang="en-US" dirty="0"/>
              <a:t>. </a:t>
            </a:r>
            <a:r>
              <a:rPr lang="en-US" dirty="0" err="1"/>
              <a:t>Nó</a:t>
            </a:r>
            <a:r>
              <a:rPr lang="en-US" dirty="0"/>
              <a:t> </a:t>
            </a:r>
            <a:r>
              <a:rPr lang="en-US" dirty="0" err="1"/>
              <a:t>khai</a:t>
            </a:r>
            <a:r>
              <a:rPr lang="en-US" dirty="0"/>
              <a:t> </a:t>
            </a:r>
            <a:r>
              <a:rPr lang="en-US" dirty="0" err="1"/>
              <a:t>báo</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trừu</a:t>
            </a:r>
            <a:r>
              <a:rPr lang="en-US" dirty="0"/>
              <a:t> </a:t>
            </a:r>
            <a:r>
              <a:rPr lang="en-US" dirty="0" err="1"/>
              <a:t>tượng</a:t>
            </a:r>
            <a:r>
              <a:rPr lang="en-US" dirty="0"/>
              <a:t> </a:t>
            </a:r>
            <a:r>
              <a:rPr lang="en-US" dirty="0" err="1"/>
              <a:t>để</a:t>
            </a:r>
            <a:r>
              <a:rPr lang="en-US" dirty="0"/>
              <a:t> </a:t>
            </a:r>
            <a:r>
              <a:rPr lang="en-US" dirty="0" err="1"/>
              <a:t>lấy</a:t>
            </a:r>
            <a:r>
              <a:rPr lang="en-US" dirty="0"/>
              <a:t> </a:t>
            </a:r>
            <a:r>
              <a:rPr lang="en-US" dirty="0" err="1"/>
              <a:t>thư</a:t>
            </a:r>
            <a:r>
              <a:rPr lang="en-US" dirty="0"/>
              <a:t> </a:t>
            </a:r>
            <a:r>
              <a:rPr lang="en-US" dirty="0" err="1"/>
              <a:t>từ</a:t>
            </a:r>
            <a:r>
              <a:rPr lang="en-US" dirty="0"/>
              <a:t> </a:t>
            </a:r>
            <a:r>
              <a:rPr lang="en-US" dirty="0" err="1"/>
              <a:t>một</a:t>
            </a:r>
            <a:r>
              <a:rPr lang="en-US" dirty="0"/>
              <a:t> </a:t>
            </a:r>
            <a:r>
              <a:rPr lang="en-US" dirty="0" err="1"/>
              <a:t>thư</a:t>
            </a:r>
            <a:r>
              <a:rPr lang="en-US" dirty="0"/>
              <a:t> </a:t>
            </a:r>
            <a:r>
              <a:rPr lang="en-US" dirty="0" err="1"/>
              <a:t>mục</a:t>
            </a:r>
            <a:r>
              <a:rPr lang="en-US" dirty="0"/>
              <a:t>, </a:t>
            </a:r>
            <a:r>
              <a:rPr lang="en-US" dirty="0" err="1"/>
              <a:t>để</a:t>
            </a:r>
            <a:r>
              <a:rPr lang="en-US" dirty="0"/>
              <a:t> di </a:t>
            </a:r>
            <a:r>
              <a:rPr lang="en-US" dirty="0" err="1"/>
              <a:t>chuyển</a:t>
            </a:r>
            <a:r>
              <a:rPr lang="en-US" dirty="0"/>
              <a:t> </a:t>
            </a:r>
            <a:r>
              <a:rPr lang="en-US" dirty="0" err="1"/>
              <a:t>thư</a:t>
            </a:r>
            <a:r>
              <a:rPr lang="en-US" dirty="0"/>
              <a:t> </a:t>
            </a:r>
            <a:r>
              <a:rPr lang="en-US" dirty="0" err="1"/>
              <a:t>giữa</a:t>
            </a:r>
            <a:r>
              <a:rPr lang="en-US" dirty="0"/>
              <a:t> </a:t>
            </a:r>
            <a:r>
              <a:rPr lang="en-US" dirty="0" err="1"/>
              <a:t>thư</a:t>
            </a:r>
            <a:r>
              <a:rPr lang="en-US" dirty="0"/>
              <a:t> </a:t>
            </a:r>
            <a:r>
              <a:rPr lang="en-US" dirty="0" err="1"/>
              <a:t>mục</a:t>
            </a:r>
            <a:r>
              <a:rPr lang="en-US" dirty="0"/>
              <a:t> </a:t>
            </a:r>
            <a:r>
              <a:rPr lang="en-US" dirty="0" err="1"/>
              <a:t>và</a:t>
            </a:r>
            <a:r>
              <a:rPr lang="en-US" dirty="0"/>
              <a:t> </a:t>
            </a:r>
            <a:r>
              <a:rPr lang="en-US" dirty="0" err="1"/>
              <a:t>để</a:t>
            </a:r>
            <a:r>
              <a:rPr lang="en-US" dirty="0"/>
              <a:t> </a:t>
            </a:r>
            <a:r>
              <a:rPr lang="en-US" dirty="0" err="1"/>
              <a:t>xóa</a:t>
            </a:r>
            <a:r>
              <a:rPr lang="en-US" dirty="0"/>
              <a:t> </a:t>
            </a:r>
            <a:r>
              <a:rPr lang="en-US" dirty="0" err="1"/>
              <a:t>thư</a:t>
            </a:r>
            <a:r>
              <a:rPr lang="en-US" dirty="0"/>
              <a:t> </a:t>
            </a:r>
            <a:r>
              <a:rPr lang="en-US" dirty="0" err="1"/>
              <a:t>khỏi</a:t>
            </a:r>
            <a:r>
              <a:rPr lang="en-US" dirty="0"/>
              <a:t> </a:t>
            </a:r>
            <a:r>
              <a:rPr lang="en-US" dirty="0" err="1"/>
              <a:t>một</a:t>
            </a:r>
            <a:r>
              <a:rPr lang="en-US" dirty="0"/>
              <a:t> </a:t>
            </a:r>
            <a:r>
              <a:rPr lang="en-US" dirty="0" err="1"/>
              <a:t>thư</a:t>
            </a:r>
            <a:r>
              <a:rPr lang="en-US" dirty="0"/>
              <a:t> </a:t>
            </a:r>
            <a:r>
              <a:rPr lang="en-US" dirty="0" err="1"/>
              <a:t>mục</a:t>
            </a:r>
            <a:r>
              <a:rPr lang="en-US" dirty="0"/>
              <a:t>.</a:t>
            </a:r>
          </a:p>
          <a:p>
            <a:endParaRPr lang="en-US" dirty="0"/>
          </a:p>
        </p:txBody>
      </p:sp>
      <p:pic>
        <p:nvPicPr>
          <p:cNvPr id="4" name="Picture 3"/>
          <p:cNvPicPr>
            <a:picLocks noChangeAspect="1"/>
          </p:cNvPicPr>
          <p:nvPr/>
        </p:nvPicPr>
        <p:blipFill>
          <a:blip r:embed="rId2"/>
          <a:stretch>
            <a:fillRect/>
          </a:stretch>
        </p:blipFill>
        <p:spPr>
          <a:xfrm>
            <a:off x="1936127" y="1138626"/>
            <a:ext cx="5730737" cy="5305717"/>
          </a:xfrm>
          <a:prstGeom prst="rect">
            <a:avLst/>
          </a:prstGeom>
        </p:spPr>
      </p:pic>
    </p:spTree>
    <p:extLst>
      <p:ext uri="{BB962C8B-B14F-4D97-AF65-F5344CB8AC3E}">
        <p14:creationId xmlns:p14="http://schemas.microsoft.com/office/powerpoint/2010/main" val="324612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solidFill>
                  <a:srgbClr val="FF0000"/>
                </a:solidFill>
              </a:rPr>
              <a:t>Java API </a:t>
            </a:r>
            <a:r>
              <a:rPr lang="en-US" dirty="0" err="1" smtClean="0">
                <a:solidFill>
                  <a:srgbClr val="FF0000"/>
                </a:solidFill>
              </a:rPr>
              <a:t>được</a:t>
            </a:r>
            <a:r>
              <a:rPr lang="en-US" dirty="0" smtClean="0">
                <a:solidFill>
                  <a:srgbClr val="FF0000"/>
                </a:solidFill>
              </a:rPr>
              <a:t> </a:t>
            </a:r>
            <a:r>
              <a:rPr lang="en-US" dirty="0" err="1" smtClean="0">
                <a:solidFill>
                  <a:srgbClr val="FF0000"/>
                </a:solidFill>
              </a:rPr>
              <a:t>dùng</a:t>
            </a:r>
            <a:r>
              <a:rPr lang="en-US" dirty="0" smtClean="0">
                <a:solidFill>
                  <a:srgbClr val="FF0000"/>
                </a:solidFill>
              </a:rPr>
              <a:t> </a:t>
            </a:r>
            <a:r>
              <a:rPr lang="en-US" dirty="0" err="1" smtClean="0">
                <a:solidFill>
                  <a:srgbClr val="FF0000"/>
                </a:solidFill>
              </a:rPr>
              <a:t>như</a:t>
            </a:r>
            <a:r>
              <a:rPr lang="en-US" dirty="0" smtClean="0">
                <a:solidFill>
                  <a:srgbClr val="FF0000"/>
                </a:solidFill>
              </a:rPr>
              <a:t> </a:t>
            </a:r>
            <a:r>
              <a:rPr lang="en-US" dirty="0" err="1" smtClean="0">
                <a:solidFill>
                  <a:srgbClr val="FF0000"/>
                </a:solidFill>
              </a:rPr>
              <a:t>thế</a:t>
            </a:r>
            <a:r>
              <a:rPr lang="en-US" dirty="0" smtClean="0">
                <a:solidFill>
                  <a:srgbClr val="FF0000"/>
                </a:solidFill>
              </a:rPr>
              <a:t> </a:t>
            </a:r>
            <a:r>
              <a:rPr lang="en-US" dirty="0" err="1" smtClean="0">
                <a:solidFill>
                  <a:srgbClr val="FF0000"/>
                </a:solidFill>
              </a:rPr>
              <a:t>nào</a:t>
            </a:r>
            <a:r>
              <a:rPr lang="en-US" dirty="0" smtClean="0">
                <a:solidFill>
                  <a:srgbClr val="FF0000"/>
                </a:solidFill>
              </a:rPr>
              <a:t> ?                                                         </a:t>
            </a:r>
          </a:p>
          <a:p>
            <a:r>
              <a:rPr lang="en-US" dirty="0" smtClean="0"/>
              <a:t>. </a:t>
            </a:r>
            <a:r>
              <a:rPr lang="en-US" dirty="0" err="1"/>
              <a:t>Đây</a:t>
            </a:r>
            <a:r>
              <a:rPr lang="en-US" dirty="0"/>
              <a:t> </a:t>
            </a:r>
            <a:r>
              <a:rPr lang="en-US" dirty="0" err="1"/>
              <a:t>là</a:t>
            </a:r>
            <a:r>
              <a:rPr lang="en-US" dirty="0"/>
              <a:t> </a:t>
            </a:r>
            <a:r>
              <a:rPr lang="en-US" dirty="0" err="1"/>
              <a:t>phần</a:t>
            </a:r>
            <a:r>
              <a:rPr lang="en-US" dirty="0"/>
              <a:t> </a:t>
            </a:r>
            <a:r>
              <a:rPr lang="en-US" dirty="0" err="1"/>
              <a:t>mềm</a:t>
            </a:r>
            <a:r>
              <a:rPr lang="en-US" dirty="0"/>
              <a:t> </a:t>
            </a:r>
            <a:r>
              <a:rPr lang="en-US" dirty="0" err="1"/>
              <a:t>trung</a:t>
            </a:r>
            <a:r>
              <a:rPr lang="en-US" dirty="0"/>
              <a:t> </a:t>
            </a:r>
            <a:r>
              <a:rPr lang="en-US" dirty="0" err="1"/>
              <a:t>gian</a:t>
            </a:r>
            <a:r>
              <a:rPr lang="en-US" dirty="0"/>
              <a:t> </a:t>
            </a:r>
            <a:r>
              <a:rPr lang="en-US" dirty="0" err="1"/>
              <a:t>cho</a:t>
            </a:r>
            <a:r>
              <a:rPr lang="en-US" dirty="0"/>
              <a:t> email. </a:t>
            </a:r>
            <a:r>
              <a:rPr lang="en-US" dirty="0" err="1"/>
              <a:t>Tất</a:t>
            </a:r>
            <a:r>
              <a:rPr lang="en-US" dirty="0"/>
              <a:t> </a:t>
            </a:r>
            <a:r>
              <a:rPr lang="en-US" dirty="0" err="1"/>
              <a:t>cả</a:t>
            </a:r>
            <a:r>
              <a:rPr lang="en-US" dirty="0"/>
              <a:t> </a:t>
            </a:r>
            <a:r>
              <a:rPr lang="en-US" dirty="0" err="1"/>
              <a:t>những</a:t>
            </a:r>
            <a:r>
              <a:rPr lang="en-US" dirty="0"/>
              <a:t> </a:t>
            </a:r>
            <a:r>
              <a:rPr lang="en-US" dirty="0" err="1"/>
              <a:t>gì</a:t>
            </a:r>
            <a:r>
              <a:rPr lang="en-US" dirty="0"/>
              <a:t> </a:t>
            </a:r>
            <a:r>
              <a:rPr lang="en-US" dirty="0" err="1"/>
              <a:t>bạn</a:t>
            </a:r>
            <a:r>
              <a:rPr lang="en-US" dirty="0"/>
              <a:t> </a:t>
            </a:r>
            <a:r>
              <a:rPr lang="en-US" dirty="0" err="1"/>
              <a:t>cần</a:t>
            </a:r>
            <a:r>
              <a:rPr lang="en-US" dirty="0"/>
              <a:t> </a:t>
            </a:r>
            <a:r>
              <a:rPr lang="en-US" dirty="0" err="1"/>
              <a:t>làm</a:t>
            </a:r>
            <a:r>
              <a:rPr lang="en-US" dirty="0"/>
              <a:t> </a:t>
            </a:r>
            <a:r>
              <a:rPr lang="en-US" dirty="0" err="1"/>
              <a:t>để</a:t>
            </a:r>
            <a:r>
              <a:rPr lang="en-US" dirty="0"/>
              <a:t> </a:t>
            </a:r>
            <a:r>
              <a:rPr lang="en-US" dirty="0" err="1"/>
              <a:t>thêm</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mới</a:t>
            </a:r>
            <a:r>
              <a:rPr lang="en-US" dirty="0"/>
              <a:t> </a:t>
            </a:r>
            <a:r>
              <a:rPr lang="en-US" dirty="0" err="1"/>
              <a:t>là</a:t>
            </a:r>
            <a:r>
              <a:rPr lang="en-US" dirty="0"/>
              <a:t> </a:t>
            </a:r>
            <a:r>
              <a:rPr lang="en-US" dirty="0" err="1"/>
              <a:t>cài</a:t>
            </a:r>
            <a:r>
              <a:rPr lang="en-US" dirty="0"/>
              <a:t> </a:t>
            </a:r>
            <a:r>
              <a:rPr lang="en-US" dirty="0" err="1"/>
              <a:t>đặt</a:t>
            </a:r>
            <a:r>
              <a:rPr lang="en-US" dirty="0"/>
              <a:t> </a:t>
            </a:r>
            <a:r>
              <a:rPr lang="en-US" dirty="0" err="1"/>
              <a:t>tệp</a:t>
            </a:r>
            <a:r>
              <a:rPr lang="en-US" dirty="0"/>
              <a:t> JAR </a:t>
            </a:r>
            <a:r>
              <a:rPr lang="en-US" dirty="0" err="1"/>
              <a:t>của</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Đơn</a:t>
            </a:r>
            <a:r>
              <a:rPr lang="en-US" dirty="0"/>
              <a:t> </a:t>
            </a:r>
            <a:r>
              <a:rPr lang="en-US" dirty="0" err="1"/>
              <a:t>giản</a:t>
            </a:r>
            <a:r>
              <a:rPr lang="en-US" dirty="0"/>
              <a:t>, </a:t>
            </a:r>
            <a:r>
              <a:rPr lang="en-US" dirty="0" err="1"/>
              <a:t>cẩn</a:t>
            </a:r>
            <a:r>
              <a:rPr lang="en-US" dirty="0"/>
              <a:t> </a:t>
            </a:r>
            <a:r>
              <a:rPr lang="en-US" dirty="0" err="1"/>
              <a:t>thận</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chỉ</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cốt</a:t>
            </a:r>
            <a:r>
              <a:rPr lang="en-US" dirty="0"/>
              <a:t> </a:t>
            </a:r>
            <a:r>
              <a:rPr lang="en-US" dirty="0" err="1"/>
              <a:t>lõi</a:t>
            </a:r>
            <a:r>
              <a:rPr lang="en-US" dirty="0"/>
              <a:t> </a:t>
            </a:r>
            <a:r>
              <a:rPr lang="en-US" dirty="0" err="1"/>
              <a:t>của</a:t>
            </a:r>
            <a:r>
              <a:rPr lang="en-US" dirty="0"/>
              <a:t> </a:t>
            </a:r>
            <a:r>
              <a:rPr lang="en-US" dirty="0" err="1"/>
              <a:t>JavaMail</a:t>
            </a:r>
            <a:r>
              <a:rPr lang="en-US" dirty="0"/>
              <a:t> API </a:t>
            </a:r>
            <a:r>
              <a:rPr lang="en-US" dirty="0" err="1"/>
              <a:t>có</a:t>
            </a:r>
            <a:r>
              <a:rPr lang="en-US" dirty="0"/>
              <a:t> </a:t>
            </a:r>
            <a:r>
              <a:rPr lang="en-US" dirty="0" err="1" smtClean="0"/>
              <a:t>thể</a:t>
            </a:r>
            <a:r>
              <a:rPr lang="en-US" dirty="0"/>
              <a:t> </a:t>
            </a:r>
            <a:r>
              <a:rPr lang="en-US" dirty="0" err="1" smtClean="0"/>
              <a:t>sử</a:t>
            </a:r>
            <a:r>
              <a:rPr lang="en-US" dirty="0" smtClean="0"/>
              <a:t> </a:t>
            </a:r>
            <a:r>
              <a:rPr lang="en-US" dirty="0" err="1"/>
              <a:t>dụng</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mới</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biên</a:t>
            </a:r>
            <a:r>
              <a:rPr lang="en-US" dirty="0"/>
              <a:t> </a:t>
            </a:r>
            <a:r>
              <a:rPr lang="en-US" dirty="0" err="1"/>
              <a:t>dịch</a:t>
            </a:r>
            <a:r>
              <a:rPr lang="en-US" dirty="0"/>
              <a:t> </a:t>
            </a:r>
            <a:r>
              <a:rPr lang="en-US" dirty="0" err="1"/>
              <a:t>lại</a:t>
            </a:r>
            <a:r>
              <a:rPr lang="en-US" dirty="0"/>
              <a:t>. </a:t>
            </a:r>
            <a:r>
              <a:rPr lang="en-US" dirty="0" err="1"/>
              <a:t>Tất</a:t>
            </a:r>
            <a:r>
              <a:rPr lang="en-US" dirty="0"/>
              <a:t> </a:t>
            </a:r>
            <a:r>
              <a:rPr lang="en-US" dirty="0" err="1"/>
              <a:t>nhiên</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làm</a:t>
            </a:r>
            <a:r>
              <a:rPr lang="en-US" dirty="0"/>
              <a:t> </a:t>
            </a:r>
            <a:r>
              <a:rPr lang="en-US" dirty="0" err="1"/>
              <a:t>cho</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đặc</a:t>
            </a:r>
            <a:r>
              <a:rPr lang="en-US" dirty="0"/>
              <a:t> </a:t>
            </a:r>
            <a:r>
              <a:rPr lang="en-US" dirty="0" err="1"/>
              <a:t>biệt</a:t>
            </a:r>
            <a:r>
              <a:rPr lang="en-US" dirty="0"/>
              <a:t> </a:t>
            </a:r>
            <a:r>
              <a:rPr lang="en-US" dirty="0" err="1"/>
              <a:t>của</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err="1"/>
              <a:t>riêng</a:t>
            </a:r>
            <a:r>
              <a:rPr lang="en-US" dirty="0"/>
              <a:t> </a:t>
            </a:r>
            <a:r>
              <a:rPr lang="en-US" dirty="0" err="1"/>
              <a:t>lẻ</a:t>
            </a:r>
            <a:r>
              <a:rPr lang="en-US" dirty="0"/>
              <a:t> </a:t>
            </a:r>
            <a:r>
              <a:rPr lang="en-US" dirty="0" err="1"/>
              <a:t>có</a:t>
            </a:r>
            <a:r>
              <a:rPr lang="en-US" dirty="0"/>
              <a:t> </a:t>
            </a:r>
            <a:r>
              <a:rPr lang="en-US" dirty="0" err="1"/>
              <a:t>thể</a:t>
            </a:r>
            <a:r>
              <a:rPr lang="en-US" dirty="0"/>
              <a:t> </a:t>
            </a:r>
            <a:r>
              <a:rPr lang="en-US" dirty="0" err="1"/>
              <a:t>cần</a:t>
            </a:r>
            <a:r>
              <a:rPr lang="en-US" dirty="0"/>
              <a:t> </a:t>
            </a:r>
            <a:r>
              <a:rPr lang="en-US" dirty="0" err="1"/>
              <a:t>được</a:t>
            </a:r>
            <a:r>
              <a:rPr lang="en-US" dirty="0"/>
              <a:t> </a:t>
            </a:r>
            <a:r>
              <a:rPr lang="en-US" dirty="0" err="1"/>
              <a:t>viết</a:t>
            </a:r>
            <a:r>
              <a:rPr lang="en-US" dirty="0"/>
              <a:t> </a:t>
            </a:r>
            <a:r>
              <a:rPr lang="en-US" dirty="0" err="1"/>
              <a:t>lại</a:t>
            </a:r>
            <a:r>
              <a:rPr lang="en-US" dirty="0"/>
              <a:t>. </a:t>
            </a:r>
            <a:r>
              <a:rPr lang="en-US" dirty="0" err="1"/>
              <a:t>Vì</a:t>
            </a:r>
            <a:r>
              <a:rPr lang="en-US" dirty="0"/>
              <a:t> </a:t>
            </a:r>
            <a:r>
              <a:rPr lang="en-US" dirty="0" err="1"/>
              <a:t>thư</a:t>
            </a:r>
            <a:r>
              <a:rPr lang="en-US" dirty="0"/>
              <a:t> </a:t>
            </a:r>
            <a:r>
              <a:rPr lang="en-US" dirty="0" err="1"/>
              <a:t>đến</a:t>
            </a:r>
            <a:r>
              <a:rPr lang="en-US" dirty="0"/>
              <a:t> </a:t>
            </a:r>
            <a:r>
              <a:rPr lang="en-US" dirty="0" err="1"/>
              <a:t>từ</a:t>
            </a:r>
            <a:r>
              <a:rPr lang="en-US" dirty="0"/>
              <a:t> </a:t>
            </a:r>
            <a:r>
              <a:rPr lang="en-US" dirty="0" err="1"/>
              <a:t>mạng</a:t>
            </a:r>
            <a:r>
              <a:rPr lang="en-US" dirty="0"/>
              <a:t> </a:t>
            </a:r>
            <a:r>
              <a:rPr lang="en-US" dirty="0" err="1"/>
              <a:t>vào</a:t>
            </a:r>
            <a:r>
              <a:rPr lang="en-US" dirty="0"/>
              <a:t> </a:t>
            </a:r>
            <a:r>
              <a:rPr lang="en-US" dirty="0" err="1"/>
              <a:t>những</a:t>
            </a:r>
            <a:r>
              <a:rPr lang="en-US" dirty="0"/>
              <a:t> </a:t>
            </a:r>
            <a:r>
              <a:rPr lang="en-US" dirty="0" err="1"/>
              <a:t>thời</a:t>
            </a:r>
            <a:r>
              <a:rPr lang="en-US" dirty="0"/>
              <a:t> </a:t>
            </a:r>
            <a:r>
              <a:rPr lang="en-US" dirty="0" err="1"/>
              <a:t>điểm</a:t>
            </a:r>
            <a:r>
              <a:rPr lang="en-US" dirty="0"/>
              <a:t> </a:t>
            </a:r>
            <a:r>
              <a:rPr lang="en-US" dirty="0" err="1"/>
              <a:t>không</a:t>
            </a:r>
            <a:r>
              <a:rPr lang="en-US" dirty="0"/>
              <a:t> </a:t>
            </a:r>
            <a:r>
              <a:rPr lang="en-US" dirty="0" err="1"/>
              <a:t>thể</a:t>
            </a:r>
            <a:r>
              <a:rPr lang="en-US" dirty="0"/>
              <a:t> </a:t>
            </a:r>
            <a:r>
              <a:rPr lang="en-US" dirty="0" err="1"/>
              <a:t>đoán</a:t>
            </a:r>
            <a:r>
              <a:rPr lang="en-US" dirty="0"/>
              <a:t> </a:t>
            </a:r>
            <a:r>
              <a:rPr lang="en-US" dirty="0" err="1"/>
              <a:t>trước</a:t>
            </a:r>
            <a:r>
              <a:rPr lang="en-US" dirty="0"/>
              <a:t>, </a:t>
            </a:r>
            <a:r>
              <a:rPr lang="en-US" dirty="0" err="1"/>
              <a:t>nên</a:t>
            </a:r>
            <a:r>
              <a:rPr lang="en-US" dirty="0"/>
              <a:t> API </a:t>
            </a:r>
            <a:r>
              <a:rPr lang="en-US" dirty="0" err="1"/>
              <a:t>JavaMail</a:t>
            </a:r>
            <a:r>
              <a:rPr lang="en-US" dirty="0"/>
              <a:t> </a:t>
            </a:r>
            <a:r>
              <a:rPr lang="en-US" dirty="0" err="1"/>
              <a:t>dựa</a:t>
            </a:r>
            <a:r>
              <a:rPr lang="en-US" dirty="0"/>
              <a:t> </a:t>
            </a:r>
            <a:r>
              <a:rPr lang="en-US" dirty="0" err="1"/>
              <a:t>vào</a:t>
            </a:r>
            <a:r>
              <a:rPr lang="en-US" dirty="0"/>
              <a:t> </a:t>
            </a:r>
            <a:r>
              <a:rPr lang="en-US" dirty="0" err="1"/>
              <a:t>trên</a:t>
            </a:r>
            <a:r>
              <a:rPr lang="en-US" dirty="0"/>
              <a:t> </a:t>
            </a:r>
            <a:r>
              <a:rPr lang="en-US" dirty="0" err="1"/>
              <a:t>cơ</a:t>
            </a:r>
            <a:r>
              <a:rPr lang="en-US" dirty="0"/>
              <a:t> </a:t>
            </a:r>
            <a:r>
              <a:rPr lang="en-US" dirty="0" err="1"/>
              <a:t>chế</a:t>
            </a:r>
            <a:r>
              <a:rPr lang="en-US" dirty="0"/>
              <a:t> </a:t>
            </a:r>
            <a:r>
              <a:rPr lang="en-US" dirty="0" err="1"/>
              <a:t>gọi</a:t>
            </a:r>
            <a:r>
              <a:rPr lang="en-US" dirty="0"/>
              <a:t> </a:t>
            </a:r>
            <a:r>
              <a:rPr lang="en-US" dirty="0" err="1"/>
              <a:t>lại</a:t>
            </a:r>
            <a:r>
              <a:rPr lang="en-US" dirty="0"/>
              <a:t> </a:t>
            </a:r>
            <a:r>
              <a:rPr lang="en-US" dirty="0" err="1"/>
              <a:t>dựa</a:t>
            </a:r>
            <a:r>
              <a:rPr lang="en-US" dirty="0"/>
              <a:t> </a:t>
            </a:r>
            <a:r>
              <a:rPr lang="en-US" dirty="0" err="1"/>
              <a:t>trên</a:t>
            </a:r>
            <a:r>
              <a:rPr lang="en-US" dirty="0"/>
              <a:t> </a:t>
            </a:r>
            <a:r>
              <a:rPr lang="en-US" dirty="0" err="1"/>
              <a:t>sự</a:t>
            </a:r>
            <a:r>
              <a:rPr lang="en-US" dirty="0"/>
              <a:t> </a:t>
            </a:r>
            <a:r>
              <a:rPr lang="en-US" dirty="0" err="1"/>
              <a:t>kiện</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thư</a:t>
            </a:r>
            <a:r>
              <a:rPr lang="en-US" dirty="0"/>
              <a:t> </a:t>
            </a:r>
            <a:r>
              <a:rPr lang="en-US" dirty="0" err="1"/>
              <a:t>đến</a:t>
            </a:r>
            <a:r>
              <a:rPr lang="en-US" dirty="0"/>
              <a:t>. </a:t>
            </a:r>
            <a:r>
              <a:rPr lang="en-US" dirty="0" err="1"/>
              <a:t>Đây</a:t>
            </a:r>
            <a:r>
              <a:rPr lang="en-US" dirty="0"/>
              <a:t> </a:t>
            </a:r>
            <a:r>
              <a:rPr lang="en-US" dirty="0" err="1"/>
              <a:t>chính</a:t>
            </a:r>
            <a:r>
              <a:rPr lang="en-US" dirty="0"/>
              <a:t> </a:t>
            </a:r>
            <a:r>
              <a:rPr lang="en-US" dirty="0" err="1"/>
              <a:t>xác</a:t>
            </a:r>
            <a:r>
              <a:rPr lang="en-US" dirty="0"/>
              <a:t> </a:t>
            </a:r>
            <a:r>
              <a:rPr lang="en-US" dirty="0" err="1"/>
              <a:t>là</a:t>
            </a:r>
            <a:r>
              <a:rPr lang="en-US" dirty="0"/>
              <a:t> </a:t>
            </a:r>
            <a:r>
              <a:rPr lang="en-US" dirty="0" err="1"/>
              <a:t>cùng</a:t>
            </a:r>
            <a:r>
              <a:rPr lang="en-US" dirty="0"/>
              <a:t> </a:t>
            </a:r>
            <a:r>
              <a:rPr lang="en-US" dirty="0" err="1"/>
              <a:t>một</a:t>
            </a:r>
            <a:r>
              <a:rPr lang="en-US" dirty="0"/>
              <a:t> </a:t>
            </a:r>
            <a:r>
              <a:rPr lang="en-US" dirty="0" err="1"/>
              <a:t>mẫu</a:t>
            </a:r>
            <a:r>
              <a:rPr lang="en-US" dirty="0"/>
              <a:t> (</a:t>
            </a:r>
            <a:r>
              <a:rPr lang="en-US" dirty="0" err="1"/>
              <a:t>thậm</a:t>
            </a:r>
            <a:r>
              <a:rPr lang="en-US" dirty="0"/>
              <a:t> </a:t>
            </a:r>
            <a:r>
              <a:rPr lang="en-US" dirty="0" err="1"/>
              <a:t>chí</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số</a:t>
            </a:r>
            <a:r>
              <a:rPr lang="en-US" dirty="0"/>
              <a:t> </a:t>
            </a:r>
            <a:r>
              <a:rPr lang="en-US" dirty="0" err="1"/>
              <a:t>lớp</a:t>
            </a:r>
            <a:r>
              <a:rPr lang="en-US" dirty="0"/>
              <a:t> </a:t>
            </a:r>
            <a:r>
              <a:rPr lang="en-US" dirty="0" err="1"/>
              <a:t>giống</a:t>
            </a:r>
            <a:r>
              <a:rPr lang="en-US" dirty="0"/>
              <a:t> </a:t>
            </a:r>
            <a:r>
              <a:rPr lang="en-US" dirty="0" err="1"/>
              <a:t>nhau</a:t>
            </a:r>
            <a:r>
              <a:rPr lang="en-US" dirty="0"/>
              <a:t>) </a:t>
            </a:r>
            <a:r>
              <a:rPr lang="en-US" dirty="0" err="1"/>
              <a:t>được</a:t>
            </a:r>
            <a:r>
              <a:rPr lang="en-US" dirty="0"/>
              <a:t> AWT </a:t>
            </a:r>
            <a:r>
              <a:rPr lang="en-US" dirty="0" err="1"/>
              <a:t>và</a:t>
            </a:r>
            <a:r>
              <a:rPr lang="en-US" dirty="0"/>
              <a:t> JavaBeans </a:t>
            </a:r>
            <a:r>
              <a:rPr lang="en-US" dirty="0" err="1"/>
              <a:t>sử</a:t>
            </a:r>
            <a:r>
              <a:rPr lang="en-US" dirty="0"/>
              <a:t> </a:t>
            </a:r>
            <a:r>
              <a:rPr lang="en-US" dirty="0" err="1"/>
              <a:t>dụng</a:t>
            </a:r>
            <a:r>
              <a:rPr lang="en-US" dirty="0"/>
              <a:t> </a:t>
            </a:r>
            <a:r>
              <a:rPr lang="en-US" dirty="0" err="1"/>
              <a:t>bắt</a:t>
            </a:r>
            <a:r>
              <a:rPr lang="en-US" dirty="0"/>
              <a:t> </a:t>
            </a:r>
            <a:r>
              <a:rPr lang="en-US" dirty="0" err="1"/>
              <a:t>đầu</a:t>
            </a:r>
            <a:r>
              <a:rPr lang="en-US" dirty="0"/>
              <a:t> </a:t>
            </a:r>
            <a:r>
              <a:rPr lang="en-US" dirty="0" err="1"/>
              <a:t>bằng</a:t>
            </a:r>
            <a:r>
              <a:rPr lang="en-US" dirty="0"/>
              <a:t> Java 1.1. </a:t>
            </a:r>
            <a:r>
              <a:rPr lang="en-US" dirty="0" err="1"/>
              <a:t>Các</a:t>
            </a:r>
            <a:r>
              <a:rPr lang="en-US" dirty="0"/>
              <a:t> </a:t>
            </a:r>
            <a:r>
              <a:rPr lang="en-US" dirty="0" err="1"/>
              <a:t>javax.mail.event</a:t>
            </a:r>
            <a:r>
              <a:rPr lang="en-US" dirty="0"/>
              <a:t> </a:t>
            </a:r>
            <a:r>
              <a:rPr lang="en-US" dirty="0" err="1"/>
              <a:t>gói</a:t>
            </a:r>
            <a:r>
              <a:rPr lang="en-US" dirty="0"/>
              <a:t> </a:t>
            </a:r>
            <a:r>
              <a:rPr lang="en-US" dirty="0" err="1"/>
              <a:t>định</a:t>
            </a:r>
            <a:r>
              <a:rPr lang="en-US" dirty="0"/>
              <a:t> </a:t>
            </a:r>
            <a:r>
              <a:rPr lang="en-US" dirty="0" err="1"/>
              <a:t>nghĩa</a:t>
            </a:r>
            <a:r>
              <a:rPr lang="en-US" dirty="0"/>
              <a:t> </a:t>
            </a:r>
            <a:r>
              <a:rPr lang="en-US" dirty="0" err="1"/>
              <a:t>khoảng</a:t>
            </a:r>
            <a:r>
              <a:rPr lang="en-US" dirty="0"/>
              <a:t> </a:t>
            </a:r>
            <a:r>
              <a:rPr lang="en-US" dirty="0" err="1"/>
              <a:t>một</a:t>
            </a:r>
            <a:r>
              <a:rPr lang="en-US" dirty="0"/>
              <a:t> </a:t>
            </a:r>
            <a:r>
              <a:rPr lang="en-US" dirty="0" err="1"/>
              <a:t>nửa</a:t>
            </a:r>
            <a:r>
              <a:rPr lang="en-US" dirty="0"/>
              <a:t> </a:t>
            </a:r>
            <a:r>
              <a:rPr lang="en-US" dirty="0" err="1" smtClean="0"/>
              <a:t>tá</a:t>
            </a:r>
            <a:r>
              <a:rPr lang="en-US" dirty="0"/>
              <a:t> </a:t>
            </a:r>
            <a:r>
              <a:rPr lang="en-US" dirty="0" err="1" smtClean="0"/>
              <a:t>các</a:t>
            </a:r>
            <a:r>
              <a:rPr lang="en-US" dirty="0" smtClean="0"/>
              <a:t> </a:t>
            </a:r>
            <a:r>
              <a:rPr lang="en-US" dirty="0" err="1"/>
              <a:t>loại</a:t>
            </a:r>
            <a:r>
              <a:rPr lang="en-US" dirty="0"/>
              <a:t> </a:t>
            </a:r>
            <a:r>
              <a:rPr lang="en-US" dirty="0" err="1"/>
              <a:t>sự</a:t>
            </a:r>
            <a:r>
              <a:rPr lang="en-US" dirty="0"/>
              <a:t> </a:t>
            </a:r>
            <a:r>
              <a:rPr lang="en-US" dirty="0" err="1"/>
              <a:t>kiện</a:t>
            </a:r>
            <a:r>
              <a:rPr lang="en-US" dirty="0"/>
              <a:t> </a:t>
            </a:r>
            <a:r>
              <a:rPr lang="en-US" dirty="0" err="1"/>
              <a:t>thư</a:t>
            </a:r>
            <a:r>
              <a:rPr lang="en-US" dirty="0"/>
              <a:t> </a:t>
            </a:r>
            <a:r>
              <a:rPr lang="en-US" dirty="0" err="1"/>
              <a:t>khác</a:t>
            </a:r>
            <a:r>
              <a:rPr lang="en-US" dirty="0"/>
              <a:t> </a:t>
            </a:r>
            <a:r>
              <a:rPr lang="en-US" dirty="0" err="1"/>
              <a:t>nhau</a:t>
            </a:r>
            <a:r>
              <a:rPr lang="en-US" dirty="0"/>
              <a:t> </a:t>
            </a:r>
            <a:r>
              <a:rPr lang="en-US" dirty="0" err="1"/>
              <a:t>cũng</a:t>
            </a:r>
            <a:r>
              <a:rPr lang="en-US" dirty="0"/>
              <a:t> </a:t>
            </a:r>
            <a:r>
              <a:rPr lang="en-US" dirty="0" err="1"/>
              <a:t>như</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nghe</a:t>
            </a:r>
            <a:r>
              <a:rPr lang="en-US" dirty="0"/>
              <a:t> </a:t>
            </a:r>
            <a:r>
              <a:rPr lang="en-US" dirty="0" err="1"/>
              <a:t>và</a:t>
            </a:r>
            <a:r>
              <a:rPr lang="en-US" dirty="0"/>
              <a:t> </a:t>
            </a:r>
            <a:r>
              <a:rPr lang="en-US" dirty="0" err="1"/>
              <a:t>bộ</a:t>
            </a:r>
            <a:r>
              <a:rPr lang="en-US" dirty="0"/>
              <a:t> </a:t>
            </a:r>
            <a:r>
              <a:rPr lang="en-US" dirty="0" err="1"/>
              <a:t>điều</a:t>
            </a:r>
            <a:r>
              <a:rPr lang="en-US" dirty="0"/>
              <a:t> </a:t>
            </a:r>
            <a:r>
              <a:rPr lang="en-US" dirty="0" err="1"/>
              <a:t>hợp</a:t>
            </a:r>
            <a:r>
              <a:rPr lang="en-US" dirty="0"/>
              <a:t> </a:t>
            </a:r>
            <a:r>
              <a:rPr lang="en-US" dirty="0" err="1"/>
              <a:t>được</a:t>
            </a:r>
            <a:r>
              <a:rPr lang="en-US" dirty="0"/>
              <a:t> </a:t>
            </a:r>
            <a:r>
              <a:rPr lang="en-US" dirty="0" err="1"/>
              <a:t>liên</a:t>
            </a:r>
            <a:r>
              <a:rPr lang="en-US" dirty="0"/>
              <a:t> </a:t>
            </a:r>
            <a:r>
              <a:rPr lang="en-US" dirty="0" err="1"/>
              <a:t>kết</a:t>
            </a:r>
            <a:endParaRPr lang="en-US" dirty="0"/>
          </a:p>
          <a:p>
            <a:pPr marL="0" indent="0">
              <a:buNone/>
            </a:pPr>
            <a:endParaRPr lang="en-US" dirty="0"/>
          </a:p>
        </p:txBody>
      </p:sp>
    </p:spTree>
    <p:extLst>
      <p:ext uri="{BB962C8B-B14F-4D97-AF65-F5344CB8AC3E}">
        <p14:creationId xmlns:p14="http://schemas.microsoft.com/office/powerpoint/2010/main" val="301823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7681"/>
            <a:ext cx="8596668" cy="5553682"/>
          </a:xfrm>
        </p:spPr>
        <p:txBody>
          <a:bodyPr/>
          <a:lstStyle/>
          <a:p>
            <a:pPr marL="0" indent="0">
              <a:buNone/>
            </a:pPr>
            <a:r>
              <a:rPr lang="en-US" dirty="0" smtClean="0"/>
              <a:t>-</a:t>
            </a:r>
            <a:r>
              <a:rPr lang="en-US" dirty="0" err="1" smtClean="0">
                <a:solidFill>
                  <a:srgbClr val="FF0000"/>
                </a:solidFill>
              </a:rPr>
              <a:t>Các</a:t>
            </a:r>
            <a:r>
              <a:rPr lang="en-US" dirty="0" smtClean="0">
                <a:solidFill>
                  <a:srgbClr val="FF0000"/>
                </a:solidFill>
              </a:rPr>
              <a:t> </a:t>
            </a:r>
            <a:r>
              <a:rPr lang="en-US" dirty="0" err="1" smtClean="0">
                <a:solidFill>
                  <a:srgbClr val="FF0000"/>
                </a:solidFill>
              </a:rPr>
              <a:t>bước</a:t>
            </a:r>
            <a:r>
              <a:rPr lang="en-US" dirty="0" smtClean="0">
                <a:solidFill>
                  <a:srgbClr val="FF0000"/>
                </a:solidFill>
              </a:rPr>
              <a:t> </a:t>
            </a:r>
            <a:r>
              <a:rPr lang="en-US" dirty="0" err="1" smtClean="0">
                <a:solidFill>
                  <a:srgbClr val="FF0000"/>
                </a:solidFill>
              </a:rPr>
              <a:t>để</a:t>
            </a:r>
            <a:r>
              <a:rPr lang="en-US" dirty="0" smtClean="0">
                <a:solidFill>
                  <a:srgbClr val="FF0000"/>
                </a:solidFill>
              </a:rPr>
              <a:t> </a:t>
            </a:r>
            <a:r>
              <a:rPr lang="en-US" dirty="0" err="1" smtClean="0">
                <a:solidFill>
                  <a:srgbClr val="FF0000"/>
                </a:solidFill>
              </a:rPr>
              <a:t>có</a:t>
            </a:r>
            <a:r>
              <a:rPr lang="en-US" dirty="0" smtClean="0">
                <a:solidFill>
                  <a:srgbClr val="FF0000"/>
                </a:solidFill>
              </a:rPr>
              <a:t> </a:t>
            </a:r>
            <a:r>
              <a:rPr lang="en-US" dirty="0" err="1" smtClean="0">
                <a:solidFill>
                  <a:srgbClr val="FF0000"/>
                </a:solidFill>
              </a:rPr>
              <a:t>một</a:t>
            </a:r>
            <a:r>
              <a:rPr lang="en-US" dirty="0" smtClean="0">
                <a:solidFill>
                  <a:srgbClr val="FF0000"/>
                </a:solidFill>
              </a:rPr>
              <a:t> </a:t>
            </a:r>
            <a:r>
              <a:rPr lang="en-US" dirty="0" err="1" smtClean="0">
                <a:solidFill>
                  <a:srgbClr val="FF0000"/>
                </a:solidFill>
              </a:rPr>
              <a:t>chương</a:t>
            </a:r>
            <a:r>
              <a:rPr lang="en-US" dirty="0" smtClean="0">
                <a:solidFill>
                  <a:srgbClr val="FF0000"/>
                </a:solidFill>
              </a:rPr>
              <a:t> </a:t>
            </a:r>
            <a:endParaRPr lang="en-US" dirty="0" smtClean="0"/>
          </a:p>
          <a:p>
            <a:pPr marL="0" indent="0">
              <a:buNone/>
            </a:pPr>
            <a:r>
              <a:rPr lang="en-US" dirty="0" smtClean="0"/>
              <a:t>1. Set </a:t>
            </a:r>
            <a:r>
              <a:rPr lang="en-US" dirty="0"/>
              <a:t>the </a:t>
            </a:r>
            <a:r>
              <a:rPr lang="en-US" dirty="0" err="1"/>
              <a:t>mail.host</a:t>
            </a:r>
            <a:r>
              <a:rPr lang="en-US" dirty="0"/>
              <a:t> property to point to the local mail server</a:t>
            </a:r>
            <a:r>
              <a:rPr lang="en-US" dirty="0" smtClean="0"/>
              <a:t>.</a:t>
            </a:r>
          </a:p>
          <a:p>
            <a:pPr marL="0" indent="0">
              <a:buNone/>
            </a:pPr>
            <a:r>
              <a:rPr lang="en-US" dirty="0" smtClean="0"/>
              <a:t> </a:t>
            </a:r>
            <a:r>
              <a:rPr lang="en-US" dirty="0"/>
              <a:t>2. Start a mail session with the </a:t>
            </a:r>
            <a:r>
              <a:rPr lang="en-US" dirty="0" err="1"/>
              <a:t>Session.getInstance</a:t>
            </a:r>
            <a:r>
              <a:rPr lang="en-US" dirty="0"/>
              <a:t>( ) method</a:t>
            </a:r>
            <a:r>
              <a:rPr lang="en-US" dirty="0" smtClean="0"/>
              <a:t>.</a:t>
            </a:r>
          </a:p>
          <a:p>
            <a:pPr marL="0" indent="0">
              <a:buNone/>
            </a:pPr>
            <a:r>
              <a:rPr lang="en-US" dirty="0" smtClean="0"/>
              <a:t> </a:t>
            </a:r>
            <a:r>
              <a:rPr lang="en-US" dirty="0"/>
              <a:t>3. Create a new Message object, probably by instantiating one of its concrete subclasses. </a:t>
            </a:r>
            <a:endParaRPr lang="en-US" dirty="0" smtClean="0"/>
          </a:p>
          <a:p>
            <a:pPr marL="0" indent="0">
              <a:buNone/>
            </a:pPr>
            <a:r>
              <a:rPr lang="en-US" dirty="0" smtClean="0"/>
              <a:t>4</a:t>
            </a:r>
            <a:r>
              <a:rPr lang="en-US" dirty="0"/>
              <a:t>. Set the message's From: address</a:t>
            </a:r>
            <a:r>
              <a:rPr lang="en-US" dirty="0" smtClean="0"/>
              <a:t>.</a:t>
            </a:r>
          </a:p>
          <a:p>
            <a:pPr marL="0" indent="0">
              <a:buNone/>
            </a:pPr>
            <a:r>
              <a:rPr lang="en-US" dirty="0" smtClean="0"/>
              <a:t> </a:t>
            </a:r>
            <a:r>
              <a:rPr lang="en-US" dirty="0"/>
              <a:t>5. Set the message's To: address. </a:t>
            </a:r>
            <a:endParaRPr lang="en-US" dirty="0" smtClean="0"/>
          </a:p>
          <a:p>
            <a:pPr marL="0" indent="0">
              <a:buNone/>
            </a:pPr>
            <a:r>
              <a:rPr lang="en-US" dirty="0" smtClean="0"/>
              <a:t>6</a:t>
            </a:r>
            <a:r>
              <a:rPr lang="en-US" dirty="0"/>
              <a:t>. Set the message's Subject:. </a:t>
            </a:r>
            <a:endParaRPr lang="en-US" dirty="0" smtClean="0"/>
          </a:p>
          <a:p>
            <a:pPr marL="0" indent="0">
              <a:buNone/>
            </a:pPr>
            <a:r>
              <a:rPr lang="en-US" dirty="0" smtClean="0"/>
              <a:t>7</a:t>
            </a:r>
            <a:r>
              <a:rPr lang="en-US" dirty="0"/>
              <a:t>. Set the content of the message. </a:t>
            </a:r>
            <a:endParaRPr lang="en-US" dirty="0" smtClean="0"/>
          </a:p>
          <a:p>
            <a:pPr marL="0" indent="0">
              <a:buNone/>
            </a:pPr>
            <a:r>
              <a:rPr lang="en-US" dirty="0" smtClean="0"/>
              <a:t>8</a:t>
            </a:r>
            <a:r>
              <a:rPr lang="en-US" dirty="0"/>
              <a:t>. Send the message with the </a:t>
            </a:r>
            <a:r>
              <a:rPr lang="en-US" dirty="0" err="1"/>
              <a:t>Transport.send</a:t>
            </a:r>
            <a:r>
              <a:rPr lang="en-US" dirty="0"/>
              <a:t>( ) </a:t>
            </a:r>
            <a:r>
              <a:rPr lang="en-US" dirty="0" smtClean="0"/>
              <a:t>method</a:t>
            </a:r>
          </a:p>
          <a:p>
            <a:pPr marL="0" indent="0">
              <a:buNone/>
            </a:pPr>
            <a:r>
              <a:rPr lang="en-US" dirty="0" smtClean="0">
                <a:solidFill>
                  <a:srgbClr val="FF0000"/>
                </a:solidFill>
              </a:rPr>
              <a:t>19.2.1 </a:t>
            </a:r>
            <a:r>
              <a:rPr lang="en-US" dirty="0" err="1" smtClean="0">
                <a:solidFill>
                  <a:srgbClr val="FF0000"/>
                </a:solidFill>
              </a:rPr>
              <a:t>Gửi</a:t>
            </a:r>
            <a:r>
              <a:rPr lang="en-US" dirty="0" smtClean="0">
                <a:solidFill>
                  <a:srgbClr val="FF0000"/>
                </a:solidFill>
              </a:rPr>
              <a:t> email </a:t>
            </a:r>
            <a:r>
              <a:rPr lang="en-US" dirty="0" err="1" smtClean="0">
                <a:solidFill>
                  <a:srgbClr val="FF0000"/>
                </a:solidFill>
              </a:rPr>
              <a:t>từ</a:t>
            </a:r>
            <a:r>
              <a:rPr lang="en-US" dirty="0" smtClean="0">
                <a:solidFill>
                  <a:srgbClr val="FF0000"/>
                </a:solidFill>
              </a:rPr>
              <a:t> </a:t>
            </a:r>
            <a:r>
              <a:rPr lang="en-US" dirty="0" err="1" smtClean="0">
                <a:solidFill>
                  <a:srgbClr val="FF0000"/>
                </a:solidFill>
              </a:rPr>
              <a:t>một</a:t>
            </a:r>
            <a:r>
              <a:rPr lang="en-US" dirty="0" smtClean="0">
                <a:solidFill>
                  <a:srgbClr val="FF0000"/>
                </a:solidFill>
              </a:rPr>
              <a:t> </a:t>
            </a:r>
            <a:r>
              <a:rPr lang="en-US" dirty="0" err="1" smtClean="0">
                <a:solidFill>
                  <a:srgbClr val="FF0000"/>
                </a:solidFill>
              </a:rPr>
              <a:t>ứng</a:t>
            </a:r>
            <a:r>
              <a:rPr lang="en-US" dirty="0" smtClean="0">
                <a:solidFill>
                  <a:srgbClr val="FF0000"/>
                </a:solidFill>
              </a:rPr>
              <a:t> </a:t>
            </a:r>
            <a:r>
              <a:rPr lang="en-US" dirty="0" err="1" smtClean="0">
                <a:solidFill>
                  <a:srgbClr val="FF0000"/>
                </a:solidFill>
              </a:rPr>
              <a:t>dụng</a:t>
            </a:r>
            <a:endParaRPr lang="en-US" dirty="0" smtClean="0">
              <a:solidFill>
                <a:srgbClr val="FF0000"/>
              </a:solidFill>
            </a:endParaRPr>
          </a:p>
          <a:p>
            <a:pPr marL="0" indent="0">
              <a:buNone/>
            </a:pPr>
            <a:r>
              <a:rPr lang="vi-VN" dirty="0"/>
              <a:t>Ví dụ 19.1 là một ứng dụng đơn giản gửi một tin nhắn cố định đến một địa chỉ đã biết với một chủ đề xác định. Sau khi bạn thấy cách thực hiện việc này, bạn có thể dễ dàng thay thế các chuỗi cung cấp địa chỉ, chủ đề và nội dung thư với dữ liệu được đọc từ dòng lệnh, GUI, cơ sở dữ liệu hoặc một số nguồn khác. </a:t>
            </a: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chemeClr val="tx1"/>
              </a:solidFill>
            </a:endParaRPr>
          </a:p>
        </p:txBody>
      </p:sp>
    </p:spTree>
    <p:extLst>
      <p:ext uri="{BB962C8B-B14F-4D97-AF65-F5344CB8AC3E}">
        <p14:creationId xmlns:p14="http://schemas.microsoft.com/office/powerpoint/2010/main" val="396476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499" y="828177"/>
            <a:ext cx="8596668" cy="4579846"/>
          </a:xfrm>
        </p:spPr>
        <p:txBody>
          <a:bodyPr/>
          <a:lstStyle/>
          <a:p>
            <a:r>
              <a:rPr lang="en-US" dirty="0">
                <a:solidFill>
                  <a:srgbClr val="FF0000"/>
                </a:solidFill>
              </a:rPr>
              <a:t>19.2.2 </a:t>
            </a:r>
            <a:r>
              <a:rPr lang="en-US" dirty="0" err="1">
                <a:solidFill>
                  <a:srgbClr val="FF0000"/>
                </a:solidFill>
              </a:rPr>
              <a:t>Gửi</a:t>
            </a:r>
            <a:r>
              <a:rPr lang="en-US" dirty="0">
                <a:solidFill>
                  <a:srgbClr val="FF0000"/>
                </a:solidFill>
              </a:rPr>
              <a:t> Email </a:t>
            </a:r>
            <a:r>
              <a:rPr lang="en-US" dirty="0" err="1">
                <a:solidFill>
                  <a:srgbClr val="FF0000"/>
                </a:solidFill>
              </a:rPr>
              <a:t>từ</a:t>
            </a:r>
            <a:r>
              <a:rPr lang="en-US" dirty="0">
                <a:solidFill>
                  <a:srgbClr val="FF0000"/>
                </a:solidFill>
              </a:rPr>
              <a:t> </a:t>
            </a:r>
            <a:r>
              <a:rPr lang="en-US" dirty="0" smtClean="0">
                <a:solidFill>
                  <a:srgbClr val="FF0000"/>
                </a:solidFill>
              </a:rPr>
              <a:t>Applet</a:t>
            </a:r>
          </a:p>
          <a:p>
            <a:pPr>
              <a:buFontTx/>
              <a:buChar char="-"/>
            </a:pPr>
            <a:r>
              <a:rPr lang="vi-VN" dirty="0" smtClean="0"/>
              <a:t>Về </a:t>
            </a:r>
            <a:r>
              <a:rPr lang="vi-VN" dirty="0"/>
              <a:t>mặt GUI và API JavaMail, không có sự khác biệt giữa việc gửi email từ một applet và một ứng dụng. Tuy nhiên, trình quản lý bảo mật của trình duyệt có thể truy cập cách của bạn. Giống như mọi thứ khác trong cuốn sách này, API JavaMail không thể vượt qua hạn chế thông thường đối với kết nối mạng từ các applet. Một applet muốn gửi email vẫn chỉ có thể nói chuyện với máy chủ lưu trữ mà chính applet đến từ đó. </a:t>
            </a:r>
            <a:endParaRPr lang="en-US" dirty="0" smtClean="0"/>
          </a:p>
          <a:p>
            <a:pPr>
              <a:buFontTx/>
              <a:buChar char="-"/>
            </a:pPr>
            <a:r>
              <a:rPr lang="en-US" dirty="0" smtClean="0">
                <a:solidFill>
                  <a:schemeClr val="tx1"/>
                </a:solidFill>
              </a:rPr>
              <a:t>+ </a:t>
            </a:r>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a:t>
            </a:r>
            <a:r>
              <a:rPr lang="vi-VN" dirty="0"/>
              <a:t>điều này Phần tử APPLICET không chỉ tham chiếu đến mã riêng của applet mà còn tham chiếu đến mail.jar và các tệp activation.jar cho JavaMail API và Java Activation Framework, tương ứng: </a:t>
            </a:r>
            <a:endParaRPr lang="en-US" dirty="0" smtClean="0"/>
          </a:p>
          <a:p>
            <a:pPr>
              <a:buFontTx/>
              <a:buChar char="-"/>
            </a:pPr>
            <a:endParaRPr lang="en-US" dirty="0" smtClean="0">
              <a:solidFill>
                <a:schemeClr val="tx1"/>
              </a:solidFill>
            </a:endParaRPr>
          </a:p>
          <a:p>
            <a:pPr>
              <a:buFontTx/>
              <a:buChar char="-"/>
            </a:pPr>
            <a:endParaRPr lang="en-US" dirty="0">
              <a:solidFill>
                <a:schemeClr val="tx1"/>
              </a:solidFill>
            </a:endParaRPr>
          </a:p>
        </p:txBody>
      </p:sp>
    </p:spTree>
    <p:extLst>
      <p:ext uri="{BB962C8B-B14F-4D97-AF65-F5344CB8AC3E}">
        <p14:creationId xmlns:p14="http://schemas.microsoft.com/office/powerpoint/2010/main" val="211314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28293" y="1280159"/>
            <a:ext cx="5295451" cy="3953691"/>
          </a:xfrm>
          <a:prstGeom prst="rect">
            <a:avLst/>
          </a:prstGeom>
        </p:spPr>
      </p:pic>
    </p:spTree>
    <p:extLst>
      <p:ext uri="{BB962C8B-B14F-4D97-AF65-F5344CB8AC3E}">
        <p14:creationId xmlns:p14="http://schemas.microsoft.com/office/powerpoint/2010/main" val="201118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714104"/>
            <a:ext cx="8596668" cy="3744686"/>
          </a:xfrm>
        </p:spPr>
        <p:txBody>
          <a:bodyPr/>
          <a:lstStyle/>
          <a:p>
            <a:r>
              <a:rPr lang="vi-VN" dirty="0"/>
              <a:t>Ví dụ 19.3 là một applet đơn giản để gửi email. Địa chỉ để gửi email và chủ đề được đọc từ các thẻ PARAM. Địa chỉ để gửi email cũng được đọc từ Thẻ PARAM, nhưng người dùng có tùy chọn để thay đổi nó. Văn bản cần gửi được nhập thành văn bản khu vực của người dùng. Cuối cùng, máy chủ được xác định bằng cách xem codebase của applet. </a:t>
            </a:r>
            <a:endParaRPr lang="en-US" dirty="0" smtClean="0"/>
          </a:p>
          <a:p>
            <a:r>
              <a:rPr lang="en-US" dirty="0">
                <a:solidFill>
                  <a:srgbClr val="FF0000"/>
                </a:solidFill>
              </a:rPr>
              <a:t>19.3 </a:t>
            </a:r>
            <a:r>
              <a:rPr lang="en-US" dirty="0" err="1">
                <a:solidFill>
                  <a:srgbClr val="FF0000"/>
                </a:solidFill>
              </a:rPr>
              <a:t>Nhận</a:t>
            </a:r>
            <a:r>
              <a:rPr lang="en-US" dirty="0">
                <a:solidFill>
                  <a:srgbClr val="FF0000"/>
                </a:solidFill>
              </a:rPr>
              <a:t> </a:t>
            </a:r>
            <a:r>
              <a:rPr lang="en-US" dirty="0" err="1">
                <a:solidFill>
                  <a:srgbClr val="FF0000"/>
                </a:solidFill>
              </a:rPr>
              <a:t>thư</a:t>
            </a:r>
            <a:r>
              <a:rPr lang="en-US" dirty="0">
                <a:solidFill>
                  <a:srgbClr val="FF0000"/>
                </a:solidFill>
              </a:rPr>
              <a:t> </a:t>
            </a:r>
            <a:r>
              <a:rPr lang="en-US" dirty="0" err="1">
                <a:solidFill>
                  <a:srgbClr val="FF0000"/>
                </a:solidFill>
              </a:rPr>
              <a:t>Nhận</a:t>
            </a:r>
            <a:r>
              <a:rPr lang="en-US" dirty="0">
                <a:solidFill>
                  <a:srgbClr val="FF0000"/>
                </a:solidFill>
              </a:rPr>
              <a:t> </a:t>
            </a:r>
            <a:r>
              <a:rPr lang="en-US" dirty="0" err="1">
                <a:solidFill>
                  <a:srgbClr val="FF0000"/>
                </a:solidFill>
              </a:rPr>
              <a:t>thư</a:t>
            </a:r>
            <a:r>
              <a:rPr lang="en-US" dirty="0">
                <a:solidFill>
                  <a:srgbClr val="FF0000"/>
                </a:solidFill>
              </a:rPr>
              <a:t> </a:t>
            </a:r>
            <a:r>
              <a:rPr lang="en-US" dirty="0" err="1">
                <a:solidFill>
                  <a:srgbClr val="FF0000"/>
                </a:solidFill>
              </a:rPr>
              <a:t>phức</a:t>
            </a:r>
            <a:r>
              <a:rPr lang="en-US" dirty="0">
                <a:solidFill>
                  <a:srgbClr val="FF0000"/>
                </a:solidFill>
              </a:rPr>
              <a:t> </a:t>
            </a:r>
            <a:r>
              <a:rPr lang="en-US" dirty="0" err="1">
                <a:solidFill>
                  <a:srgbClr val="FF0000"/>
                </a:solidFill>
              </a:rPr>
              <a:t>tạp</a:t>
            </a:r>
            <a:r>
              <a:rPr lang="en-US" dirty="0">
                <a:solidFill>
                  <a:srgbClr val="FF0000"/>
                </a:solidFill>
              </a:rPr>
              <a:t> </a:t>
            </a:r>
            <a:r>
              <a:rPr lang="en-US" dirty="0" err="1">
                <a:solidFill>
                  <a:srgbClr val="FF0000"/>
                </a:solidFill>
              </a:rPr>
              <a:t>hơn</a:t>
            </a:r>
            <a:r>
              <a:rPr lang="en-US" dirty="0">
                <a:solidFill>
                  <a:srgbClr val="FF0000"/>
                </a:solidFill>
              </a:rPr>
              <a:t> </a:t>
            </a:r>
            <a:r>
              <a:rPr lang="en-US" dirty="0" err="1">
                <a:solidFill>
                  <a:srgbClr val="FF0000"/>
                </a:solidFill>
              </a:rPr>
              <a:t>nhiều</a:t>
            </a:r>
            <a:r>
              <a:rPr lang="en-US" dirty="0">
                <a:solidFill>
                  <a:srgbClr val="FF0000"/>
                </a:solidFill>
              </a:rPr>
              <a:t> so </a:t>
            </a:r>
            <a:r>
              <a:rPr lang="en-US" dirty="0" err="1">
                <a:solidFill>
                  <a:srgbClr val="FF0000"/>
                </a:solidFill>
              </a:rPr>
              <a:t>với</a:t>
            </a:r>
            <a:r>
              <a:rPr lang="en-US" dirty="0">
                <a:solidFill>
                  <a:srgbClr val="FF0000"/>
                </a:solidFill>
              </a:rPr>
              <a:t> </a:t>
            </a:r>
            <a:r>
              <a:rPr lang="en-US" dirty="0" err="1">
                <a:solidFill>
                  <a:srgbClr val="FF0000"/>
                </a:solidFill>
              </a:rPr>
              <a:t>gửi</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err="1" smtClean="0"/>
              <a:t>Ví</a:t>
            </a:r>
            <a:r>
              <a:rPr lang="en-US" dirty="0" smtClean="0"/>
              <a:t> </a:t>
            </a:r>
            <a:r>
              <a:rPr lang="en-US" dirty="0" err="1"/>
              <a:t>dụ</a:t>
            </a:r>
            <a:r>
              <a:rPr lang="en-US" dirty="0"/>
              <a:t>, </a:t>
            </a:r>
            <a:r>
              <a:rPr lang="en-US" dirty="0" err="1"/>
              <a:t>trong</a:t>
            </a:r>
            <a:r>
              <a:rPr lang="en-US" dirty="0"/>
              <a:t> </a:t>
            </a:r>
            <a:r>
              <a:rPr lang="en-US" dirty="0" err="1"/>
              <a:t>đó</a:t>
            </a:r>
            <a:r>
              <a:rPr lang="en-US" dirty="0"/>
              <a:t> </a:t>
            </a:r>
            <a:r>
              <a:rPr lang="en-US" dirty="0" err="1"/>
              <a:t>lệnh</a:t>
            </a:r>
            <a:r>
              <a:rPr lang="en-US" dirty="0"/>
              <a:t> HELLO </a:t>
            </a:r>
            <a:r>
              <a:rPr lang="en-US" dirty="0" err="1"/>
              <a:t>đơn</a:t>
            </a:r>
            <a:r>
              <a:rPr lang="en-US" dirty="0"/>
              <a:t> </a:t>
            </a:r>
            <a:r>
              <a:rPr lang="en-US" dirty="0" err="1"/>
              <a:t>giản</a:t>
            </a:r>
            <a:r>
              <a:rPr lang="en-US" dirty="0"/>
              <a:t> </a:t>
            </a:r>
            <a:r>
              <a:rPr lang="en-US" dirty="0" err="1"/>
              <a:t>là</a:t>
            </a:r>
            <a:r>
              <a:rPr lang="en-US" dirty="0"/>
              <a:t> </a:t>
            </a:r>
            <a:r>
              <a:rPr lang="en-US" dirty="0" err="1"/>
              <a:t>đủ</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máy</a:t>
            </a:r>
            <a:r>
              <a:rPr lang="en-US" dirty="0"/>
              <a:t> </a:t>
            </a:r>
            <a:r>
              <a:rPr lang="en-US" dirty="0" err="1"/>
              <a:t>chủ</a:t>
            </a:r>
            <a:r>
              <a:rPr lang="en-US" dirty="0"/>
              <a:t> SMTP (</a:t>
            </a:r>
            <a:r>
              <a:rPr lang="en-US" dirty="0" err="1"/>
              <a:t>thực</a:t>
            </a:r>
            <a:r>
              <a:rPr lang="en-US" dirty="0"/>
              <a:t> </a:t>
            </a:r>
            <a:r>
              <a:rPr lang="en-US" dirty="0" err="1"/>
              <a:t>tế</a:t>
            </a:r>
            <a:r>
              <a:rPr lang="en-US" dirty="0"/>
              <a:t> </a:t>
            </a:r>
            <a:r>
              <a:rPr lang="en-US" dirty="0" err="1"/>
              <a:t>là</a:t>
            </a:r>
            <a:r>
              <a:rPr lang="en-US" dirty="0"/>
              <a:t> </a:t>
            </a:r>
            <a:r>
              <a:rPr lang="en-US" dirty="0" err="1"/>
              <a:t>nguồn</a:t>
            </a:r>
            <a:r>
              <a:rPr lang="en-US" dirty="0"/>
              <a:t> </a:t>
            </a:r>
            <a:r>
              <a:rPr lang="en-US" dirty="0" err="1"/>
              <a:t>của</a:t>
            </a:r>
            <a:r>
              <a:rPr lang="en-US" dirty="0"/>
              <a:t> </a:t>
            </a:r>
            <a:r>
              <a:rPr lang="en-US" dirty="0" err="1"/>
              <a:t>nhiều</a:t>
            </a:r>
            <a:r>
              <a:rPr lang="en-US" dirty="0"/>
              <a:t> email </a:t>
            </a:r>
            <a:r>
              <a:rPr lang="en-US" dirty="0" err="1"/>
              <a:t>giả</a:t>
            </a:r>
            <a:r>
              <a:rPr lang="en-US" dirty="0"/>
              <a:t> </a:t>
            </a:r>
            <a:r>
              <a:rPr lang="en-US" dirty="0" err="1"/>
              <a:t>mạo</a:t>
            </a:r>
            <a:r>
              <a:rPr lang="en-US" dirty="0"/>
              <a:t> </a:t>
            </a:r>
            <a:r>
              <a:rPr lang="en-US" dirty="0" err="1"/>
              <a:t>và</a:t>
            </a:r>
            <a:r>
              <a:rPr lang="en-US" dirty="0"/>
              <a:t> </a:t>
            </a:r>
            <a:r>
              <a:rPr lang="en-US" dirty="0" err="1"/>
              <a:t>thư</a:t>
            </a:r>
            <a:r>
              <a:rPr lang="en-US" dirty="0"/>
              <a:t> </a:t>
            </a:r>
            <a:r>
              <a:rPr lang="en-US" dirty="0" err="1"/>
              <a:t>rác</a:t>
            </a:r>
            <a:r>
              <a:rPr lang="en-US" dirty="0"/>
              <a:t>), </a:t>
            </a:r>
            <a:r>
              <a:rPr lang="en-US" dirty="0" err="1"/>
              <a:t>việc</a:t>
            </a:r>
            <a:r>
              <a:rPr lang="en-US" dirty="0"/>
              <a:t> </a:t>
            </a:r>
            <a:r>
              <a:rPr lang="en-US" dirty="0" err="1"/>
              <a:t>truy</a:t>
            </a:r>
            <a:r>
              <a:rPr lang="en-US" dirty="0"/>
              <a:t> </a:t>
            </a:r>
            <a:r>
              <a:rPr lang="en-US" dirty="0" err="1"/>
              <a:t>xuất</a:t>
            </a:r>
            <a:r>
              <a:rPr lang="en-US" dirty="0"/>
              <a:t> email </a:t>
            </a:r>
            <a:r>
              <a:rPr lang="en-US" dirty="0" err="1"/>
              <a:t>thường</a:t>
            </a:r>
            <a:r>
              <a:rPr lang="en-US" dirty="0"/>
              <a:t> </a:t>
            </a:r>
            <a:r>
              <a:rPr lang="en-US" dirty="0" err="1"/>
              <a:t>yêu</a:t>
            </a:r>
            <a:r>
              <a:rPr lang="en-US" dirty="0"/>
              <a:t> </a:t>
            </a:r>
            <a:r>
              <a:rPr lang="en-US" dirty="0" err="1"/>
              <a:t>cầu</a:t>
            </a:r>
            <a:r>
              <a:rPr lang="en-US" dirty="0"/>
              <a:t> </a:t>
            </a:r>
            <a:r>
              <a:rPr lang="en-US" dirty="0" err="1"/>
              <a:t>cung</a:t>
            </a:r>
            <a:r>
              <a:rPr lang="en-US" dirty="0"/>
              <a:t> </a:t>
            </a:r>
            <a:r>
              <a:rPr lang="en-US" dirty="0" err="1"/>
              <a:t>cấp</a:t>
            </a:r>
            <a:r>
              <a:rPr lang="en-US" dirty="0"/>
              <a:t> </a:t>
            </a:r>
            <a:r>
              <a:rPr lang="en-US" dirty="0" err="1"/>
              <a:t>cả</a:t>
            </a:r>
            <a:r>
              <a:rPr lang="en-US" dirty="0"/>
              <a:t> </a:t>
            </a:r>
            <a:r>
              <a:rPr lang="en-US" dirty="0" err="1"/>
              <a:t>tên</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mật</a:t>
            </a:r>
            <a:r>
              <a:rPr lang="en-US" dirty="0"/>
              <a:t> </a:t>
            </a:r>
            <a:r>
              <a:rPr lang="en-US" dirty="0" err="1"/>
              <a:t>khẩu</a:t>
            </a:r>
            <a:r>
              <a:rPr lang="en-US" dirty="0"/>
              <a:t>. SMTP </a:t>
            </a:r>
            <a:r>
              <a:rPr lang="en-US" dirty="0" err="1"/>
              <a:t>chỉ</a:t>
            </a:r>
            <a:r>
              <a:rPr lang="en-US" dirty="0"/>
              <a:t> </a:t>
            </a:r>
            <a:r>
              <a:rPr lang="en-US" dirty="0" err="1"/>
              <a:t>sử</a:t>
            </a:r>
            <a:r>
              <a:rPr lang="en-US" dirty="0"/>
              <a:t> </a:t>
            </a:r>
            <a:r>
              <a:rPr lang="en-US" dirty="0" err="1"/>
              <a:t>dụng</a:t>
            </a:r>
            <a:r>
              <a:rPr lang="en-US" dirty="0"/>
              <a:t> 14 </a:t>
            </a:r>
            <a:r>
              <a:rPr lang="en-US" dirty="0" err="1"/>
              <a:t>lệnh</a:t>
            </a:r>
            <a:r>
              <a:rPr lang="en-US" dirty="0"/>
              <a:t> </a:t>
            </a:r>
            <a:r>
              <a:rPr lang="en-US" dirty="0" err="1"/>
              <a:t>khác</a:t>
            </a:r>
            <a:r>
              <a:rPr lang="en-US" dirty="0"/>
              <a:t> </a:t>
            </a:r>
            <a:r>
              <a:rPr lang="en-US" dirty="0" err="1"/>
              <a:t>nhau</a:t>
            </a:r>
            <a:r>
              <a:rPr lang="en-US" dirty="0"/>
              <a:t> </a:t>
            </a:r>
            <a:r>
              <a:rPr lang="en-US" dirty="0" err="1"/>
              <a:t>và</a:t>
            </a:r>
            <a:r>
              <a:rPr lang="en-US" dirty="0"/>
              <a:t> </a:t>
            </a:r>
            <a:r>
              <a:rPr lang="en-US" dirty="0" err="1"/>
              <a:t>ứng</a:t>
            </a:r>
            <a:r>
              <a:rPr lang="en-US" dirty="0"/>
              <a:t> </a:t>
            </a:r>
            <a:r>
              <a:rPr lang="en-US" dirty="0" err="1"/>
              <a:t>dụng</a:t>
            </a:r>
            <a:r>
              <a:rPr lang="en-US" dirty="0"/>
              <a:t> email </a:t>
            </a:r>
            <a:r>
              <a:rPr lang="en-US" dirty="0" err="1"/>
              <a:t>khách</a:t>
            </a:r>
            <a:r>
              <a:rPr lang="en-US" dirty="0"/>
              <a:t> </a:t>
            </a:r>
            <a:r>
              <a:rPr lang="en-US" dirty="0" err="1"/>
              <a:t>đơn</a:t>
            </a:r>
            <a:r>
              <a:rPr lang="en-US" dirty="0"/>
              <a:t> </a:t>
            </a:r>
            <a:r>
              <a:rPr lang="en-US" dirty="0" err="1"/>
              <a:t>giản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triển</a:t>
            </a:r>
            <a:r>
              <a:rPr lang="en-US" dirty="0"/>
              <a:t> </a:t>
            </a:r>
            <a:r>
              <a:rPr lang="en-US" dirty="0" err="1"/>
              <a:t>khai</a:t>
            </a:r>
            <a:r>
              <a:rPr lang="en-US" dirty="0"/>
              <a:t> </a:t>
            </a:r>
            <a:r>
              <a:rPr lang="en-US" dirty="0" err="1"/>
              <a:t>chỉ</a:t>
            </a:r>
            <a:r>
              <a:rPr lang="en-US" dirty="0"/>
              <a:t> </a:t>
            </a:r>
            <a:r>
              <a:rPr lang="en-US" dirty="0" err="1"/>
              <a:t>với</a:t>
            </a:r>
            <a:r>
              <a:rPr lang="en-US" dirty="0"/>
              <a:t> </a:t>
            </a:r>
            <a:r>
              <a:rPr lang="en-US" dirty="0" err="1"/>
              <a:t>năm</a:t>
            </a:r>
            <a:r>
              <a:rPr lang="en-US" dirty="0"/>
              <a:t> </a:t>
            </a:r>
            <a:r>
              <a:rPr lang="en-US" dirty="0" err="1"/>
              <a:t>trong</a:t>
            </a:r>
            <a:r>
              <a:rPr lang="en-US" dirty="0"/>
              <a:t> </a:t>
            </a:r>
            <a:r>
              <a:rPr lang="en-US" dirty="0" err="1"/>
              <a:t>số</a:t>
            </a:r>
            <a:r>
              <a:rPr lang="en-US" dirty="0"/>
              <a:t> </a:t>
            </a:r>
            <a:r>
              <a:rPr lang="en-US" dirty="0" err="1"/>
              <a:t>chúng</a:t>
            </a:r>
            <a:r>
              <a:rPr lang="en-US" dirty="0"/>
              <a:t>.</a:t>
            </a:r>
          </a:p>
        </p:txBody>
      </p:sp>
    </p:spTree>
    <p:extLst>
      <p:ext uri="{BB962C8B-B14F-4D97-AF65-F5344CB8AC3E}">
        <p14:creationId xmlns:p14="http://schemas.microsoft.com/office/powerpoint/2010/main" val="15385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163" y="479835"/>
            <a:ext cx="8596668" cy="5084942"/>
          </a:xfrm>
        </p:spPr>
        <p:txBody>
          <a:bodyPr>
            <a:normAutofit fontScale="85000" lnSpcReduction="10000"/>
          </a:bodyPr>
          <a:lstStyle/>
          <a:p>
            <a:r>
              <a:rPr lang="en-US" dirty="0" smtClean="0"/>
              <a:t>-</a:t>
            </a:r>
            <a:r>
              <a:rPr lang="en-US" dirty="0" err="1" smtClean="0"/>
              <a:t>Có</a:t>
            </a:r>
            <a:r>
              <a:rPr lang="en-US" dirty="0" smtClean="0"/>
              <a:t> 12 </a:t>
            </a:r>
            <a:r>
              <a:rPr lang="en-US" dirty="0" err="1" smtClean="0"/>
              <a:t>bước</a:t>
            </a:r>
            <a:r>
              <a:rPr lang="en-US" dirty="0" smtClean="0"/>
              <a:t>  </a:t>
            </a:r>
            <a:r>
              <a:rPr lang="en-US" dirty="0" err="1" smtClean="0"/>
              <a:t>để</a:t>
            </a:r>
            <a:r>
              <a:rPr lang="en-US" dirty="0" smtClean="0"/>
              <a:t> </a:t>
            </a:r>
            <a:r>
              <a:rPr lang="en-US" dirty="0" err="1" smtClean="0"/>
              <a:t>đọc</a:t>
            </a:r>
            <a:r>
              <a:rPr lang="en-US" dirty="0" smtClean="0"/>
              <a:t> 1 </a:t>
            </a:r>
            <a:r>
              <a:rPr lang="en-US" dirty="0" err="1" smtClean="0"/>
              <a:t>hộp</a:t>
            </a:r>
            <a:r>
              <a:rPr lang="en-US" dirty="0" smtClean="0"/>
              <a:t>  </a:t>
            </a:r>
            <a:r>
              <a:rPr lang="en-US" dirty="0" err="1" smtClean="0"/>
              <a:t>thư</a:t>
            </a:r>
            <a:r>
              <a:rPr lang="en-US" dirty="0" smtClean="0"/>
              <a:t> </a:t>
            </a:r>
            <a:r>
              <a:rPr lang="en-US" dirty="0" err="1" smtClean="0"/>
              <a:t>từ</a:t>
            </a:r>
            <a:r>
              <a:rPr lang="en-US" dirty="0" smtClean="0"/>
              <a:t> </a:t>
            </a:r>
            <a:r>
              <a:rPr lang="en-US" dirty="0" err="1" smtClean="0"/>
              <a:t>xa</a:t>
            </a:r>
            <a:endParaRPr lang="en-US" dirty="0" smtClean="0"/>
          </a:p>
          <a:p>
            <a:pPr>
              <a:buAutoNum type="arabicPeriod"/>
            </a:pPr>
            <a:r>
              <a:rPr lang="en-US" dirty="0" err="1" smtClean="0"/>
              <a:t>Thiết</a:t>
            </a:r>
            <a:r>
              <a:rPr lang="en-US" dirty="0" smtClean="0"/>
              <a:t> </a:t>
            </a:r>
            <a:r>
              <a:rPr lang="en-US" dirty="0" err="1"/>
              <a:t>lập</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bạn</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kết</a:t>
            </a:r>
            <a:r>
              <a:rPr lang="en-US" dirty="0"/>
              <a:t> </a:t>
            </a:r>
            <a:r>
              <a:rPr lang="en-US" dirty="0" err="1"/>
              <a:t>nối</a:t>
            </a:r>
            <a:r>
              <a:rPr lang="en-US" dirty="0" smtClean="0"/>
              <a:t>.</a:t>
            </a:r>
          </a:p>
          <a:p>
            <a:pPr>
              <a:buAutoNum type="arabicPeriod"/>
            </a:pPr>
            <a:r>
              <a:rPr lang="en-US" dirty="0" smtClean="0"/>
              <a:t>  </a:t>
            </a:r>
            <a:r>
              <a:rPr lang="en-US" dirty="0" err="1"/>
              <a:t>Xây</a:t>
            </a:r>
            <a:r>
              <a:rPr lang="en-US" dirty="0"/>
              <a:t> </a:t>
            </a:r>
            <a:r>
              <a:rPr lang="en-US" dirty="0" err="1"/>
              <a:t>dựng</a:t>
            </a:r>
            <a:r>
              <a:rPr lang="en-US" dirty="0"/>
              <a:t> Authenticator </a:t>
            </a:r>
            <a:r>
              <a:rPr lang="en-US" dirty="0" err="1"/>
              <a:t>mà</a:t>
            </a:r>
            <a:r>
              <a:rPr lang="en-US" dirty="0"/>
              <a:t> </a:t>
            </a:r>
            <a:r>
              <a:rPr lang="en-US" dirty="0" err="1"/>
              <a:t>bạn</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kết</a:t>
            </a:r>
            <a:r>
              <a:rPr lang="en-US" dirty="0"/>
              <a:t> </a:t>
            </a:r>
            <a:r>
              <a:rPr lang="en-US" dirty="0" err="1"/>
              <a:t>nối</a:t>
            </a:r>
            <a:r>
              <a:rPr lang="en-US" dirty="0" smtClean="0"/>
              <a:t>.</a:t>
            </a:r>
          </a:p>
          <a:p>
            <a:pPr>
              <a:buAutoNum type="arabicPeriod"/>
            </a:pPr>
            <a:r>
              <a:rPr lang="en-US" dirty="0" smtClean="0"/>
              <a:t>  </a:t>
            </a:r>
            <a:r>
              <a:rPr lang="en-US" dirty="0" err="1"/>
              <a:t>Lấy</a:t>
            </a:r>
            <a:r>
              <a:rPr lang="en-US" dirty="0"/>
              <a:t> </a:t>
            </a:r>
            <a:r>
              <a:rPr lang="en-US" dirty="0" err="1"/>
              <a:t>một</a:t>
            </a:r>
            <a:r>
              <a:rPr lang="en-US" dirty="0"/>
              <a:t> </a:t>
            </a:r>
            <a:r>
              <a:rPr lang="en-US" dirty="0" err="1"/>
              <a:t>đối</a:t>
            </a:r>
            <a:r>
              <a:rPr lang="en-US" dirty="0"/>
              <a:t> </a:t>
            </a:r>
            <a:r>
              <a:rPr lang="en-US" dirty="0" err="1"/>
              <a:t>tượng</a:t>
            </a:r>
            <a:r>
              <a:rPr lang="en-US" dirty="0"/>
              <a:t> Session </a:t>
            </a:r>
            <a:r>
              <a:rPr lang="en-US" dirty="0" err="1"/>
              <a:t>với</a:t>
            </a:r>
            <a:r>
              <a:rPr lang="en-US" dirty="0"/>
              <a:t> </a:t>
            </a:r>
            <a:r>
              <a:rPr lang="en-US" dirty="0" err="1"/>
              <a:t>Session.getDefaultInstance</a:t>
            </a:r>
            <a:r>
              <a:rPr lang="en-US" dirty="0"/>
              <a:t> </a:t>
            </a:r>
            <a:r>
              <a:rPr lang="en-US" dirty="0" smtClean="0"/>
              <a:t>().</a:t>
            </a:r>
          </a:p>
          <a:p>
            <a:pPr>
              <a:buAutoNum type="arabicPeriod"/>
            </a:pPr>
            <a:r>
              <a:rPr lang="en-US" dirty="0" smtClean="0"/>
              <a:t>  </a:t>
            </a:r>
            <a:r>
              <a:rPr lang="en-US" dirty="0" err="1"/>
              <a:t>Sử</a:t>
            </a:r>
            <a:r>
              <a:rPr lang="en-US" dirty="0"/>
              <a:t> </a:t>
            </a:r>
            <a:r>
              <a:rPr lang="en-US" dirty="0" err="1"/>
              <a:t>dụng</a:t>
            </a:r>
            <a:r>
              <a:rPr lang="en-US" dirty="0"/>
              <a:t> </a:t>
            </a:r>
            <a:r>
              <a:rPr lang="en-US" dirty="0" err="1"/>
              <a:t>phương</a:t>
            </a:r>
            <a:r>
              <a:rPr lang="en-US" dirty="0"/>
              <a:t> </a:t>
            </a:r>
            <a:r>
              <a:rPr lang="en-US" dirty="0" err="1"/>
              <a:t>thức</a:t>
            </a:r>
            <a:r>
              <a:rPr lang="en-US" dirty="0"/>
              <a:t> </a:t>
            </a:r>
            <a:r>
              <a:rPr lang="en-US" dirty="0" err="1"/>
              <a:t>getStore</a:t>
            </a:r>
            <a:r>
              <a:rPr lang="en-US" dirty="0"/>
              <a:t> () </a:t>
            </a:r>
            <a:r>
              <a:rPr lang="en-US" dirty="0" err="1"/>
              <a:t>của</a:t>
            </a:r>
            <a:r>
              <a:rPr lang="en-US" dirty="0"/>
              <a:t> </a:t>
            </a:r>
            <a:r>
              <a:rPr lang="en-US" dirty="0" err="1"/>
              <a:t>phiên</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một</a:t>
            </a:r>
            <a:r>
              <a:rPr lang="en-US" dirty="0"/>
              <a:t> </a:t>
            </a:r>
            <a:r>
              <a:rPr lang="en-US" dirty="0" err="1"/>
              <a:t>Cửa</a:t>
            </a:r>
            <a:r>
              <a:rPr lang="en-US" dirty="0"/>
              <a:t> </a:t>
            </a:r>
            <a:r>
              <a:rPr lang="en-US" dirty="0" err="1"/>
              <a:t>hàng</a:t>
            </a:r>
            <a:r>
              <a:rPr lang="en-US" dirty="0" smtClean="0"/>
              <a:t>.</a:t>
            </a:r>
          </a:p>
          <a:p>
            <a:pPr>
              <a:buAutoNum type="arabicPeriod"/>
            </a:pPr>
            <a:r>
              <a:rPr lang="en-US" dirty="0" smtClean="0"/>
              <a:t>  </a:t>
            </a:r>
            <a:r>
              <a:rPr lang="en-US" dirty="0" err="1"/>
              <a:t>Kết</a:t>
            </a:r>
            <a:r>
              <a:rPr lang="en-US" dirty="0"/>
              <a:t> </a:t>
            </a:r>
            <a:r>
              <a:rPr lang="en-US" dirty="0" err="1"/>
              <a:t>nối</a:t>
            </a:r>
            <a:r>
              <a:rPr lang="en-US" dirty="0"/>
              <a:t> </a:t>
            </a:r>
            <a:r>
              <a:rPr lang="en-US" dirty="0" err="1"/>
              <a:t>với</a:t>
            </a:r>
            <a:r>
              <a:rPr lang="en-US" dirty="0"/>
              <a:t> </a:t>
            </a:r>
            <a:r>
              <a:rPr lang="en-US" dirty="0" err="1"/>
              <a:t>cửa</a:t>
            </a:r>
            <a:r>
              <a:rPr lang="en-US" dirty="0"/>
              <a:t> </a:t>
            </a:r>
            <a:r>
              <a:rPr lang="en-US" dirty="0" err="1"/>
              <a:t>hàng</a:t>
            </a:r>
            <a:r>
              <a:rPr lang="en-US" dirty="0" smtClean="0"/>
              <a:t>.</a:t>
            </a:r>
          </a:p>
          <a:p>
            <a:pPr>
              <a:buAutoNum type="arabicPeriod"/>
            </a:pPr>
            <a:r>
              <a:rPr lang="en-US" dirty="0" smtClean="0"/>
              <a:t>  </a:t>
            </a:r>
            <a:r>
              <a:rPr lang="en-US" dirty="0" err="1"/>
              <a:t>Lấy</a:t>
            </a:r>
            <a:r>
              <a:rPr lang="en-US" dirty="0"/>
              <a:t> </a:t>
            </a:r>
            <a:r>
              <a:rPr lang="en-US" dirty="0" err="1"/>
              <a:t>thư</a:t>
            </a:r>
            <a:r>
              <a:rPr lang="en-US" dirty="0"/>
              <a:t> </a:t>
            </a:r>
            <a:r>
              <a:rPr lang="en-US" dirty="0" err="1"/>
              <a:t>mục</a:t>
            </a:r>
            <a:r>
              <a:rPr lang="en-US" dirty="0"/>
              <a:t> INBOX </a:t>
            </a:r>
            <a:r>
              <a:rPr lang="en-US" dirty="0" err="1"/>
              <a:t>từ</a:t>
            </a:r>
            <a:r>
              <a:rPr lang="en-US" dirty="0"/>
              <a:t> </a:t>
            </a:r>
            <a:r>
              <a:rPr lang="en-US" dirty="0" err="1"/>
              <a:t>cửa</a:t>
            </a:r>
            <a:r>
              <a:rPr lang="en-US" dirty="0"/>
              <a:t> </a:t>
            </a:r>
            <a:r>
              <a:rPr lang="en-US" dirty="0" err="1"/>
              <a:t>hàng</a:t>
            </a:r>
            <a:r>
              <a:rPr lang="en-US" dirty="0"/>
              <a:t> </a:t>
            </a:r>
            <a:r>
              <a:rPr lang="en-US" dirty="0" err="1"/>
              <a:t>bằng</a:t>
            </a:r>
            <a:r>
              <a:rPr lang="en-US" dirty="0"/>
              <a:t> </a:t>
            </a:r>
            <a:r>
              <a:rPr lang="en-US" dirty="0" err="1"/>
              <a:t>phương</a:t>
            </a:r>
            <a:r>
              <a:rPr lang="en-US" dirty="0"/>
              <a:t> </a:t>
            </a:r>
            <a:r>
              <a:rPr lang="en-US" dirty="0" err="1"/>
              <a:t>thức</a:t>
            </a:r>
            <a:r>
              <a:rPr lang="en-US" dirty="0"/>
              <a:t> </a:t>
            </a:r>
            <a:r>
              <a:rPr lang="en-US" dirty="0" err="1"/>
              <a:t>getFolder</a:t>
            </a:r>
            <a:r>
              <a:rPr lang="en-US" dirty="0"/>
              <a:t> (). </a:t>
            </a:r>
            <a:endParaRPr lang="en-US" dirty="0" smtClean="0"/>
          </a:p>
          <a:p>
            <a:pPr>
              <a:buAutoNum type="arabicPeriod"/>
            </a:pPr>
            <a:r>
              <a:rPr lang="en-US" dirty="0" smtClean="0"/>
              <a:t> </a:t>
            </a:r>
            <a:r>
              <a:rPr lang="en-US" dirty="0" err="1"/>
              <a:t>Mở</a:t>
            </a:r>
            <a:r>
              <a:rPr lang="en-US" dirty="0"/>
              <a:t> </a:t>
            </a:r>
            <a:r>
              <a:rPr lang="en-US" dirty="0" err="1"/>
              <a:t>thư</a:t>
            </a:r>
            <a:r>
              <a:rPr lang="en-US" dirty="0"/>
              <a:t> </a:t>
            </a:r>
            <a:r>
              <a:rPr lang="en-US" dirty="0" err="1"/>
              <a:t>mục</a:t>
            </a:r>
            <a:r>
              <a:rPr lang="en-US" dirty="0"/>
              <a:t> INBOX. </a:t>
            </a:r>
            <a:endParaRPr lang="en-US" dirty="0" smtClean="0"/>
          </a:p>
          <a:p>
            <a:pPr>
              <a:buAutoNum type="arabicPeriod"/>
            </a:pPr>
            <a:r>
              <a:rPr lang="en-US" dirty="0" smtClean="0"/>
              <a:t> </a:t>
            </a:r>
            <a:r>
              <a:rPr lang="en-US" dirty="0" err="1"/>
              <a:t>Mở</a:t>
            </a:r>
            <a:r>
              <a:rPr lang="en-US" dirty="0"/>
              <a:t> </a:t>
            </a:r>
            <a:r>
              <a:rPr lang="en-US" dirty="0" err="1"/>
              <a:t>thư</a:t>
            </a:r>
            <a:r>
              <a:rPr lang="en-US" dirty="0"/>
              <a:t> </a:t>
            </a:r>
            <a:r>
              <a:rPr lang="en-US" dirty="0" err="1"/>
              <a:t>mục</a:t>
            </a:r>
            <a:r>
              <a:rPr lang="en-US" dirty="0"/>
              <a:t> </a:t>
            </a:r>
            <a:r>
              <a:rPr lang="en-US" dirty="0" err="1"/>
              <a:t>bạn</a:t>
            </a:r>
            <a:r>
              <a:rPr lang="en-US" dirty="0"/>
              <a:t> </a:t>
            </a:r>
            <a:r>
              <a:rPr lang="en-US" dirty="0" err="1"/>
              <a:t>muốn</a:t>
            </a:r>
            <a:r>
              <a:rPr lang="en-US" dirty="0"/>
              <a:t> </a:t>
            </a:r>
            <a:r>
              <a:rPr lang="en-US" dirty="0" err="1"/>
              <a:t>bên</a:t>
            </a:r>
            <a:r>
              <a:rPr lang="en-US" dirty="0"/>
              <a:t> </a:t>
            </a:r>
            <a:r>
              <a:rPr lang="en-US" dirty="0" err="1"/>
              <a:t>trong</a:t>
            </a:r>
            <a:r>
              <a:rPr lang="en-US" dirty="0"/>
              <a:t> </a:t>
            </a:r>
            <a:r>
              <a:rPr lang="en-US" dirty="0" err="1"/>
              <a:t>thư</a:t>
            </a:r>
            <a:r>
              <a:rPr lang="en-US" dirty="0"/>
              <a:t> </a:t>
            </a:r>
            <a:r>
              <a:rPr lang="en-US" dirty="0" err="1"/>
              <a:t>mục</a:t>
            </a:r>
            <a:r>
              <a:rPr lang="en-US" dirty="0"/>
              <a:t> INBOX. </a:t>
            </a:r>
            <a:r>
              <a:rPr lang="en-US" dirty="0" err="1"/>
              <a:t>Lặp</a:t>
            </a:r>
            <a:r>
              <a:rPr lang="en-US" dirty="0"/>
              <a:t> </a:t>
            </a:r>
            <a:r>
              <a:rPr lang="en-US" dirty="0" err="1"/>
              <a:t>lại</a:t>
            </a:r>
            <a:r>
              <a:rPr lang="en-US" dirty="0"/>
              <a:t> </a:t>
            </a:r>
            <a:r>
              <a:rPr lang="en-US" dirty="0" err="1"/>
              <a:t>nhiều</a:t>
            </a:r>
            <a:r>
              <a:rPr lang="en-US" dirty="0"/>
              <a:t> </a:t>
            </a:r>
            <a:r>
              <a:rPr lang="en-US" dirty="0" err="1"/>
              <a:t>lần</a:t>
            </a:r>
            <a:r>
              <a:rPr lang="en-US" dirty="0"/>
              <a:t> </a:t>
            </a:r>
            <a:r>
              <a:rPr lang="en-US" dirty="0" err="1"/>
              <a:t>như</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thư</a:t>
            </a:r>
            <a:r>
              <a:rPr lang="en-US" dirty="0"/>
              <a:t> </a:t>
            </a:r>
            <a:r>
              <a:rPr lang="en-US" dirty="0" err="1"/>
              <a:t>mục</a:t>
            </a:r>
            <a:r>
              <a:rPr lang="en-US" dirty="0"/>
              <a:t> </a:t>
            </a:r>
            <a:r>
              <a:rPr lang="en-US" dirty="0" err="1"/>
              <a:t>bạn</a:t>
            </a:r>
            <a:r>
              <a:rPr lang="en-US" dirty="0"/>
              <a:t> </a:t>
            </a:r>
            <a:r>
              <a:rPr lang="en-US" dirty="0" err="1"/>
              <a:t>đang</a:t>
            </a:r>
            <a:r>
              <a:rPr lang="en-US" dirty="0"/>
              <a:t> </a:t>
            </a:r>
            <a:r>
              <a:rPr lang="en-US" dirty="0" err="1"/>
              <a:t>tìm</a:t>
            </a:r>
            <a:r>
              <a:rPr lang="en-US" dirty="0"/>
              <a:t> </a:t>
            </a:r>
            <a:r>
              <a:rPr lang="en-US" dirty="0" err="1"/>
              <a:t>kiếm</a:t>
            </a:r>
            <a:r>
              <a:rPr lang="en-US" dirty="0" smtClean="0"/>
              <a:t>.</a:t>
            </a:r>
          </a:p>
          <a:p>
            <a:pPr>
              <a:buAutoNum type="arabicPeriod"/>
            </a:pPr>
            <a:r>
              <a:rPr lang="en-US" dirty="0" smtClean="0"/>
              <a:t>  </a:t>
            </a:r>
            <a:r>
              <a:rPr lang="en-US" dirty="0" err="1"/>
              <a:t>Nhận</a:t>
            </a:r>
            <a:r>
              <a:rPr lang="en-US" dirty="0"/>
              <a:t> </a:t>
            </a:r>
            <a:r>
              <a:rPr lang="en-US" dirty="0" err="1"/>
              <a:t>thư</a:t>
            </a:r>
            <a:r>
              <a:rPr lang="en-US" dirty="0"/>
              <a:t> </a:t>
            </a:r>
            <a:r>
              <a:rPr lang="en-US" dirty="0" err="1"/>
              <a:t>từ</a:t>
            </a:r>
            <a:r>
              <a:rPr lang="en-US" dirty="0"/>
              <a:t> </a:t>
            </a:r>
            <a:r>
              <a:rPr lang="en-US" dirty="0" err="1"/>
              <a:t>thư</a:t>
            </a:r>
            <a:r>
              <a:rPr lang="en-US" dirty="0"/>
              <a:t> </a:t>
            </a:r>
            <a:r>
              <a:rPr lang="en-US" dirty="0" err="1"/>
              <a:t>mục</a:t>
            </a:r>
            <a:r>
              <a:rPr lang="en-US" dirty="0"/>
              <a:t> </a:t>
            </a:r>
            <a:r>
              <a:rPr lang="en-US" dirty="0" err="1"/>
              <a:t>dưới</a:t>
            </a:r>
            <a:r>
              <a:rPr lang="en-US" dirty="0"/>
              <a:t> </a:t>
            </a:r>
            <a:r>
              <a:rPr lang="en-US" dirty="0" err="1"/>
              <a:t>dạng</a:t>
            </a:r>
            <a:r>
              <a:rPr lang="en-US" dirty="0"/>
              <a:t> </a:t>
            </a:r>
            <a:r>
              <a:rPr lang="en-US" dirty="0" err="1"/>
              <a:t>một</a:t>
            </a:r>
            <a:r>
              <a:rPr lang="en-US" dirty="0"/>
              <a:t> </a:t>
            </a:r>
            <a:r>
              <a:rPr lang="en-US" dirty="0" err="1"/>
              <a:t>mảng</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Thư</a:t>
            </a:r>
            <a:r>
              <a:rPr lang="en-US" dirty="0"/>
              <a:t>. </a:t>
            </a:r>
            <a:endParaRPr lang="en-US" dirty="0" smtClean="0"/>
          </a:p>
          <a:p>
            <a:pPr>
              <a:buAutoNum type="arabicPeriod"/>
            </a:pPr>
            <a:r>
              <a:rPr lang="en-US" dirty="0" err="1" smtClean="0"/>
              <a:t>Lặp</a:t>
            </a:r>
            <a:r>
              <a:rPr lang="en-US" dirty="0" smtClean="0"/>
              <a:t> </a:t>
            </a:r>
            <a:r>
              <a:rPr lang="en-US" dirty="0" err="1"/>
              <a:t>đi</a:t>
            </a:r>
            <a:r>
              <a:rPr lang="en-US" dirty="0"/>
              <a:t> </a:t>
            </a:r>
            <a:r>
              <a:rPr lang="en-US" dirty="0" err="1"/>
              <a:t>lặp</a:t>
            </a:r>
            <a:r>
              <a:rPr lang="en-US" dirty="0"/>
              <a:t> </a:t>
            </a:r>
            <a:r>
              <a:rPr lang="en-US" dirty="0" err="1"/>
              <a:t>lại</a:t>
            </a:r>
            <a:r>
              <a:rPr lang="en-US" dirty="0"/>
              <a:t> qua </a:t>
            </a:r>
            <a:r>
              <a:rPr lang="en-US" dirty="0" err="1"/>
              <a:t>các</a:t>
            </a:r>
            <a:r>
              <a:rPr lang="en-US" dirty="0"/>
              <a:t> </a:t>
            </a:r>
            <a:r>
              <a:rPr lang="en-US" dirty="0" err="1"/>
              <a:t>mảng</a:t>
            </a:r>
            <a:r>
              <a:rPr lang="en-US" dirty="0"/>
              <a:t> </a:t>
            </a:r>
            <a:r>
              <a:rPr lang="en-US" dirty="0" err="1"/>
              <a:t>thông</a:t>
            </a:r>
            <a:r>
              <a:rPr lang="en-US" dirty="0"/>
              <a:t> </a:t>
            </a:r>
            <a:r>
              <a:rPr lang="en-US" dirty="0" err="1"/>
              <a:t>báo</a:t>
            </a:r>
            <a:r>
              <a:rPr lang="en-US" dirty="0"/>
              <a:t>, </a:t>
            </a:r>
            <a:r>
              <a:rPr lang="en-US" dirty="0" err="1"/>
              <a:t>xử</a:t>
            </a:r>
            <a:r>
              <a:rPr lang="en-US" dirty="0"/>
              <a:t> </a:t>
            </a:r>
            <a:r>
              <a:rPr lang="en-US" dirty="0" err="1"/>
              <a:t>lý</a:t>
            </a:r>
            <a:r>
              <a:rPr lang="en-US" dirty="0"/>
              <a:t> </a:t>
            </a:r>
            <a:r>
              <a:rPr lang="en-US" dirty="0" err="1"/>
              <a:t>lần</a:t>
            </a:r>
            <a:r>
              <a:rPr lang="en-US" dirty="0"/>
              <a:t> </a:t>
            </a:r>
            <a:r>
              <a:rPr lang="en-US" dirty="0" err="1"/>
              <a:t>lượt</a:t>
            </a:r>
            <a:r>
              <a:rPr lang="en-US" dirty="0"/>
              <a:t> </a:t>
            </a:r>
            <a:r>
              <a:rPr lang="en-US" dirty="0" err="1"/>
              <a:t>từng</a:t>
            </a:r>
            <a:r>
              <a:rPr lang="en-US" dirty="0"/>
              <a:t> </a:t>
            </a:r>
            <a:r>
              <a:rPr lang="en-US" dirty="0" err="1"/>
              <a:t>thông</a:t>
            </a:r>
            <a:r>
              <a:rPr lang="en-US" dirty="0"/>
              <a:t> </a:t>
            </a:r>
            <a:r>
              <a:rPr lang="en-US" dirty="0" err="1"/>
              <a:t>báo</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của</a:t>
            </a:r>
            <a:r>
              <a:rPr lang="en-US" dirty="0"/>
              <a:t> </a:t>
            </a:r>
            <a:r>
              <a:rPr lang="en-US" dirty="0" err="1"/>
              <a:t>lớp</a:t>
            </a:r>
            <a:r>
              <a:rPr lang="en-US" dirty="0"/>
              <a:t> Message. </a:t>
            </a:r>
            <a:endParaRPr lang="en-US" dirty="0" smtClean="0"/>
          </a:p>
          <a:p>
            <a:pPr>
              <a:buAutoNum type="arabicPeriod"/>
            </a:pPr>
            <a:r>
              <a:rPr lang="en-US" dirty="0" err="1" smtClean="0"/>
              <a:t>Ví</a:t>
            </a:r>
            <a:r>
              <a:rPr lang="en-US" dirty="0" smtClean="0"/>
              <a:t> </a:t>
            </a:r>
            <a:r>
              <a:rPr lang="en-US" dirty="0" err="1"/>
              <a:t>dụ</a:t>
            </a:r>
            <a:r>
              <a:rPr lang="en-US" dirty="0"/>
              <a:t>: </a:t>
            </a:r>
            <a:r>
              <a:rPr lang="en-US" dirty="0" err="1"/>
              <a:t>bạn</a:t>
            </a:r>
            <a:r>
              <a:rPr lang="en-US" dirty="0"/>
              <a:t> </a:t>
            </a:r>
            <a:r>
              <a:rPr lang="en-US" dirty="0" err="1"/>
              <a:t>có</a:t>
            </a:r>
            <a:r>
              <a:rPr lang="en-US" dirty="0"/>
              <a:t> </a:t>
            </a:r>
            <a:r>
              <a:rPr lang="en-US" dirty="0" err="1"/>
              <a:t>thể</a:t>
            </a:r>
            <a:r>
              <a:rPr lang="en-US" dirty="0"/>
              <a:t> in </a:t>
            </a:r>
            <a:r>
              <a:rPr lang="en-US" dirty="0" err="1"/>
              <a:t>ra</a:t>
            </a:r>
            <a:r>
              <a:rPr lang="en-US" dirty="0"/>
              <a:t> </a:t>
            </a:r>
            <a:r>
              <a:rPr lang="en-US" dirty="0" err="1"/>
              <a:t>từng</a:t>
            </a:r>
            <a:r>
              <a:rPr lang="en-US" dirty="0"/>
              <a:t> tin </a:t>
            </a:r>
            <a:r>
              <a:rPr lang="en-US" dirty="0" err="1"/>
              <a:t>nhắn</a:t>
            </a:r>
            <a:r>
              <a:rPr lang="en-US" dirty="0"/>
              <a:t> </a:t>
            </a:r>
            <a:r>
              <a:rPr lang="en-US" dirty="0" err="1"/>
              <a:t>hoặc</a:t>
            </a:r>
            <a:r>
              <a:rPr lang="en-US" dirty="0"/>
              <a:t> </a:t>
            </a:r>
            <a:r>
              <a:rPr lang="en-US" dirty="0" err="1"/>
              <a:t>chỉ</a:t>
            </a:r>
            <a:r>
              <a:rPr lang="en-US" dirty="0"/>
              <a:t> </a:t>
            </a:r>
            <a:r>
              <a:rPr lang="en-US" dirty="0" err="1"/>
              <a:t>hiển</a:t>
            </a:r>
            <a:r>
              <a:rPr lang="en-US" dirty="0"/>
              <a:t> </a:t>
            </a:r>
            <a:r>
              <a:rPr lang="en-US" dirty="0" err="1"/>
              <a:t>thị</a:t>
            </a:r>
            <a:r>
              <a:rPr lang="en-US" dirty="0"/>
              <a:t> </a:t>
            </a:r>
            <a:r>
              <a:rPr lang="en-US" dirty="0" err="1"/>
              <a:t>người</a:t>
            </a:r>
            <a:r>
              <a:rPr lang="en-US" dirty="0"/>
              <a:t> </a:t>
            </a:r>
            <a:r>
              <a:rPr lang="en-US" dirty="0" err="1"/>
              <a:t>gửi</a:t>
            </a:r>
            <a:r>
              <a:rPr lang="en-US" dirty="0"/>
              <a:t>, </a:t>
            </a:r>
            <a:r>
              <a:rPr lang="en-US" dirty="0" err="1"/>
              <a:t>chủ</a:t>
            </a:r>
            <a:r>
              <a:rPr lang="en-US" dirty="0"/>
              <a:t> </a:t>
            </a:r>
            <a:r>
              <a:rPr lang="en-US" dirty="0" err="1"/>
              <a:t>đề</a:t>
            </a:r>
            <a:r>
              <a:rPr lang="en-US" dirty="0"/>
              <a:t> </a:t>
            </a:r>
            <a:r>
              <a:rPr lang="en-US" dirty="0" err="1"/>
              <a:t>và</a:t>
            </a:r>
            <a:r>
              <a:rPr lang="en-US" dirty="0"/>
              <a:t> </a:t>
            </a:r>
            <a:r>
              <a:rPr lang="en-US" dirty="0" err="1"/>
              <a:t>thông</a:t>
            </a:r>
            <a:r>
              <a:rPr lang="en-US" dirty="0"/>
              <a:t> tin </a:t>
            </a:r>
            <a:r>
              <a:rPr lang="en-US" dirty="0" err="1"/>
              <a:t>quan</a:t>
            </a:r>
            <a:r>
              <a:rPr lang="en-US" dirty="0"/>
              <a:t> </a:t>
            </a:r>
            <a:r>
              <a:rPr lang="en-US" dirty="0" err="1"/>
              <a:t>trọng</a:t>
            </a:r>
            <a:r>
              <a:rPr lang="en-US" dirty="0"/>
              <a:t> </a:t>
            </a:r>
            <a:r>
              <a:rPr lang="en-US" dirty="0" err="1"/>
              <a:t>khác</a:t>
            </a:r>
            <a:r>
              <a:rPr lang="en-US" dirty="0"/>
              <a:t> </a:t>
            </a:r>
            <a:r>
              <a:rPr lang="en-US" dirty="0" err="1"/>
              <a:t>trong</a:t>
            </a:r>
            <a:r>
              <a:rPr lang="en-US" dirty="0"/>
              <a:t> GUI </a:t>
            </a:r>
            <a:r>
              <a:rPr lang="en-US" dirty="0" err="1"/>
              <a:t>cho</a:t>
            </a:r>
            <a:r>
              <a:rPr lang="en-US" dirty="0"/>
              <a:t> </a:t>
            </a:r>
            <a:r>
              <a:rPr lang="en-US" dirty="0" err="1"/>
              <a:t>người</a:t>
            </a:r>
            <a:r>
              <a:rPr lang="en-US" dirty="0"/>
              <a:t> </a:t>
            </a:r>
            <a:r>
              <a:rPr lang="en-US" dirty="0" err="1"/>
              <a:t>dùng</a:t>
            </a:r>
            <a:r>
              <a:rPr lang="en-US" dirty="0"/>
              <a:t> </a:t>
            </a:r>
            <a:r>
              <a:rPr lang="en-US" dirty="0" err="1"/>
              <a:t>để</a:t>
            </a:r>
            <a:r>
              <a:rPr lang="en-US" dirty="0"/>
              <a:t> </a:t>
            </a:r>
            <a:r>
              <a:rPr lang="en-US" dirty="0" err="1"/>
              <a:t>chọn</a:t>
            </a:r>
            <a:r>
              <a:rPr lang="en-US" dirty="0"/>
              <a:t>, </a:t>
            </a:r>
            <a:r>
              <a:rPr lang="en-US" dirty="0" err="1"/>
              <a:t>như</a:t>
            </a:r>
            <a:r>
              <a:rPr lang="en-US" dirty="0"/>
              <a:t> </a:t>
            </a:r>
            <a:r>
              <a:rPr lang="en-US" dirty="0" err="1"/>
              <a:t>trong</a:t>
            </a:r>
            <a:r>
              <a:rPr lang="en-US" dirty="0"/>
              <a:t> </a:t>
            </a:r>
            <a:r>
              <a:rPr lang="en-US" dirty="0" err="1"/>
              <a:t>Hình</a:t>
            </a:r>
            <a:r>
              <a:rPr lang="en-US" dirty="0"/>
              <a:t> </a:t>
            </a:r>
            <a:r>
              <a:rPr lang="en-US" dirty="0" smtClean="0"/>
              <a:t>19. </a:t>
            </a:r>
            <a:r>
              <a:rPr lang="en-US" dirty="0" err="1"/>
              <a:t>Đóng</a:t>
            </a:r>
            <a:r>
              <a:rPr lang="en-US" dirty="0"/>
              <a:t> </a:t>
            </a:r>
            <a:r>
              <a:rPr lang="en-US" dirty="0" err="1"/>
              <a:t>thư</a:t>
            </a:r>
            <a:r>
              <a:rPr lang="en-US" dirty="0"/>
              <a:t> </a:t>
            </a:r>
            <a:r>
              <a:rPr lang="en-US" dirty="0" err="1"/>
              <a:t>mục</a:t>
            </a:r>
            <a:r>
              <a:rPr lang="en-US" dirty="0"/>
              <a:t>. </a:t>
            </a:r>
            <a:endParaRPr lang="en-US" dirty="0" smtClean="0"/>
          </a:p>
          <a:p>
            <a:pPr>
              <a:buAutoNum type="arabicPeriod"/>
            </a:pPr>
            <a:r>
              <a:rPr lang="en-US" dirty="0" err="1" smtClean="0"/>
              <a:t>Đóng</a:t>
            </a:r>
            <a:r>
              <a:rPr lang="en-US" dirty="0" smtClean="0"/>
              <a:t> </a:t>
            </a:r>
            <a:r>
              <a:rPr lang="en-US" dirty="0" err="1"/>
              <a:t>cửa</a:t>
            </a:r>
            <a:r>
              <a:rPr lang="en-US" dirty="0"/>
              <a:t> </a:t>
            </a:r>
            <a:r>
              <a:rPr lang="en-US" dirty="0" err="1"/>
              <a:t>hàng</a:t>
            </a:r>
            <a:r>
              <a:rPr lang="en-US" dirty="0"/>
              <a:t>. </a:t>
            </a:r>
          </a:p>
        </p:txBody>
      </p:sp>
    </p:spTree>
    <p:extLst>
      <p:ext uri="{BB962C8B-B14F-4D97-AF65-F5344CB8AC3E}">
        <p14:creationId xmlns:p14="http://schemas.microsoft.com/office/powerpoint/2010/main" val="133102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34335" y="505097"/>
            <a:ext cx="8596105" cy="4058194"/>
          </a:xfrm>
          <a:prstGeom prst="rect">
            <a:avLst/>
          </a:prstGeom>
        </p:spPr>
      </p:pic>
      <p:pic>
        <p:nvPicPr>
          <p:cNvPr id="6" name="Content Placeholder 4"/>
          <p:cNvPicPr>
            <a:picLocks noChangeAspect="1"/>
          </p:cNvPicPr>
          <p:nvPr/>
        </p:nvPicPr>
        <p:blipFill>
          <a:blip r:embed="rId2"/>
          <a:stretch>
            <a:fillRect/>
          </a:stretch>
        </p:blipFill>
        <p:spPr>
          <a:xfrm>
            <a:off x="986735" y="657497"/>
            <a:ext cx="8596105" cy="4058194"/>
          </a:xfrm>
          <a:prstGeom prst="rect">
            <a:avLst/>
          </a:prstGeom>
        </p:spPr>
      </p:pic>
      <p:pic>
        <p:nvPicPr>
          <p:cNvPr id="7" name="Picture 6"/>
          <p:cNvPicPr>
            <a:picLocks noChangeAspect="1"/>
          </p:cNvPicPr>
          <p:nvPr/>
        </p:nvPicPr>
        <p:blipFill>
          <a:blip r:embed="rId3"/>
          <a:stretch>
            <a:fillRect/>
          </a:stretch>
        </p:blipFill>
        <p:spPr>
          <a:xfrm>
            <a:off x="1593669" y="657497"/>
            <a:ext cx="7297782" cy="3905794"/>
          </a:xfrm>
          <a:prstGeom prst="rect">
            <a:avLst/>
          </a:prstGeom>
        </p:spPr>
      </p:pic>
    </p:spTree>
    <p:extLst>
      <p:ext uri="{BB962C8B-B14F-4D97-AF65-F5344CB8AC3E}">
        <p14:creationId xmlns:p14="http://schemas.microsoft.com/office/powerpoint/2010/main" val="13901461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1727</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Helvetica</vt:lpstr>
      <vt:lpstr>Roboto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2021-06-03T01:53:24Z</dcterms:created>
  <dcterms:modified xsi:type="dcterms:W3CDTF">2021-06-03T03:14:33Z</dcterms:modified>
</cp:coreProperties>
</file>