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7F8C6-5C07-2241-85CF-F6996AD9DB70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70CA2-44BD-9449-8F4B-0095BA1208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64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A522F-B467-4712-9155-E2C3983BA2D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8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A522F-B467-4712-9155-E2C3983BA2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441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ImSDK</a:t>
            </a:r>
            <a:r>
              <a:rPr lang="zh-CN" altLang="en-US" dirty="0" smtClean="0"/>
              <a:t>的代码在上层只做薄薄的一层接口封装，主要逻辑在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层，后续如果用户提出消息和群组的问题，基本上各平台都是一样的；</a:t>
            </a:r>
            <a:endParaRPr lang="en-US" altLang="zh-CN" dirty="0" smtClean="0"/>
          </a:p>
          <a:p>
            <a:r>
              <a:rPr lang="zh-CN" altLang="en-US" dirty="0" smtClean="0"/>
              <a:t>用户上下问持有</a:t>
            </a:r>
            <a:r>
              <a:rPr lang="en-US" altLang="zh-CN" dirty="0" err="1" smtClean="0"/>
              <a:t>IMCoreUser</a:t>
            </a:r>
            <a:r>
              <a:rPr lang="zh-CN" altLang="en-US" dirty="0" smtClean="0"/>
              <a:t>的实例，一个实例代表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中一个登录的用户，实例对象跟用户登录态同生共死；</a:t>
            </a:r>
            <a:endParaRPr lang="en-US" altLang="zh-CN" dirty="0" smtClean="0"/>
          </a:p>
          <a:p>
            <a:r>
              <a:rPr lang="en-US" altLang="zh-CN" dirty="0" err="1" smtClean="0"/>
              <a:t>MsgManager</a:t>
            </a:r>
            <a:r>
              <a:rPr lang="zh-CN" altLang="en-US" dirty="0" smtClean="0"/>
              <a:t>管理消息相关的所有状态、实现消息相关的所有协议（发消息、拉漫游、未读数、会话列表、消息存储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FriendshipManager</a:t>
            </a:r>
            <a:r>
              <a:rPr lang="zh-CN" altLang="en-US" dirty="0" smtClean="0"/>
              <a:t>主要实现好友和资料请求的协议，基本上可以认为只做协议的组包和请求</a:t>
            </a:r>
            <a:endParaRPr lang="en-US" altLang="zh-CN" dirty="0" smtClean="0"/>
          </a:p>
          <a:p>
            <a:r>
              <a:rPr lang="en-US" altLang="zh-CN" dirty="0" err="1" smtClean="0"/>
              <a:t>GroupManager</a:t>
            </a:r>
            <a:r>
              <a:rPr lang="zh-CN" altLang="en-US" dirty="0" smtClean="0"/>
              <a:t>主要实现群组的请求协议，基本上可以认为只做协议的组包和请求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A522F-B467-4712-9155-E2C3983BA2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0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A522F-B467-4712-9155-E2C3983BA2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5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的主流程是初始化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和登录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sso</a:t>
            </a:r>
            <a:r>
              <a:rPr lang="zh-CN" altLang="en-US" dirty="0" smtClean="0"/>
              <a:t>上线）；</a:t>
            </a:r>
            <a:endParaRPr lang="en-US" altLang="zh-CN" dirty="0" smtClean="0"/>
          </a:p>
          <a:p>
            <a:r>
              <a:rPr lang="zh-CN" altLang="en-US" dirty="0" smtClean="0"/>
              <a:t>登录成功后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会自动同步离线消息和最近联系人；</a:t>
            </a:r>
            <a:endParaRPr lang="en-US" altLang="zh-CN" dirty="0" smtClean="0"/>
          </a:p>
          <a:p>
            <a:r>
              <a:rPr lang="zh-CN" altLang="en-US" dirty="0" smtClean="0"/>
              <a:t>退出登录会清空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内部状态，同时发送下线包给后台；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A522F-B467-4712-9155-E2C3983BA2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96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FEFD-9B63-C048-8B85-682EC1971577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3B9C-BE53-9949-9A6D-0D27FF50E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6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FEFD-9B63-C048-8B85-682EC1971577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3B9C-BE53-9949-9A6D-0D27FF50E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5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FEFD-9B63-C048-8B85-682EC1971577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3B9C-BE53-9949-9A6D-0D27FF50E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48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FEFD-9B63-C048-8B85-682EC1971577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3B9C-BE53-9949-9A6D-0D27FF50E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0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FEFD-9B63-C048-8B85-682EC1971577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3B9C-BE53-9949-9A6D-0D27FF50E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16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FEFD-9B63-C048-8B85-682EC1971577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3B9C-BE53-9949-9A6D-0D27FF50E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62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FEFD-9B63-C048-8B85-682EC1971577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3B9C-BE53-9949-9A6D-0D27FF50E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31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FEFD-9B63-C048-8B85-682EC1971577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3B9C-BE53-9949-9A6D-0D27FF50E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2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FEFD-9B63-C048-8B85-682EC1971577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3B9C-BE53-9949-9A6D-0D27FF50E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30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FEFD-9B63-C048-8B85-682EC1971577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3B9C-BE53-9949-9A6D-0D27FF50E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31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FEFD-9B63-C048-8B85-682EC1971577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3B9C-BE53-9949-9A6D-0D27FF50E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93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CFEFD-9B63-C048-8B85-682EC1971577}" type="datetimeFigureOut">
              <a:rPr kumimoji="1" lang="zh-CN" altLang="en-US" smtClean="0"/>
              <a:t>2018/4/26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33B9C-BE53-9949-9A6D-0D27FF50E7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81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IM</a:t>
            </a:r>
            <a:r>
              <a:rPr lang="zh-CN" altLang="en-US" dirty="0" smtClean="0"/>
              <a:t>客户端逻辑简介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1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燕尾形 2"/>
          <p:cNvSpPr/>
          <p:nvPr/>
        </p:nvSpPr>
        <p:spPr>
          <a:xfrm>
            <a:off x="161985" y="2416629"/>
            <a:ext cx="2564077" cy="816428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代码结构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2623480" y="2416629"/>
            <a:ext cx="2477355" cy="816428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使用主流程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4998253" y="2416629"/>
            <a:ext cx="2270524" cy="816428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消息协议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7166195" y="2416629"/>
            <a:ext cx="1951264" cy="816428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群组协议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9014876" y="2416629"/>
            <a:ext cx="2901507" cy="816428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后端消息映射</a:t>
            </a:r>
          </a:p>
        </p:txBody>
      </p:sp>
    </p:spTree>
    <p:extLst>
      <p:ext uri="{BB962C8B-B14F-4D97-AF65-F5344CB8AC3E}">
        <p14:creationId xmlns:p14="http://schemas.microsoft.com/office/powerpoint/2010/main" val="9741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2162579" y="1836067"/>
            <a:ext cx="8323839" cy="418535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0215" y="761621"/>
            <a:ext cx="117470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53119" y="231072"/>
            <a:ext cx="4039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包体结构：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消息通道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548648" y="4007796"/>
            <a:ext cx="2809672" cy="161479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840477" y="4243691"/>
            <a:ext cx="2230876" cy="571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IMSDK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007796" y="4916095"/>
            <a:ext cx="1063557" cy="571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QALSDK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956378" y="4007796"/>
            <a:ext cx="2097160" cy="161479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AVSDK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840477" y="4916095"/>
            <a:ext cx="1063557" cy="571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TLSSDK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25" idx="1"/>
            <a:endCxn id="21" idx="3"/>
          </p:cNvCxnSpPr>
          <p:nvPr/>
        </p:nvCxnSpPr>
        <p:spPr>
          <a:xfrm flipH="1">
            <a:off x="5358320" y="4815192"/>
            <a:ext cx="2598058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2548648" y="2156246"/>
            <a:ext cx="7504890" cy="161479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ILIVESDK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59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1" grpId="0" animBg="1"/>
      <p:bldP spid="22" grpId="0" animBg="1"/>
      <p:bldP spid="24" grpId="0" animBg="1"/>
      <p:bldP spid="25" grpId="0" animBg="1"/>
      <p:bldP spid="28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50215" y="761621"/>
            <a:ext cx="117470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53119" y="231072"/>
            <a:ext cx="6022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代码结构：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上层轻度封装，底层重度复用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825036" y="1548277"/>
            <a:ext cx="5745032" cy="5715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iOS/Android/Windows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825036" y="2289214"/>
            <a:ext cx="5745032" cy="571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825036" y="3649451"/>
            <a:ext cx="1209676" cy="5715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质量上报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487876" y="3649451"/>
            <a:ext cx="1209676" cy="5715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0716" y="3649451"/>
            <a:ext cx="2419352" cy="5715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IMCoreUser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用户的逻辑实例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482502" y="2976664"/>
            <a:ext cx="1005374" cy="56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5058383" y="2986391"/>
            <a:ext cx="476655" cy="55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150716" y="2976664"/>
            <a:ext cx="1222850" cy="56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4487876" y="5009688"/>
            <a:ext cx="1209676" cy="5715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MsgManager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332888" y="5009688"/>
            <a:ext cx="1770251" cy="5715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FriendshipManager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9014479" y="5009688"/>
            <a:ext cx="1770251" cy="5715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GroupManager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184843" y="4328809"/>
            <a:ext cx="1702340" cy="52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360392" y="4329534"/>
            <a:ext cx="13174" cy="54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103139" y="4328809"/>
            <a:ext cx="1614793" cy="52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661594" y="3789351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9229532" y="3657489"/>
            <a:ext cx="2419352" cy="5715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IMCoreUser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8210145" y="2976664"/>
            <a:ext cx="2071991" cy="56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40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燕尾形 2"/>
          <p:cNvSpPr/>
          <p:nvPr/>
        </p:nvSpPr>
        <p:spPr>
          <a:xfrm>
            <a:off x="161985" y="2416629"/>
            <a:ext cx="2564077" cy="816428"/>
          </a:xfrm>
          <a:prstGeom prst="chevron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代码结构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2623480" y="2416629"/>
            <a:ext cx="2477355" cy="816428"/>
          </a:xfrm>
          <a:prstGeom prst="chevro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使用主流程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4998253" y="2416629"/>
            <a:ext cx="2270524" cy="816428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消息协议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7166195" y="2416629"/>
            <a:ext cx="1951264" cy="816428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群组协议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9014876" y="2416629"/>
            <a:ext cx="2901507" cy="816428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后端消息映射</a:t>
            </a:r>
          </a:p>
        </p:txBody>
      </p:sp>
    </p:spTree>
    <p:extLst>
      <p:ext uri="{BB962C8B-B14F-4D97-AF65-F5344CB8AC3E}">
        <p14:creationId xmlns:p14="http://schemas.microsoft.com/office/powerpoint/2010/main" val="12681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0215" y="761621"/>
            <a:ext cx="117470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53119" y="23107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使用主流程：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先登录、再使用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4679177" y="1198522"/>
            <a:ext cx="1371600" cy="695325"/>
          </a:xfrm>
          <a:prstGeom prst="cloudCallout">
            <a:avLst>
              <a:gd name="adj1" fmla="val -20833"/>
              <a:gd name="adj2" fmla="val 419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腾讯云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305481" y="1260434"/>
            <a:ext cx="815340" cy="571500"/>
          </a:xfrm>
          <a:prstGeom prst="roundRect">
            <a:avLst/>
          </a:prstGeom>
          <a:solidFill>
            <a:srgbClr val="EFF6FE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396944" y="1260434"/>
            <a:ext cx="815340" cy="571500"/>
          </a:xfrm>
          <a:prstGeom prst="roundRect">
            <a:avLst/>
          </a:prstGeom>
          <a:solidFill>
            <a:srgbClr val="EFF6FE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713151" y="1893847"/>
            <a:ext cx="0" cy="4701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364977" y="1964987"/>
            <a:ext cx="0" cy="4630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804614" y="2198451"/>
            <a:ext cx="0" cy="4396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1721796" y="2062264"/>
            <a:ext cx="428017" cy="272374"/>
          </a:xfrm>
          <a:custGeom>
            <a:avLst/>
            <a:gdLst>
              <a:gd name="connsiteX0" fmla="*/ 0 w 428017"/>
              <a:gd name="connsiteY0" fmla="*/ 0 h 272374"/>
              <a:gd name="connsiteX1" fmla="*/ 428017 w 428017"/>
              <a:gd name="connsiteY1" fmla="*/ 107004 h 272374"/>
              <a:gd name="connsiteX2" fmla="*/ 0 w 428017"/>
              <a:gd name="connsiteY2" fmla="*/ 272374 h 272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017" h="272374">
                <a:moveTo>
                  <a:pt x="0" y="0"/>
                </a:moveTo>
                <a:cubicBezTo>
                  <a:pt x="214008" y="30804"/>
                  <a:pt x="428017" y="61608"/>
                  <a:pt x="428017" y="107004"/>
                </a:cubicBezTo>
                <a:cubicBezTo>
                  <a:pt x="428017" y="152400"/>
                  <a:pt x="214008" y="212387"/>
                  <a:pt x="0" y="27237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123300" y="1921452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721796" y="2577830"/>
            <a:ext cx="3643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094861" y="2287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登录用户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350002" y="1866325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已登录用户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1718551" y="2924784"/>
            <a:ext cx="3643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562664" y="2644547"/>
            <a:ext cx="1973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接收来自用户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的离线消息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5361732" y="2289246"/>
            <a:ext cx="3440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477785" y="200900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向用户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发送消息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5368216" y="3307400"/>
            <a:ext cx="3440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477785" y="3027164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向用户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发送消息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1725038" y="3300921"/>
            <a:ext cx="3643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562664" y="3020692"/>
            <a:ext cx="1973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接收来自用户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的在线消息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1718556" y="4082375"/>
            <a:ext cx="3643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870440" y="3792407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向用户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发送消息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5364972" y="4082372"/>
            <a:ext cx="344036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170009" y="3802136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接收来自用户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的在线消息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1718551" y="4821680"/>
            <a:ext cx="3643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3094861" y="453171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创建群组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5364973" y="5074593"/>
            <a:ext cx="3440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708618" y="4794357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加入群组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1725036" y="5489648"/>
            <a:ext cx="3643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2864028" y="5199680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向群组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发送消息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5381183" y="5479917"/>
            <a:ext cx="344036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170009" y="5199681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接收来自群组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的在线消息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5371459" y="5820382"/>
            <a:ext cx="3440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708618" y="5540146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退出群组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721794" y="5943605"/>
            <a:ext cx="3643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094861" y="5653637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解散群组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1708824" y="6553207"/>
            <a:ext cx="3643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149363" y="62632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退出登录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9" grpId="0" animBg="1"/>
      <p:bldP spid="36" grpId="0"/>
      <p:bldP spid="40" grpId="0"/>
      <p:bldP spid="47" grpId="0"/>
      <p:bldP spid="49" grpId="0"/>
      <p:bldP spid="51" grpId="0"/>
      <p:bldP spid="53" grpId="0"/>
      <p:bldP spid="55" grpId="0"/>
      <p:bldP spid="57" grpId="0"/>
      <p:bldP spid="59" grpId="0"/>
      <p:bldP spid="61" grpId="0"/>
      <p:bldP spid="63" grpId="0"/>
      <p:bldP spid="65" grpId="0"/>
      <p:bldP spid="67" grpId="0"/>
      <p:bldP spid="37" grpId="0"/>
      <p:bldP spid="39" grpId="0"/>
      <p:bldP spid="4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Macintosh PowerPoint</Application>
  <PresentationFormat>宽屏</PresentationFormat>
  <Paragraphs>61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DengXian</vt:lpstr>
      <vt:lpstr>DengXian Light</vt:lpstr>
      <vt:lpstr>微软雅黑</vt:lpstr>
      <vt:lpstr>Office 主题</vt:lpstr>
      <vt:lpstr>IM客户端逻辑简介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黄诚宗</dc:creator>
  <cp:lastModifiedBy>黄 诚宗</cp:lastModifiedBy>
  <cp:revision>2</cp:revision>
  <dcterms:created xsi:type="dcterms:W3CDTF">2018-04-02T03:40:30Z</dcterms:created>
  <dcterms:modified xsi:type="dcterms:W3CDTF">2018-04-26T06:31:06Z</dcterms:modified>
</cp:coreProperties>
</file>