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22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移动海量服务下基于React的高性能同构实践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55600" y="5610177"/>
            <a:ext cx="12293600" cy="129540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页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页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页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页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End</a:t>
            </a:r>
            <a:endParaRPr dirty="0"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381749" y="9271000"/>
            <a:ext cx="228601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PresentationFormat>自定义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Showroom</vt:lpstr>
      <vt:lpstr>移动海量服务下基于React的高性能同构实践</vt:lpstr>
      <vt:lpstr>第1页</vt:lpstr>
      <vt:lpstr>第2页</vt:lpstr>
      <vt:lpstr>第3页</vt:lpstr>
      <vt:lpstr>第4页</vt:lpstr>
      <vt:lpstr>第5页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移动海量服务下基于React的高性能同构实践</dc:title>
  <cp:lastModifiedBy>sevenzhu(朱维松)</cp:lastModifiedBy>
  <cp:revision>8</cp:revision>
  <dcterms:modified xsi:type="dcterms:W3CDTF">2019-05-08T07:23:40Z</dcterms:modified>
</cp:coreProperties>
</file>