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1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2" y="2654541"/>
            <a:ext cx="7030221" cy="1562271"/>
          </a:xfrm>
          <a:prstGeom prst="rect">
            <a:avLst/>
          </a:prstGeom>
        </p:spPr>
      </p:pic>
      <p:sp>
        <p:nvSpPr>
          <p:cNvPr id="4" name="同侧圆角矩形 3"/>
          <p:cNvSpPr/>
          <p:nvPr/>
        </p:nvSpPr>
        <p:spPr>
          <a:xfrm rot="10800000">
            <a:off x="7926570" y="2409216"/>
            <a:ext cx="1233170" cy="850900"/>
          </a:xfrm>
          <a:prstGeom prst="round2SameRect">
            <a:avLst>
              <a:gd name="adj1" fmla="val 39104"/>
              <a:gd name="adj2" fmla="val 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同侧圆角矩形 4"/>
          <p:cNvSpPr/>
          <p:nvPr>
            <p:custDataLst>
              <p:tags r:id="rId1"/>
            </p:custDataLst>
          </p:nvPr>
        </p:nvSpPr>
        <p:spPr>
          <a:xfrm rot="10800000">
            <a:off x="9530580" y="2409216"/>
            <a:ext cx="1233170" cy="850900"/>
          </a:xfrm>
          <a:prstGeom prst="round2SameRect">
            <a:avLst>
              <a:gd name="adj1" fmla="val 39104"/>
              <a:gd name="adj2" fmla="val 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9159740" y="2627021"/>
            <a:ext cx="394335" cy="0"/>
          </a:xfrm>
          <a:prstGeom prst="lin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 flipV="1">
            <a:off x="9639800" y="2483511"/>
            <a:ext cx="129540" cy="194945"/>
          </a:xfrm>
          <a:prstGeom prst="lin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3"/>
            </p:custDataLst>
          </p:nvPr>
        </p:nvCxnSpPr>
        <p:spPr>
          <a:xfrm flipV="1">
            <a:off x="9682980" y="2483511"/>
            <a:ext cx="184785" cy="287655"/>
          </a:xfrm>
          <a:prstGeom prst="lin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 flipV="1">
            <a:off x="8004040" y="2483511"/>
            <a:ext cx="129540" cy="194945"/>
          </a:xfrm>
          <a:prstGeom prst="lin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5"/>
            </p:custDataLst>
          </p:nvPr>
        </p:nvCxnSpPr>
        <p:spPr>
          <a:xfrm flipV="1">
            <a:off x="8047220" y="2483511"/>
            <a:ext cx="184785" cy="287655"/>
          </a:xfrm>
          <a:prstGeom prst="lin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 rot="8700000">
            <a:off x="7355705" y="3429661"/>
            <a:ext cx="486410" cy="215900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4" name="直接连接符 13"/>
          <p:cNvCxnSpPr>
            <a:stCxn id="13" idx="0"/>
            <a:endCxn id="13" idx="2"/>
          </p:cNvCxnSpPr>
          <p:nvPr>
            <p:custDataLst>
              <p:tags r:id="rId6"/>
            </p:custDataLst>
          </p:nvPr>
        </p:nvCxnSpPr>
        <p:spPr>
          <a:xfrm flipH="1" flipV="1">
            <a:off x="7536680" y="3449346"/>
            <a:ext cx="124460" cy="176530"/>
          </a:xfrm>
          <a:prstGeom prst="lin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8581255" y="1783106"/>
            <a:ext cx="553085" cy="415925"/>
            <a:chOff x="5322" y="2147"/>
            <a:chExt cx="871" cy="766"/>
          </a:xfrm>
          <a:solidFill>
            <a:schemeClr val="bg1"/>
          </a:solidFill>
        </p:grpSpPr>
        <p:sp>
          <p:nvSpPr>
            <p:cNvPr id="34" name="圆角矩形 33"/>
            <p:cNvSpPr/>
            <p:nvPr>
              <p:custDataLst>
                <p:tags r:id="rId10"/>
              </p:custDataLst>
            </p:nvPr>
          </p:nvSpPr>
          <p:spPr>
            <a:xfrm rot="6540000">
              <a:off x="5750" y="2470"/>
              <a:ext cx="766" cy="12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圆角矩形 34"/>
            <p:cNvSpPr/>
            <p:nvPr>
              <p:custDataLst>
                <p:tags r:id="rId11"/>
              </p:custDataLst>
            </p:nvPr>
          </p:nvSpPr>
          <p:spPr>
            <a:xfrm rot="10800000">
              <a:off x="5322" y="2775"/>
              <a:ext cx="766" cy="12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637260" y="1793374"/>
            <a:ext cx="486410" cy="412576"/>
            <a:chOff x="6985" y="2153"/>
            <a:chExt cx="766" cy="785"/>
          </a:xfrm>
          <a:solidFill>
            <a:schemeClr val="bg1"/>
          </a:solidFill>
        </p:grpSpPr>
        <p:sp>
          <p:nvSpPr>
            <p:cNvPr id="36" name="圆角矩形 35"/>
            <p:cNvSpPr/>
            <p:nvPr>
              <p:custDataLst>
                <p:tags r:id="rId8"/>
              </p:custDataLst>
            </p:nvPr>
          </p:nvSpPr>
          <p:spPr>
            <a:xfrm rot="6540000">
              <a:off x="6752" y="2476"/>
              <a:ext cx="766" cy="12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圆角矩形 36"/>
            <p:cNvSpPr/>
            <p:nvPr>
              <p:custDataLst>
                <p:tags r:id="rId9"/>
              </p:custDataLst>
            </p:nvPr>
          </p:nvSpPr>
          <p:spPr>
            <a:xfrm rot="10800000">
              <a:off x="6985" y="2818"/>
              <a:ext cx="766" cy="12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圆角矩形 39"/>
          <p:cNvSpPr/>
          <p:nvPr>
            <p:custDataLst>
              <p:tags r:id="rId7"/>
            </p:custDataLst>
          </p:nvPr>
        </p:nvSpPr>
        <p:spPr>
          <a:xfrm rot="10800000">
            <a:off x="9098145" y="3521736"/>
            <a:ext cx="486410" cy="76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791495" y="3686836"/>
            <a:ext cx="303597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err="1">
                <a:solidFill>
                  <a:schemeClr val="bg1"/>
                </a:solidFill>
              </a:rPr>
              <a:t>VisDrug</a:t>
            </a:r>
            <a:endParaRPr lang="en-US" altLang="zh-CN" sz="54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82140" y="1647132"/>
            <a:ext cx="4263164" cy="2924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Q4MTY1NWQyN2JlMzhmNTQyODE5MjJjNjRiMDdkMGYifQ=="/>
  <p:tag name="KSO_WPP_MARK_KEY" val="bfc33aa2-fd07-4942-af21-a0faf9f7e3f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YRJ</cp:lastModifiedBy>
  <cp:revision>4</cp:revision>
  <dcterms:created xsi:type="dcterms:W3CDTF">2025-01-12T08:15:00Z</dcterms:created>
  <dcterms:modified xsi:type="dcterms:W3CDTF">2025-01-12T09:07:04Z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EC2E8167917B4C93A55BB71D7E8A7630_12</vt:lpwstr>
  </property>
  <property fmtid="{D5CDD505-2E9C-101B-9397-08002B2CF9AE}" pid="3" name="KSOProductBuildVer">
    <vt:lpwstr>2052-11.1.0.14309</vt:lpwstr>
  </property>
</Properties>
</file>