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80" r:id="rId5"/>
  </p:sldIdLst>
  <p:sldSz cx="21386800" cy="30279975"/>
  <p:notesSz cx="6805613" cy="9944100"/>
  <p:defaultTextStyle>
    <a:defPPr>
      <a:defRPr lang="en-US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y Chan" initials="GC" lastIdx="2" clrIdx="0">
    <p:extLst>
      <p:ext uri="{19B8F6BF-5375-455C-9EA6-DF929625EA0E}">
        <p15:presenceInfo xmlns:p15="http://schemas.microsoft.com/office/powerpoint/2012/main" userId="Gary C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6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1836" autoAdjust="0"/>
    <p:restoredTop sz="85943" autoAdjust="0"/>
  </p:normalViewPr>
  <p:slideViewPr>
    <p:cSldViewPr>
      <p:cViewPr varScale="1">
        <p:scale>
          <a:sx n="17" d="100"/>
          <a:sy n="17" d="100"/>
        </p:scale>
        <p:origin x="3307" y="12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6AF4E-6B14-4F0E-97CD-1B44B475A93A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5975" y="746125"/>
            <a:ext cx="26336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00FCB-7C01-473D-807A-9CD0D5E31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u="sng" dirty="0" smtClean="0"/>
              <a:t>NOTES</a:t>
            </a:r>
          </a:p>
          <a:p>
            <a:pPr algn="just"/>
            <a:r>
              <a:rPr lang="en-US" b="0" u="none" dirty="0" smtClean="0"/>
              <a:t>Refer</a:t>
            </a:r>
            <a:r>
              <a:rPr lang="en-US" b="0" u="none" baseline="0" dirty="0" smtClean="0"/>
              <a:t> to write ups in ‘Past Projects for Reference’ Booklet for Project overview write ups - http://yoda.soi.rp.edu.sg/wiki/index.php/FYP_Wiki</a:t>
            </a:r>
            <a:endParaRPr lang="en-US" b="0" u="none" dirty="0" smtClean="0"/>
          </a:p>
          <a:p>
            <a:pPr algn="just"/>
            <a:r>
              <a:rPr lang="en-US" dirty="0" smtClean="0"/>
              <a:t>ENGLISH</a:t>
            </a:r>
            <a:r>
              <a:rPr lang="en-US" baseline="0" dirty="0" smtClean="0"/>
              <a:t> - </a:t>
            </a:r>
            <a:r>
              <a:rPr lang="en-US" b="1" baseline="0" dirty="0" smtClean="0"/>
              <a:t>British </a:t>
            </a:r>
            <a:r>
              <a:rPr lang="en-US" b="1" baseline="0" dirty="0" err="1" smtClean="0"/>
              <a:t>Eg</a:t>
            </a:r>
            <a:r>
              <a:rPr lang="en-US" b="1" baseline="0" dirty="0" smtClean="0"/>
              <a:t>. </a:t>
            </a:r>
            <a:r>
              <a:rPr lang="en-US" b="1" baseline="0" dirty="0" err="1" smtClean="0"/>
              <a:t>organi</a:t>
            </a:r>
            <a:r>
              <a:rPr lang="en-US" b="1" u="sng" baseline="0" dirty="0" err="1" smtClean="0">
                <a:solidFill>
                  <a:srgbClr val="E16609"/>
                </a:solidFill>
              </a:rPr>
              <a:t>s</a:t>
            </a:r>
            <a:r>
              <a:rPr lang="en-US" b="1" u="none" baseline="0" dirty="0" err="1" smtClean="0"/>
              <a:t>ation</a:t>
            </a:r>
            <a:r>
              <a:rPr lang="en-US" b="1" u="none" baseline="0" dirty="0" smtClean="0"/>
              <a:t> VS organi</a:t>
            </a:r>
            <a:r>
              <a:rPr lang="en-US" b="1" u="sng" baseline="0" dirty="0" smtClean="0">
                <a:solidFill>
                  <a:srgbClr val="E16609"/>
                </a:solidFill>
              </a:rPr>
              <a:t>z</a:t>
            </a:r>
            <a:r>
              <a:rPr lang="en-US" b="1" u="none" baseline="0" dirty="0" smtClean="0"/>
              <a:t>ation</a:t>
            </a:r>
            <a:endParaRPr lang="en-US" b="1" baseline="0" dirty="0" smtClean="0"/>
          </a:p>
          <a:p>
            <a:pPr algn="just"/>
            <a:r>
              <a:rPr lang="en-US" baseline="0" dirty="0" smtClean="0"/>
              <a:t>Font: RP approved font - Arial family only.</a:t>
            </a:r>
          </a:p>
          <a:p>
            <a:pPr algn="just"/>
            <a:r>
              <a:rPr lang="en-US" baseline="0" dirty="0" smtClean="0"/>
              <a:t>Header: Arial Bold</a:t>
            </a:r>
          </a:p>
          <a:p>
            <a:pPr algn="just"/>
            <a:r>
              <a:rPr lang="en-US" baseline="0" dirty="0" smtClean="0"/>
              <a:t>Copy text: Arial regular or Arial Bold. Use Emphasis of our SOI orange in moderation.</a:t>
            </a:r>
          </a:p>
          <a:p>
            <a:pPr algn="just"/>
            <a:r>
              <a:rPr lang="en-US" baseline="0" dirty="0" smtClean="0"/>
              <a:t>Picture frame – Give a 4.5 or 6pt orange outline.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00FCB-7C01-473D-807A-9CD0D5E314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31/7/2016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456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31/7/2016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5106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31/7/2016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770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26281" y="14013"/>
            <a:ext cx="21360519" cy="30289216"/>
            <a:chOff x="26281" y="14013"/>
            <a:chExt cx="21360519" cy="30289216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1" y="14013"/>
              <a:ext cx="21360519" cy="3028921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20" r="50714" b="90185"/>
            <a:stretch/>
          </p:blipFill>
          <p:spPr>
            <a:xfrm>
              <a:off x="3657600" y="378347"/>
              <a:ext cx="6764169" cy="297281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31/7/2016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394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31/7/2016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51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31/7/2016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06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31/7/2016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0723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31/7/2016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92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31/7/2016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5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31/7/2016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30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31/7/2016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5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" y="14013"/>
            <a:ext cx="21360519" cy="3028921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3690715"/>
            <a:ext cx="18337028" cy="3024336"/>
          </a:xfrm>
          <a:prstGeom prst="rect">
            <a:avLst/>
          </a:prstGeom>
        </p:spPr>
        <p:txBody>
          <a:bodyPr vert="horz" lIns="295232" tIns="147616" rIns="295232" bIns="147616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460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2952323" rtl="0" eaLnBrk="1" latinLnBrk="0" hangingPunct="1">
        <a:spcBef>
          <a:spcPct val="0"/>
        </a:spcBef>
        <a:buNone/>
        <a:defRPr sz="9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5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5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3690715"/>
            <a:ext cx="19993212" cy="3024336"/>
          </a:xfrm>
        </p:spPr>
        <p:txBody>
          <a:bodyPr/>
          <a:lstStyle/>
          <a:p>
            <a:pPr algn="l">
              <a:lnSpc>
                <a:spcPts val="8000"/>
              </a:lnSpc>
            </a:pPr>
            <a:r>
              <a:rPr lang="en-SG" sz="4800" dirty="0" err="1"/>
              <a:t>StarHub</a:t>
            </a:r>
            <a:r>
              <a:rPr lang="en-SG" sz="4800" dirty="0"/>
              <a:t>: Spatial network analytics [Data Analytics &amp; Visualisation]</a:t>
            </a:r>
            <a:r>
              <a:rPr lang="en-SG" sz="8000" dirty="0" smtClean="0">
                <a:ea typeface="Tahoma" panose="020B0604030504040204" pitchFamily="34" charset="0"/>
              </a:rPr>
              <a:t/>
            </a:r>
            <a:br>
              <a:rPr lang="en-SG" sz="8000" dirty="0" smtClean="0">
                <a:ea typeface="Tahoma" panose="020B0604030504040204" pitchFamily="34" charset="0"/>
              </a:rPr>
            </a:br>
            <a:r>
              <a:rPr lang="en-SG" sz="4000" dirty="0">
                <a:ea typeface="Tahoma" panose="020B0604030504040204" pitchFamily="34" charset="0"/>
              </a:rPr>
              <a:t>Partner Organisation: </a:t>
            </a:r>
            <a:r>
              <a:rPr lang="en-SG" sz="4000" i="1" dirty="0" err="1" smtClean="0">
                <a:ea typeface="Tahoma" panose="020B0604030504040204" pitchFamily="34" charset="0"/>
              </a:rPr>
              <a:t>Starhub</a:t>
            </a:r>
            <a:endParaRPr lang="en-SG" sz="4000" i="1" dirty="0">
              <a:ea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2384" y="6499027"/>
            <a:ext cx="18288000" cy="1208842"/>
          </a:xfrm>
          <a:prstGeom prst="round2Diag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500" b="1" dirty="0" smtClean="0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Project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82279" y="8011195"/>
            <a:ext cx="17785976" cy="626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n-SG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project: </a:t>
            </a:r>
            <a:r>
              <a:rPr lang="en-SG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 main focus is to transform the data, given by </a:t>
            </a:r>
            <a:r>
              <a:rPr lang="en-SG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Starhub</a:t>
            </a:r>
            <a:r>
              <a:rPr lang="en-SG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to represent and show to the user how the people using </a:t>
            </a:r>
            <a:r>
              <a:rPr lang="en-SG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Starhub</a:t>
            </a:r>
            <a:r>
              <a:rPr lang="en-SG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mobile network are moving in Singapore. Also, we did a script to allow automation of uploading large sum of data to database.</a:t>
            </a:r>
            <a:endParaRPr lang="en-SG" sz="4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300"/>
              </a:spcAft>
            </a:pPr>
            <a:endParaRPr lang="en-SG" sz="4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SG" sz="4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technologies: </a:t>
            </a:r>
            <a:r>
              <a:rPr lang="en-US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Python.</a:t>
            </a:r>
          </a:p>
          <a:p>
            <a:pPr algn="just"/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5993" y="23780947"/>
            <a:ext cx="70007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Students:  </a:t>
            </a:r>
          </a:p>
          <a:p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 Guan Yan</a:t>
            </a:r>
          </a:p>
          <a:p>
            <a:r>
              <a:rPr lang="en-US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Tnay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Teng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Long</a:t>
            </a:r>
          </a:p>
          <a:p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 Sze Ching</a:t>
            </a:r>
          </a:p>
          <a:p>
            <a:endParaRPr lang="en-US" sz="4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Supervisor:</a:t>
            </a:r>
          </a:p>
          <a:p>
            <a:r>
              <a:rPr lang="en-US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Mr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 </a:t>
            </a:r>
            <a:r>
              <a:rPr lang="en-US" sz="4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Chee </a:t>
            </a:r>
            <a:r>
              <a:rPr lang="en-US" sz="4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Wai</a:t>
            </a:r>
            <a:endParaRPr lang="en-US" sz="4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93" y="13627819"/>
            <a:ext cx="17556236" cy="993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E8F9A9F12EA42BB01495BCFB07CC0" ma:contentTypeVersion="1" ma:contentTypeDescription="Create a new document." ma:contentTypeScope="" ma:versionID="57bcd5e310d7b46011a7a9102e7724e1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413033-709C-4AAA-BD94-30BBF6E137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55F4EC-BD04-4664-8C2D-39B3DE75C63A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9E4FD7B-F212-4C20-A600-A5D04CB08C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5704</TotalTime>
  <Words>165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Office Theme</vt:lpstr>
      <vt:lpstr>StarHub: Spatial network analytics [Data Analytics &amp; Visualisation] Partner Organisation: Starhub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Chua OCC</dc:creator>
  <cp:lastModifiedBy>LEE GUAN YAN</cp:lastModifiedBy>
  <cp:revision>15</cp:revision>
  <cp:lastPrinted>2015-10-07T03:43:03Z</cp:lastPrinted>
  <dcterms:created xsi:type="dcterms:W3CDTF">2013-11-08T07:15:15Z</dcterms:created>
  <dcterms:modified xsi:type="dcterms:W3CDTF">2016-07-31T11:39:29Z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0x010100483E8F9A9F12EA42BB01495BCFB07CC0</vt:lpwstr>
  </property>
</Properties>
</file>