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4AC5EB-3ECD-4A4A-8139-ACE5E8FA22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8BFFB-0DCB-4144-AE7D-F8081CC33E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CA75BB-B432-40F0-8E1A-8FB4D1CB49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C56BDD-489B-4BF2-A90B-5196695B2E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F7B769-B018-4859-AC8D-6444767448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23E74B-B9C8-40E7-8D3F-E43661D42F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E18C97-F7C5-4C2D-B7FD-5941D3B478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7A2CAB-B4E3-47F8-A7F6-E15A8C4469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F0E1A3-5EE1-4EBB-BAEE-6CB8057763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303D7-A438-4045-85BD-625086BDB9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4C1CC8-DF2D-4A79-98C4-B814158D27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EAA8EB-597C-4F6B-9B71-B50395EF1C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8E1570-DC4B-48F3-9B02-7959533462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B3D027-5F38-4397-92C4-7CFCB8F996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AA7D3A-666B-4386-8E34-9C56E2C58D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039E84-1FB9-427B-ADB5-2841B1B47B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F9AEBC-EF70-49EB-BB99-BAD5526507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7A5433-BB4C-4F9A-AF45-B4AB4C9656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66832E-5640-47C5-99AA-C21787F6B2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E3540B-7812-44D6-B152-81010B5108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5D5E42-C3F4-48EC-9C1D-DAAFB1FE3E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2DA0ED-464D-4EC2-B7E0-C475A84ABB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6B99FE-2BFE-4F15-A1F3-763D41806C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990D67-7D0F-4FCE-A9B8-47384A50F0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7;p7"/>
          <p:cNvGrpSpPr/>
          <p:nvPr/>
        </p:nvGrpSpPr>
        <p:grpSpPr>
          <a:xfrm>
            <a:off x="0" y="758880"/>
            <a:ext cx="6097680" cy="6097680"/>
            <a:chOff x="0" y="758880"/>
            <a:chExt cx="6097680" cy="6097680"/>
          </a:xfrm>
        </p:grpSpPr>
        <p:sp>
          <p:nvSpPr>
            <p:cNvPr id="1" name="Google Shape;18;p7"/>
            <p:cNvSpPr/>
            <p:nvPr/>
          </p:nvSpPr>
          <p:spPr>
            <a:xfrm>
              <a:off x="0" y="758880"/>
              <a:ext cx="3072240" cy="40968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9;p7"/>
            <p:cNvSpPr/>
            <p:nvPr/>
          </p:nvSpPr>
          <p:spPr>
            <a:xfrm>
              <a:off x="0" y="4862160"/>
              <a:ext cx="1995120" cy="199440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20;p7"/>
            <p:cNvSpPr/>
            <p:nvPr/>
          </p:nvSpPr>
          <p:spPr>
            <a:xfrm>
              <a:off x="2097720" y="4857120"/>
              <a:ext cx="3999960" cy="19994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Google Shape;22;p7"/>
          <p:cNvSpPr/>
          <p:nvPr/>
        </p:nvSpPr>
        <p:spPr>
          <a:xfrm>
            <a:off x="5839920" y="5784480"/>
            <a:ext cx="21322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</a:t>
            </a:r>
            <a:r>
              <a:rPr b="0" lang="en-IN" sz="3200" spc="-1" strike="noStrike">
                <a:latin typeface="Arial"/>
              </a:rPr>
              <a:t>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</a:t>
            </a:r>
            <a:r>
              <a:rPr b="0" lang="en-IN" sz="2000" spc="-1" strike="noStrike">
                <a:latin typeface="Arial"/>
              </a:rPr>
              <a:t>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4;p8"/>
          <p:cNvGrpSpPr/>
          <p:nvPr/>
        </p:nvGrpSpPr>
        <p:grpSpPr>
          <a:xfrm>
            <a:off x="1440" y="3899160"/>
            <a:ext cx="2957760" cy="2957760"/>
            <a:chOff x="1440" y="3899160"/>
            <a:chExt cx="2957760" cy="2957760"/>
          </a:xfrm>
        </p:grpSpPr>
        <p:sp>
          <p:nvSpPr>
            <p:cNvPr id="44" name="Google Shape;25;p8"/>
            <p:cNvSpPr/>
            <p:nvPr/>
          </p:nvSpPr>
          <p:spPr>
            <a:xfrm flipV="1" rot="16200000">
              <a:off x="1220760" y="5117760"/>
              <a:ext cx="1489680" cy="198684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26;p8"/>
            <p:cNvSpPr/>
            <p:nvPr/>
          </p:nvSpPr>
          <p:spPr>
            <a:xfrm flipV="1" rot="16200000">
              <a:off x="1080" y="5889240"/>
              <a:ext cx="967320" cy="96696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8"/>
            <p:cNvSpPr/>
            <p:nvPr/>
          </p:nvSpPr>
          <p:spPr>
            <a:xfrm flipV="1" rot="16200000">
              <a:off x="-482400" y="4384080"/>
              <a:ext cx="1940040" cy="96948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Google Shape;30;p8"/>
          <p:cNvSpPr/>
          <p:nvPr/>
        </p:nvSpPr>
        <p:spPr>
          <a:xfrm>
            <a:off x="952560" y="1938960"/>
            <a:ext cx="21322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ftr" idx="1"/>
          </p:nvPr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"/>
          </p:nvPr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7F16D17-8BDE-4CEC-9F3A-F6F202F7D3CD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"/>
          </p:nvPr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37;p9"/>
          <p:cNvSpPr/>
          <p:nvPr/>
        </p:nvSpPr>
        <p:spPr>
          <a:xfrm>
            <a:off x="952560" y="1938960"/>
            <a:ext cx="21322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" name="Google Shape;39;p9"/>
          <p:cNvGrpSpPr/>
          <p:nvPr/>
        </p:nvGrpSpPr>
        <p:grpSpPr>
          <a:xfrm>
            <a:off x="8871480" y="360"/>
            <a:ext cx="3323880" cy="3324960"/>
            <a:chOff x="8871480" y="360"/>
            <a:chExt cx="3323880" cy="3324960"/>
          </a:xfrm>
        </p:grpSpPr>
        <p:sp>
          <p:nvSpPr>
            <p:cNvPr id="91" name="Google Shape;40;p9"/>
            <p:cNvSpPr/>
            <p:nvPr/>
          </p:nvSpPr>
          <p:spPr>
            <a:xfrm rot="10800000">
              <a:off x="10521000" y="1092600"/>
              <a:ext cx="1674360" cy="223272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41;p9"/>
            <p:cNvSpPr/>
            <p:nvPr/>
          </p:nvSpPr>
          <p:spPr>
            <a:xfrm rot="10800000">
              <a:off x="11108520" y="1440"/>
              <a:ext cx="1086840" cy="108684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42;p9"/>
            <p:cNvSpPr/>
            <p:nvPr/>
          </p:nvSpPr>
          <p:spPr>
            <a:xfrm rot="10800000">
              <a:off x="8871480" y="0"/>
              <a:ext cx="2180160" cy="108936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PlaceHolder 1"/>
          <p:cNvSpPr>
            <a:spLocks noGrp="1"/>
          </p:cNvSpPr>
          <p:nvPr>
            <p:ph type="ftr" idx="4"/>
          </p:nvPr>
        </p:nvSpPr>
        <p:spPr>
          <a:xfrm>
            <a:off x="1494720" y="6332400"/>
            <a:ext cx="1495800" cy="24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5"/>
          </p:nvPr>
        </p:nvSpPr>
        <p:spPr>
          <a:xfrm>
            <a:off x="971640" y="6332400"/>
            <a:ext cx="521640" cy="24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B0BCE7A-994E-4F82-8654-3C28218ED662}" type="slidenum">
              <a:rPr b="0" lang="en-US" sz="11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6"/>
          </p:nvPr>
        </p:nvSpPr>
        <p:spPr>
          <a:xfrm>
            <a:off x="2991960" y="6332400"/>
            <a:ext cx="1311840" cy="24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10990440" cy="11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Naan Mudhalvan – IoT Project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834520" y="1377360"/>
            <a:ext cx="6044400" cy="492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Project Name: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Traffic Management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 </a:t>
            </a:r>
            <a:br>
              <a:rPr sz="2400"/>
            </a:b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Project Description: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Use IoT devices and data analytics to monitor traffic flow and congestion in real-time. This information can be accessible on a platform or through mobile apps, aiding commuters in choosing optimal routes.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Team Name: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Proj_224783_Team_2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Idea Name: </a:t>
            </a: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Target Acquired</a:t>
            </a:r>
            <a:r>
              <a:rPr b="0" lang="en-US" sz="24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 🎯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1800"/>
            </a:b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520000" y="1080000"/>
            <a:ext cx="3238920" cy="32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553284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4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Developer Perspective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971640" y="2160000"/>
            <a:ext cx="6022440" cy="3239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Description: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Allows users to form groups based around specific locations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Gathers real-time traffic data and tracks users to formulate the best paths for them to reach the designated location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Puts greater emphasis on the locations than being user-oriented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Provides better coordination for multiple users than a traditional solution like google maps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Google Shape;222;p2"/>
          <p:cNvSpPr/>
          <p:nvPr/>
        </p:nvSpPr>
        <p:spPr>
          <a:xfrm>
            <a:off x="7200000" y="2461680"/>
            <a:ext cx="4570560" cy="27576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Tech stack</a:t>
            </a: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: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Adruino IDE (iot environment)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Angular framework (frontend)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Firebase (backend) 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Traffic flow sensors (iot component)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Git (project management)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52560" y="1096200"/>
            <a:ext cx="577944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2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Consumer Perspective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952560" y="2286000"/>
            <a:ext cx="4837320" cy="31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Model: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952560" y="2656800"/>
            <a:ext cx="4837320" cy="3921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Free tier – users can form a maximum group size of 20, Permanent locations are restricted to 5 per user, target audience are regular commuters</a:t>
            </a:r>
            <a:endParaRPr b="0" lang="en-IN" sz="22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Paid tier – No limits on group size or number of markable locations, admin dashboard for greater manageability, target audience are large organizations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4" name="Google Shape;231;p3"/>
          <p:cNvSpPr/>
          <p:nvPr/>
        </p:nvSpPr>
        <p:spPr>
          <a:xfrm>
            <a:off x="6203880" y="2286000"/>
            <a:ext cx="514224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"/>
                <a:ea typeface="Franklin Gothic"/>
              </a:rPr>
              <a:t>Requirements: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Google Shape;232;p3"/>
          <p:cNvSpPr/>
          <p:nvPr/>
        </p:nvSpPr>
        <p:spPr>
          <a:xfrm>
            <a:off x="6248520" y="2656800"/>
            <a:ext cx="4837320" cy="392148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Supports latest versions of all OS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Supports latest versions of all browsers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Around ~100mb storage to ensure proper caching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Stable internet connection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24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Necessary device permissions to function like location access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661608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Team Member Details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995040" y="2642040"/>
            <a:ext cx="11143800" cy="471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Member 1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Praajeet M R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 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nm ID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: au113321104076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Member 2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Peddu Venkata Pavan Kumar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 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nm ID: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au113321104074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Member 3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Pragadesh R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nm ID: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au113321104077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Member 4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Praveen J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 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	</a:t>
            </a:r>
            <a:r>
              <a:rPr b="1" lang="en-US" sz="2000" spc="-1" strike="noStrike">
                <a:solidFill>
                  <a:srgbClr val="5d7c3f"/>
                </a:solidFill>
                <a:latin typeface="Libre Franklin"/>
                <a:ea typeface="Libre Franklin"/>
              </a:rPr>
              <a:t>nm ID: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au113321104078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804160"/>
                </a:solidFill>
                <a:latin typeface="Libre Franklin"/>
                <a:ea typeface="Libre Franklin"/>
              </a:rPr>
              <a:t>Mentor Name: </a:t>
            </a:r>
            <a:r>
              <a:rPr b="0" lang="en-US" sz="20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Pratheeba R 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LibreOffice/7.3.7.2$Linux_X86_64 LibreOffice_project/30$Build-2</Application>
  <AppVersion>15.0000</AppVersion>
  <Words>553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  <dc:description/>
  <dc:language>en-IN</dc:language>
  <cp:lastModifiedBy/>
  <dcterms:modified xsi:type="dcterms:W3CDTF">2023-09-29T23:28:02Z</dcterms:modified>
  <cp:revision>13</cp:revision>
  <dc:subject/>
  <dc:title>Basic Details of the Team and Problem Statement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5</vt:i4>
  </property>
  <property fmtid="{D5CDD505-2E9C-101B-9397-08002B2CF9AE}" pid="4" name="PresentationFormat">
    <vt:lpwstr>Widescreen</vt:lpwstr>
  </property>
  <property fmtid="{D5CDD505-2E9C-101B-9397-08002B2CF9AE}" pid="5" name="Slides">
    <vt:i4>5</vt:i4>
  </property>
</Properties>
</file>