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GCP Training Slide Deck</a:t>
            </a:r>
            <a:pPr indent="0" marL="0">
              <a:buNone/>
            </a:pPr>
            <a:endParaRPr lang="en-US" sz="2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Personnel Name: Jacqueline O'Conner</a:t>
            </a:r>
            <a:endParaRPr lang="en-US" sz="2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Training Topic: SIV Training</a:t>
            </a:r>
            <a:endParaRPr lang="en-US" sz="2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Training Date: 05-Jun-2025</a:t>
            </a:r>
            <a:endParaRPr lang="en-US" sz="2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Trainer: Pablo Kirlin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This section outlines the rationale behind the study and its primary endpoints, ensuring all staff understand the trial goals.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Agenda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AE/SAE Reporting and Documentation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All adverse events must be reported promptly and documented in the EDC system.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Data Entry and EDC Navigation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Training on accurate data entry and navigation of the electronic data capture system.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Site Activation Criteria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Review of all requirements for site activation, including regulatory and training documents.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Study Overview and Objectives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Synthetic TMF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GCP Training Slide Deck</dc:title>
  <dc:subject>PptxGenJS Presentation</dc:subject>
  <dc:creator>Pablo Kirlin</dc:creator>
  <cp:lastModifiedBy>Pablo Kirlin</cp:lastModifiedBy>
  <cp:revision>1</cp:revision>
  <dcterms:created xsi:type="dcterms:W3CDTF">2025-06-05T09:12:50Z</dcterms:created>
  <dcterms:modified xsi:type="dcterms:W3CDTF">2025-06-05T09:12:50Z</dcterms:modified>
</cp:coreProperties>
</file>