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CAD0-BD21-449B-8B11-A1A94840284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F87F-FA1A-4886-BFC8-9D67177BC8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CAD0-BD21-449B-8B11-A1A94840284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F87F-FA1A-4886-BFC8-9D67177BC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CAD0-BD21-449B-8B11-A1A94840284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F87F-FA1A-4886-BFC8-9D67177BC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CAD0-BD21-449B-8B11-A1A94840284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F87F-FA1A-4886-BFC8-9D67177BC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CAD0-BD21-449B-8B11-A1A94840284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F87F-FA1A-4886-BFC8-9D67177BC8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CAD0-BD21-449B-8B11-A1A94840284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F87F-FA1A-4886-BFC8-9D67177BC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CAD0-BD21-449B-8B11-A1A94840284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F87F-FA1A-4886-BFC8-9D67177BC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CAD0-BD21-449B-8B11-A1A94840284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F87F-FA1A-4886-BFC8-9D67177BC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CAD0-BD21-449B-8B11-A1A94840284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F87F-FA1A-4886-BFC8-9D67177BC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CAD0-BD21-449B-8B11-A1A94840284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F87F-FA1A-4886-BFC8-9D67177BC8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CAD0-BD21-449B-8B11-A1A94840284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EEF87F-FA1A-4886-BFC8-9D67177BC8F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D8CAD0-BD21-449B-8B11-A1A94840284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EEF87F-FA1A-4886-BFC8-9D67177BC8F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0"/>
            <a:ext cx="7620000" cy="154305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STRENGTHS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590800"/>
            <a:ext cx="7315200" cy="1752600"/>
          </a:xfrm>
        </p:spPr>
        <p:txBody>
          <a:bodyPr>
            <a:normAutofit fontScale="40000" lnSpcReduction="20000"/>
          </a:bodyPr>
          <a:lstStyle/>
          <a:p>
            <a:endParaRPr lang="en-US" sz="3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8000" dirty="0" smtClean="0">
                <a:latin typeface="Algerian" pitchFamily="82" charset="0"/>
              </a:rPr>
              <a:t>PARENTS</a:t>
            </a:r>
          </a:p>
          <a:p>
            <a:pPr>
              <a:buFont typeface="Wingdings" pitchFamily="2" charset="2"/>
              <a:buChar char="Ø"/>
            </a:pPr>
            <a:r>
              <a:rPr lang="en-US" sz="8000" dirty="0" smtClean="0">
                <a:latin typeface="Algerian" pitchFamily="82" charset="0"/>
              </a:rPr>
              <a:t>KNOWLEDGE</a:t>
            </a:r>
          </a:p>
          <a:p>
            <a:pPr>
              <a:buFont typeface="Wingdings" pitchFamily="2" charset="2"/>
              <a:buChar char="Ø"/>
            </a:pPr>
            <a:r>
              <a:rPr lang="en-US" sz="8000" dirty="0" smtClean="0">
                <a:latin typeface="Algerian" pitchFamily="82" charset="0"/>
              </a:rPr>
              <a:t>EDUCATION</a:t>
            </a:r>
            <a:endParaRPr lang="en-US" sz="8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WEAKNESS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lgerian" pitchFamily="82" charset="0"/>
              </a:rPr>
              <a:t>LAZINESS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lgerian" pitchFamily="82" charset="0"/>
              </a:rPr>
              <a:t>PROCASTINATION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lgerian" pitchFamily="82" charset="0"/>
              </a:rPr>
              <a:t>ADDICTION TO PHONE 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HOBBIES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lgerian" pitchFamily="82" charset="0"/>
              </a:rPr>
              <a:t>READING BOPK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lgerian" pitchFamily="82" charset="0"/>
              </a:rPr>
              <a:t>LISTENING MUSIC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lgerian" pitchFamily="82" charset="0"/>
              </a:rPr>
              <a:t>DANCING </a:t>
            </a:r>
            <a:endParaRPr lang="en-US" sz="2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</TotalTime>
  <Words>16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STRENGTHS</vt:lpstr>
      <vt:lpstr>WEAKNESS</vt:lpstr>
      <vt:lpstr>HOBBIES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MSCS LAB-12</dc:creator>
  <cp:lastModifiedBy>MSCS LAB-12</cp:lastModifiedBy>
  <cp:revision>4</cp:revision>
  <dcterms:created xsi:type="dcterms:W3CDTF">2023-04-04T04:38:09Z</dcterms:created>
  <dcterms:modified xsi:type="dcterms:W3CDTF">2023-04-04T05:10:10Z</dcterms:modified>
</cp:coreProperties>
</file>