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392021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63891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221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4110593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543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815694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2301641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131764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394536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B42BC-02DA-42C2-AD00-B5F418BCEFFB}"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27311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B42BC-02DA-42C2-AD00-B5F418BCEFFB}"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23840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5B42BC-02DA-42C2-AD00-B5F418BCEFFB}"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399887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5B42BC-02DA-42C2-AD00-B5F418BCEFFB}"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168430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B42BC-02DA-42C2-AD00-B5F418BCEFFB}"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425185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5B42BC-02DA-42C2-AD00-B5F418BCEFFB}"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327620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B42BC-02DA-42C2-AD00-B5F418BCEFFB}"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BE420-F686-4541-BBDC-B1A940FEAB9D}" type="slidenum">
              <a:rPr lang="en-US" smtClean="0"/>
              <a:t>‹#›</a:t>
            </a:fld>
            <a:endParaRPr lang="en-US"/>
          </a:p>
        </p:txBody>
      </p:sp>
    </p:spTree>
    <p:extLst>
      <p:ext uri="{BB962C8B-B14F-4D97-AF65-F5344CB8AC3E}">
        <p14:creationId xmlns:p14="http://schemas.microsoft.com/office/powerpoint/2010/main" val="61888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5B42BC-02DA-42C2-AD00-B5F418BCEFFB}" type="datetimeFigureOut">
              <a:rPr lang="en-US" smtClean="0"/>
              <a:t>12/14/2021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CBE420-F686-4541-BBDC-B1A940FEAB9D}" type="slidenum">
              <a:rPr lang="en-US" smtClean="0"/>
              <a:t>‹#›</a:t>
            </a:fld>
            <a:endParaRPr lang="en-US"/>
          </a:p>
        </p:txBody>
      </p:sp>
    </p:spTree>
    <p:extLst>
      <p:ext uri="{BB962C8B-B14F-4D97-AF65-F5344CB8AC3E}">
        <p14:creationId xmlns:p14="http://schemas.microsoft.com/office/powerpoint/2010/main" val="2802846354"/>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6EE7-7E62-4931-8E1B-6274AC7E582E}"/>
              </a:ext>
            </a:extLst>
          </p:cNvPr>
          <p:cNvSpPr>
            <a:spLocks noGrp="1"/>
          </p:cNvSpPr>
          <p:nvPr>
            <p:ph type="ctrTitle"/>
          </p:nvPr>
        </p:nvSpPr>
        <p:spPr>
          <a:xfrm>
            <a:off x="1570678" y="623442"/>
            <a:ext cx="7766936" cy="1646302"/>
          </a:xfrm>
        </p:spPr>
        <p:txBody>
          <a:bodyPr/>
          <a:lstStyle/>
          <a:p>
            <a:r>
              <a:rPr lang="fa-IR" dirty="0"/>
              <a:t>| مرکز داده</a:t>
            </a:r>
            <a:r>
              <a:rPr lang="en-US" dirty="0"/>
              <a:t>Data Center </a:t>
            </a:r>
          </a:p>
        </p:txBody>
      </p:sp>
      <p:sp>
        <p:nvSpPr>
          <p:cNvPr id="3" name="Subtitle 2">
            <a:extLst>
              <a:ext uri="{FF2B5EF4-FFF2-40B4-BE49-F238E27FC236}">
                <a16:creationId xmlns:a16="http://schemas.microsoft.com/office/drawing/2014/main" id="{74B69128-D88F-4D44-80E2-CD4895627DAF}"/>
              </a:ext>
            </a:extLst>
          </p:cNvPr>
          <p:cNvSpPr>
            <a:spLocks noGrp="1"/>
          </p:cNvSpPr>
          <p:nvPr>
            <p:ph type="subTitle" idx="1"/>
          </p:nvPr>
        </p:nvSpPr>
        <p:spPr>
          <a:xfrm>
            <a:off x="731520" y="2663785"/>
            <a:ext cx="9788056" cy="1655762"/>
          </a:xfrm>
        </p:spPr>
        <p:txBody>
          <a:bodyPr>
            <a:normAutofit/>
          </a:bodyPr>
          <a:lstStyle/>
          <a:p>
            <a:r>
              <a:rPr lang="fa-IR" dirty="0"/>
              <a:t>یا مرکز داده به جایی گفته می شود که سرورها – تجهیزات الکترونیکی و امنیتی قرار دارد.</a:t>
            </a:r>
            <a:r>
              <a:rPr lang="en-US" dirty="0"/>
              <a:t> Data Center</a:t>
            </a:r>
          </a:p>
          <a:p>
            <a:r>
              <a:rPr lang="en-US" dirty="0"/>
              <a:t> </a:t>
            </a:r>
            <a:r>
              <a:rPr lang="fa-IR" dirty="0"/>
              <a:t>مراکز داده بسیار عظیم و متنوعی در سرتاسر شبکه جهانی اینترنت در حال سرویس دهی هستند.</a:t>
            </a:r>
          </a:p>
          <a:p>
            <a:r>
              <a:rPr lang="fa-IR" dirty="0"/>
              <a:t>بعضی از این مراکز به صورت استفاده تجاری محدود درون سازمانی دارند و برخی دیگر در اینترنت به </a:t>
            </a:r>
          </a:p>
          <a:p>
            <a:r>
              <a:rPr lang="fa-IR" dirty="0"/>
              <a:t>صورت تجاری یا عمومی قایب استفاده هستند. 😃☕</a:t>
            </a:r>
            <a:r>
              <a:rPr lang="en-US" dirty="0"/>
              <a:t> </a:t>
            </a:r>
          </a:p>
        </p:txBody>
      </p:sp>
      <p:pic>
        <p:nvPicPr>
          <p:cNvPr id="5" name="Picture 4">
            <a:extLst>
              <a:ext uri="{FF2B5EF4-FFF2-40B4-BE49-F238E27FC236}">
                <a16:creationId xmlns:a16="http://schemas.microsoft.com/office/drawing/2014/main" id="{D4B3A443-AF35-40D2-A924-E4C152AA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58" y="853725"/>
            <a:ext cx="1613039" cy="1613039"/>
          </a:xfrm>
          <a:prstGeom prst="rect">
            <a:avLst/>
          </a:prstGeom>
        </p:spPr>
      </p:pic>
    </p:spTree>
    <p:extLst>
      <p:ext uri="{BB962C8B-B14F-4D97-AF65-F5344CB8AC3E}">
        <p14:creationId xmlns:p14="http://schemas.microsoft.com/office/powerpoint/2010/main" val="95857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6541-C1D0-4E45-B0BC-C8B7A669CC8B}"/>
              </a:ext>
            </a:extLst>
          </p:cNvPr>
          <p:cNvSpPr>
            <a:spLocks noGrp="1"/>
          </p:cNvSpPr>
          <p:nvPr>
            <p:ph type="title"/>
          </p:nvPr>
        </p:nvSpPr>
        <p:spPr>
          <a:xfrm>
            <a:off x="2729646" y="261713"/>
            <a:ext cx="4347890" cy="1320800"/>
          </a:xfrm>
        </p:spPr>
        <p:txBody>
          <a:bodyPr/>
          <a:lstStyle/>
          <a:p>
            <a:r>
              <a:rPr lang="fa-IR" dirty="0"/>
              <a:t>دیجی کالا</a:t>
            </a:r>
            <a:r>
              <a:rPr lang="en-US" dirty="0"/>
              <a:t> | </a:t>
            </a:r>
            <a:r>
              <a:rPr lang="en-US" dirty="0" err="1"/>
              <a:t>Digikala</a:t>
            </a:r>
            <a:endParaRPr lang="en-US" dirty="0"/>
          </a:p>
        </p:txBody>
      </p:sp>
      <p:pic>
        <p:nvPicPr>
          <p:cNvPr id="5" name="Content Placeholder 4">
            <a:extLst>
              <a:ext uri="{FF2B5EF4-FFF2-40B4-BE49-F238E27FC236}">
                <a16:creationId xmlns:a16="http://schemas.microsoft.com/office/drawing/2014/main" id="{D0EFFA3A-BCD2-4209-A46F-A4C18487B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290" y="1336048"/>
            <a:ext cx="7433928" cy="4914690"/>
          </a:xfrm>
        </p:spPr>
      </p:pic>
    </p:spTree>
    <p:extLst>
      <p:ext uri="{BB962C8B-B14F-4D97-AF65-F5344CB8AC3E}">
        <p14:creationId xmlns:p14="http://schemas.microsoft.com/office/powerpoint/2010/main" val="90780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0026-096D-45C6-BE91-D7A8E6C79D07}"/>
              </a:ext>
            </a:extLst>
          </p:cNvPr>
          <p:cNvSpPr>
            <a:spLocks noGrp="1"/>
          </p:cNvSpPr>
          <p:nvPr>
            <p:ph type="title"/>
          </p:nvPr>
        </p:nvSpPr>
        <p:spPr>
          <a:xfrm>
            <a:off x="3191920" y="215318"/>
            <a:ext cx="3768831" cy="984308"/>
          </a:xfrm>
        </p:spPr>
        <p:txBody>
          <a:bodyPr/>
          <a:lstStyle/>
          <a:p>
            <a:r>
              <a:rPr lang="en-US" dirty="0" err="1"/>
              <a:t>Irancell</a:t>
            </a:r>
            <a:r>
              <a:rPr lang="en-US" dirty="0"/>
              <a:t> | </a:t>
            </a:r>
            <a:r>
              <a:rPr lang="fa-IR" dirty="0"/>
              <a:t>ایرانسل</a:t>
            </a:r>
            <a:endParaRPr lang="en-US" dirty="0"/>
          </a:p>
        </p:txBody>
      </p:sp>
      <p:pic>
        <p:nvPicPr>
          <p:cNvPr id="5" name="Content Placeholder 4">
            <a:extLst>
              <a:ext uri="{FF2B5EF4-FFF2-40B4-BE49-F238E27FC236}">
                <a16:creationId xmlns:a16="http://schemas.microsoft.com/office/drawing/2014/main" id="{595A16A2-596D-489B-B06C-4CD1295B1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0611" y="1304910"/>
            <a:ext cx="7503771" cy="4789213"/>
          </a:xfrm>
        </p:spPr>
      </p:pic>
    </p:spTree>
    <p:extLst>
      <p:ext uri="{BB962C8B-B14F-4D97-AF65-F5344CB8AC3E}">
        <p14:creationId xmlns:p14="http://schemas.microsoft.com/office/powerpoint/2010/main" val="3690239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0A96-B57E-41B8-8A09-93AD7150E46F}"/>
              </a:ext>
            </a:extLst>
          </p:cNvPr>
          <p:cNvSpPr>
            <a:spLocks noGrp="1"/>
          </p:cNvSpPr>
          <p:nvPr>
            <p:ph type="title"/>
          </p:nvPr>
        </p:nvSpPr>
        <p:spPr>
          <a:xfrm>
            <a:off x="3311477" y="240485"/>
            <a:ext cx="3114490" cy="732639"/>
          </a:xfrm>
        </p:spPr>
        <p:txBody>
          <a:bodyPr/>
          <a:lstStyle/>
          <a:p>
            <a:r>
              <a:rPr lang="en-US" dirty="0" err="1"/>
              <a:t>Shatel</a:t>
            </a:r>
            <a:r>
              <a:rPr lang="en-US" dirty="0"/>
              <a:t> | </a:t>
            </a:r>
            <a:r>
              <a:rPr lang="fa-IR" dirty="0"/>
              <a:t>شاتل</a:t>
            </a:r>
            <a:endParaRPr lang="en-US" dirty="0"/>
          </a:p>
        </p:txBody>
      </p:sp>
      <p:pic>
        <p:nvPicPr>
          <p:cNvPr id="5" name="Content Placeholder 4">
            <a:extLst>
              <a:ext uri="{FF2B5EF4-FFF2-40B4-BE49-F238E27FC236}">
                <a16:creationId xmlns:a16="http://schemas.microsoft.com/office/drawing/2014/main" id="{4EEF6F72-E61D-4833-8BA6-26128D2A7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322" y="1191237"/>
            <a:ext cx="7212616" cy="5124753"/>
          </a:xfrm>
        </p:spPr>
      </p:pic>
    </p:spTree>
    <p:extLst>
      <p:ext uri="{BB962C8B-B14F-4D97-AF65-F5344CB8AC3E}">
        <p14:creationId xmlns:p14="http://schemas.microsoft.com/office/powerpoint/2010/main" val="392390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F46B-47AB-44D6-ABFD-18735EE4D9FF}"/>
              </a:ext>
            </a:extLst>
          </p:cNvPr>
          <p:cNvSpPr>
            <a:spLocks noGrp="1"/>
          </p:cNvSpPr>
          <p:nvPr>
            <p:ph type="title"/>
          </p:nvPr>
        </p:nvSpPr>
        <p:spPr>
          <a:xfrm>
            <a:off x="2715859" y="274041"/>
            <a:ext cx="4196670" cy="741028"/>
          </a:xfrm>
        </p:spPr>
        <p:txBody>
          <a:bodyPr/>
          <a:lstStyle/>
          <a:p>
            <a:r>
              <a:rPr lang="en-US" dirty="0"/>
              <a:t>Bank Dey | </a:t>
            </a:r>
            <a:r>
              <a:rPr lang="fa-IR" dirty="0"/>
              <a:t>بانک دی</a:t>
            </a:r>
            <a:endParaRPr lang="en-US" dirty="0"/>
          </a:p>
        </p:txBody>
      </p:sp>
      <p:pic>
        <p:nvPicPr>
          <p:cNvPr id="5" name="Content Placeholder 4">
            <a:extLst>
              <a:ext uri="{FF2B5EF4-FFF2-40B4-BE49-F238E27FC236}">
                <a16:creationId xmlns:a16="http://schemas.microsoft.com/office/drawing/2014/main" id="{98FA7BED-DFBA-4135-9323-8995AEAB22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0176" y="1396592"/>
            <a:ext cx="6266484" cy="4693815"/>
          </a:xfrm>
        </p:spPr>
      </p:pic>
    </p:spTree>
    <p:extLst>
      <p:ext uri="{BB962C8B-B14F-4D97-AF65-F5344CB8AC3E}">
        <p14:creationId xmlns:p14="http://schemas.microsoft.com/office/powerpoint/2010/main" val="368634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26DB-B104-474C-8825-C5A11D3A6FF7}"/>
              </a:ext>
            </a:extLst>
          </p:cNvPr>
          <p:cNvSpPr>
            <a:spLocks noGrp="1"/>
          </p:cNvSpPr>
          <p:nvPr>
            <p:ph type="title"/>
          </p:nvPr>
        </p:nvSpPr>
        <p:spPr>
          <a:xfrm>
            <a:off x="786392" y="1681993"/>
            <a:ext cx="8596668" cy="5176007"/>
          </a:xfrm>
        </p:spPr>
        <p:txBody>
          <a:bodyPr>
            <a:normAutofit fontScale="90000"/>
          </a:bodyPr>
          <a:lstStyle/>
          <a:p>
            <a:r>
              <a:rPr lang="fa-IR" dirty="0"/>
              <a:t>لیست دیتاسنتر های ایران:</a:t>
            </a:r>
            <a:br>
              <a:rPr lang="en-US" dirty="0"/>
            </a:br>
            <a:br>
              <a:rPr lang="fa-IR" dirty="0"/>
            </a:br>
            <a:r>
              <a:rPr lang="fa-IR" sz="2200" b="1" dirty="0"/>
              <a:t>دیتاسنتر افرانت</a:t>
            </a:r>
            <a:br>
              <a:rPr lang="fa-IR" sz="2200" b="1" dirty="0"/>
            </a:br>
            <a:r>
              <a:rPr lang="fa-IR" sz="2200" b="1" dirty="0"/>
              <a:t>دیتاسنتر پارس آنلاین</a:t>
            </a:r>
            <a:br>
              <a:rPr lang="fa-IR" sz="2200" b="1" dirty="0"/>
            </a:br>
            <a:r>
              <a:rPr lang="fa-IR" sz="2200" b="1" dirty="0"/>
              <a:t>دیتاسنتر تبیان</a:t>
            </a:r>
            <a:br>
              <a:rPr lang="fa-IR" sz="2200" b="1" dirty="0"/>
            </a:br>
            <a:r>
              <a:rPr lang="fa-IR" sz="2200" b="1" dirty="0"/>
              <a:t>دیتاسنتر زیرساخت</a:t>
            </a:r>
            <a:br>
              <a:rPr lang="fa-IR" sz="2200" b="1" dirty="0"/>
            </a:br>
            <a:r>
              <a:rPr lang="fa-IR" sz="2200" b="1" dirty="0"/>
              <a:t>دیتاسنتر ایرانسل</a:t>
            </a:r>
            <a:br>
              <a:rPr lang="fa-IR" sz="2200" b="1" dirty="0"/>
            </a:br>
            <a:r>
              <a:rPr lang="fa-IR" sz="2200" b="1" dirty="0"/>
              <a:t>دیتاسنتر شاتل</a:t>
            </a:r>
            <a:br>
              <a:rPr lang="fa-IR" sz="2200" b="1" dirty="0"/>
            </a:br>
            <a:r>
              <a:rPr lang="fa-IR" sz="2200" b="1" dirty="0"/>
              <a:t>دیتاسنتر آسیاتک</a:t>
            </a:r>
            <a:br>
              <a:rPr lang="en-US" sz="2200" b="1" dirty="0"/>
            </a:br>
            <a:r>
              <a:rPr lang="fa-IR" sz="2200" b="1" dirty="0"/>
              <a:t>دیتاسنتر شهراد</a:t>
            </a:r>
            <a:br>
              <a:rPr lang="fa-IR" sz="2200" b="1" dirty="0"/>
            </a:br>
            <a:r>
              <a:rPr lang="fa-IR" sz="2200" b="1" dirty="0"/>
              <a:t>دیتاسنتر همراه اول</a:t>
            </a:r>
            <a:br>
              <a:rPr lang="fa-IR" sz="2200" b="1" dirty="0"/>
            </a:br>
            <a:r>
              <a:rPr lang="fa-IR" sz="2200" b="1" dirty="0"/>
              <a:t>دیتاسنتر بانک ملی</a:t>
            </a:r>
            <a:br>
              <a:rPr lang="fa-IR" sz="2200" b="1" dirty="0"/>
            </a:br>
            <a:r>
              <a:rPr lang="fa-IR" sz="2200" b="1" dirty="0"/>
              <a:t>دیتاسنتر بانک سامان</a:t>
            </a:r>
            <a:br>
              <a:rPr lang="fa-IR" sz="2200" b="1" dirty="0"/>
            </a:br>
            <a:r>
              <a:rPr lang="fa-IR" sz="2200" b="1" dirty="0"/>
              <a:t>دیتاسنتر بانک ملت</a:t>
            </a:r>
            <a:br>
              <a:rPr lang="fa-IR" sz="2200" b="1" dirty="0"/>
            </a:br>
            <a:r>
              <a:rPr lang="fa-IR" sz="2200" b="1" dirty="0"/>
              <a:t>دیتاسنتر بانک دی</a:t>
            </a:r>
            <a:br>
              <a:rPr lang="fa-IR" sz="2200" b="1" dirty="0"/>
            </a:br>
            <a:r>
              <a:rPr lang="fa-IR" sz="2200" b="1" dirty="0"/>
              <a:t>دیتاسنتر مبنا</a:t>
            </a:r>
            <a:br>
              <a:rPr lang="fa-IR" b="1" dirty="0"/>
            </a:br>
            <a:r>
              <a:rPr lang="fa-IR" sz="2200" b="1" dirty="0"/>
              <a:t>یتاسنتر جایگاه</a:t>
            </a:r>
            <a:br>
              <a:rPr lang="fa-IR" b="1" dirty="0"/>
            </a:br>
            <a:r>
              <a:rPr lang="fa-IR" sz="2200" b="1" dirty="0"/>
              <a:t>دیتاسنتر هاست ایران</a:t>
            </a:r>
            <a:br>
              <a:rPr lang="fa-IR" b="1" dirty="0"/>
            </a:br>
            <a:r>
              <a:rPr lang="fa-IR" sz="2200" b="1" dirty="0"/>
              <a:t>دیتاسنتر نگاه روشن پارس</a:t>
            </a:r>
            <a:br>
              <a:rPr lang="fa-IR" sz="2200" b="1" dirty="0"/>
            </a:br>
            <a:br>
              <a:rPr lang="fa-IR" dirty="0"/>
            </a:br>
            <a:br>
              <a:rPr lang="fa-IR" b="1" dirty="0"/>
            </a:br>
            <a:br>
              <a:rPr lang="fa-IR" dirty="0"/>
            </a:br>
            <a:endParaRPr lang="en-US" dirty="0"/>
          </a:p>
        </p:txBody>
      </p:sp>
      <p:sp>
        <p:nvSpPr>
          <p:cNvPr id="3" name="Text Placeholder 2">
            <a:extLst>
              <a:ext uri="{FF2B5EF4-FFF2-40B4-BE49-F238E27FC236}">
                <a16:creationId xmlns:a16="http://schemas.microsoft.com/office/drawing/2014/main" id="{40E7AA57-E428-4AE2-B63D-729F1001FC90}"/>
              </a:ext>
            </a:extLst>
          </p:cNvPr>
          <p:cNvSpPr>
            <a:spLocks noGrp="1"/>
          </p:cNvSpPr>
          <p:nvPr>
            <p:ph type="body" idx="1"/>
          </p:nvPr>
        </p:nvSpPr>
        <p:spPr>
          <a:xfrm>
            <a:off x="501166" y="5149908"/>
            <a:ext cx="8596668" cy="1570962"/>
          </a:xfrm>
        </p:spPr>
        <p:txBody>
          <a:bodyPr/>
          <a:lstStyle/>
          <a:p>
            <a:endParaRPr lang="en-US" dirty="0"/>
          </a:p>
        </p:txBody>
      </p:sp>
    </p:spTree>
    <p:extLst>
      <p:ext uri="{BB962C8B-B14F-4D97-AF65-F5344CB8AC3E}">
        <p14:creationId xmlns:p14="http://schemas.microsoft.com/office/powerpoint/2010/main" val="82018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D0CA-2CD9-4B42-9856-D3A1C801F962}"/>
              </a:ext>
            </a:extLst>
          </p:cNvPr>
          <p:cNvSpPr>
            <a:spLocks noGrp="1"/>
          </p:cNvSpPr>
          <p:nvPr>
            <p:ph type="ctrTitle"/>
          </p:nvPr>
        </p:nvSpPr>
        <p:spPr>
          <a:xfrm>
            <a:off x="1356064" y="391177"/>
            <a:ext cx="1965975" cy="1646302"/>
          </a:xfrm>
        </p:spPr>
        <p:txBody>
          <a:bodyPr/>
          <a:lstStyle/>
          <a:p>
            <a:r>
              <a:rPr lang="en-US" dirty="0"/>
              <a:t>File:</a:t>
            </a:r>
          </a:p>
        </p:txBody>
      </p:sp>
      <p:sp>
        <p:nvSpPr>
          <p:cNvPr id="3" name="Subtitle 2">
            <a:extLst>
              <a:ext uri="{FF2B5EF4-FFF2-40B4-BE49-F238E27FC236}">
                <a16:creationId xmlns:a16="http://schemas.microsoft.com/office/drawing/2014/main" id="{929668F7-2A14-4009-9D80-EE70C537E87D}"/>
              </a:ext>
            </a:extLst>
          </p:cNvPr>
          <p:cNvSpPr>
            <a:spLocks noGrp="1"/>
          </p:cNvSpPr>
          <p:nvPr>
            <p:ph type="subTitle" idx="1"/>
          </p:nvPr>
        </p:nvSpPr>
        <p:spPr>
          <a:xfrm>
            <a:off x="1549012" y="2414979"/>
            <a:ext cx="7766936" cy="1096899"/>
          </a:xfrm>
        </p:spPr>
        <p:txBody>
          <a:bodyPr/>
          <a:lstStyle/>
          <a:p>
            <a:endParaRPr lang="en-US" dirty="0"/>
          </a:p>
        </p:txBody>
      </p:sp>
    </p:spTree>
    <p:extLst>
      <p:ext uri="{BB962C8B-B14F-4D97-AF65-F5344CB8AC3E}">
        <p14:creationId xmlns:p14="http://schemas.microsoft.com/office/powerpoint/2010/main" val="93431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6F06-6CB8-4E56-9437-321DED72DABE}"/>
              </a:ext>
            </a:extLst>
          </p:cNvPr>
          <p:cNvSpPr>
            <a:spLocks noGrp="1"/>
          </p:cNvSpPr>
          <p:nvPr>
            <p:ph type="title"/>
          </p:nvPr>
        </p:nvSpPr>
        <p:spPr>
          <a:xfrm>
            <a:off x="778002" y="458598"/>
            <a:ext cx="8596668" cy="1320800"/>
          </a:xfrm>
        </p:spPr>
        <p:txBody>
          <a:bodyPr/>
          <a:lstStyle/>
          <a:p>
            <a:r>
              <a:rPr lang="fa-IR" dirty="0"/>
              <a:t>ممنون که تا اخر این ارائه همراهمان بودید</a:t>
            </a:r>
            <a:endParaRPr lang="en-US" dirty="0"/>
          </a:p>
        </p:txBody>
      </p:sp>
      <p:pic>
        <p:nvPicPr>
          <p:cNvPr id="4" name="Picture 3">
            <a:extLst>
              <a:ext uri="{FF2B5EF4-FFF2-40B4-BE49-F238E27FC236}">
                <a16:creationId xmlns:a16="http://schemas.microsoft.com/office/drawing/2014/main" id="{33342C28-9934-4A57-9790-A90BEBBBC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519" y="1618352"/>
            <a:ext cx="7299507" cy="4866338"/>
          </a:xfrm>
          <a:prstGeom prst="rect">
            <a:avLst/>
          </a:prstGeom>
        </p:spPr>
      </p:pic>
      <p:pic>
        <p:nvPicPr>
          <p:cNvPr id="8" name="Picture 7">
            <a:extLst>
              <a:ext uri="{FF2B5EF4-FFF2-40B4-BE49-F238E27FC236}">
                <a16:creationId xmlns:a16="http://schemas.microsoft.com/office/drawing/2014/main" id="{A0CEF038-7E68-4237-BAB0-9CCAA60CA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911" y="2183141"/>
            <a:ext cx="1105361" cy="1105361"/>
          </a:xfrm>
          <a:prstGeom prst="rect">
            <a:avLst/>
          </a:prstGeom>
        </p:spPr>
      </p:pic>
    </p:spTree>
    <p:extLst>
      <p:ext uri="{BB962C8B-B14F-4D97-AF65-F5344CB8AC3E}">
        <p14:creationId xmlns:p14="http://schemas.microsoft.com/office/powerpoint/2010/main" val="28014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1C1AA-EB65-470A-AD4D-F0357C9FE6E7}"/>
              </a:ext>
            </a:extLst>
          </p:cNvPr>
          <p:cNvSpPr>
            <a:spLocks noGrp="1"/>
          </p:cNvSpPr>
          <p:nvPr>
            <p:ph type="title"/>
          </p:nvPr>
        </p:nvSpPr>
        <p:spPr>
          <a:xfrm>
            <a:off x="1180769" y="104693"/>
            <a:ext cx="7633251" cy="976685"/>
          </a:xfrm>
        </p:spPr>
        <p:txBody>
          <a:bodyPr/>
          <a:lstStyle/>
          <a:p>
            <a:r>
              <a:rPr lang="fa-IR" dirty="0"/>
              <a:t>بزرگترین و معروف ترین دیتاسنتر ها</a:t>
            </a:r>
            <a:endParaRPr lang="en-US" dirty="0"/>
          </a:p>
        </p:txBody>
      </p:sp>
      <p:pic>
        <p:nvPicPr>
          <p:cNvPr id="4" name="Picture 3">
            <a:extLst>
              <a:ext uri="{FF2B5EF4-FFF2-40B4-BE49-F238E27FC236}">
                <a16:creationId xmlns:a16="http://schemas.microsoft.com/office/drawing/2014/main" id="{14DF6503-0293-468B-A51E-85E5F396C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05" y="1144988"/>
            <a:ext cx="8722581" cy="4860897"/>
          </a:xfrm>
          <a:prstGeom prst="rect">
            <a:avLst/>
          </a:prstGeom>
        </p:spPr>
      </p:pic>
    </p:spTree>
    <p:extLst>
      <p:ext uri="{BB962C8B-B14F-4D97-AF65-F5344CB8AC3E}">
        <p14:creationId xmlns:p14="http://schemas.microsoft.com/office/powerpoint/2010/main" val="218249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5422-A661-4D2D-A6F2-68981D50381C}"/>
              </a:ext>
            </a:extLst>
          </p:cNvPr>
          <p:cNvSpPr>
            <a:spLocks noGrp="1"/>
          </p:cNvSpPr>
          <p:nvPr>
            <p:ph type="title"/>
          </p:nvPr>
        </p:nvSpPr>
        <p:spPr>
          <a:xfrm>
            <a:off x="4316250" y="284386"/>
            <a:ext cx="1779750" cy="755374"/>
          </a:xfrm>
        </p:spPr>
        <p:txBody>
          <a:bodyPr/>
          <a:lstStyle/>
          <a:p>
            <a:r>
              <a:rPr lang="en-US" dirty="0"/>
              <a:t>Google</a:t>
            </a:r>
          </a:p>
        </p:txBody>
      </p:sp>
      <p:pic>
        <p:nvPicPr>
          <p:cNvPr id="5" name="Content Placeholder 4">
            <a:extLst>
              <a:ext uri="{FF2B5EF4-FFF2-40B4-BE49-F238E27FC236}">
                <a16:creationId xmlns:a16="http://schemas.microsoft.com/office/drawing/2014/main" id="{7FCE241D-7767-4387-9A2B-3750E4B5E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185" y="1180076"/>
            <a:ext cx="7941880" cy="4985468"/>
          </a:xfrm>
        </p:spPr>
      </p:pic>
    </p:spTree>
    <p:extLst>
      <p:ext uri="{BB962C8B-B14F-4D97-AF65-F5344CB8AC3E}">
        <p14:creationId xmlns:p14="http://schemas.microsoft.com/office/powerpoint/2010/main" val="140378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EB651-22C2-4188-92E5-F07B0BFE5470}"/>
              </a:ext>
            </a:extLst>
          </p:cNvPr>
          <p:cNvSpPr>
            <a:spLocks noGrp="1"/>
          </p:cNvSpPr>
          <p:nvPr>
            <p:ph type="title"/>
          </p:nvPr>
        </p:nvSpPr>
        <p:spPr>
          <a:xfrm>
            <a:off x="4480897" y="303535"/>
            <a:ext cx="1803473" cy="694415"/>
          </a:xfrm>
        </p:spPr>
        <p:txBody>
          <a:bodyPr/>
          <a:lstStyle/>
          <a:p>
            <a:r>
              <a:rPr lang="en-US" dirty="0"/>
              <a:t>Amazon</a:t>
            </a:r>
          </a:p>
        </p:txBody>
      </p:sp>
      <p:pic>
        <p:nvPicPr>
          <p:cNvPr id="5" name="Content Placeholder 4">
            <a:extLst>
              <a:ext uri="{FF2B5EF4-FFF2-40B4-BE49-F238E27FC236}">
                <a16:creationId xmlns:a16="http://schemas.microsoft.com/office/drawing/2014/main" id="{5C4513E5-00EF-4E65-8829-C9D2B6302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7170" y="1411612"/>
            <a:ext cx="7490926" cy="4267139"/>
          </a:xfrm>
        </p:spPr>
      </p:pic>
    </p:spTree>
    <p:extLst>
      <p:ext uri="{BB962C8B-B14F-4D97-AF65-F5344CB8AC3E}">
        <p14:creationId xmlns:p14="http://schemas.microsoft.com/office/powerpoint/2010/main" val="155297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1137-D26C-4AFA-9852-8429B8B516EA}"/>
              </a:ext>
            </a:extLst>
          </p:cNvPr>
          <p:cNvSpPr>
            <a:spLocks noGrp="1"/>
          </p:cNvSpPr>
          <p:nvPr>
            <p:ph type="title"/>
          </p:nvPr>
        </p:nvSpPr>
        <p:spPr>
          <a:xfrm>
            <a:off x="4681352" y="481054"/>
            <a:ext cx="1477469" cy="710715"/>
          </a:xfrm>
        </p:spPr>
        <p:txBody>
          <a:bodyPr>
            <a:normAutofit/>
          </a:bodyPr>
          <a:lstStyle/>
          <a:p>
            <a:r>
              <a:rPr lang="en-US" dirty="0"/>
              <a:t>Apple</a:t>
            </a:r>
          </a:p>
        </p:txBody>
      </p:sp>
      <p:pic>
        <p:nvPicPr>
          <p:cNvPr id="5" name="Content Placeholder 4">
            <a:extLst>
              <a:ext uri="{FF2B5EF4-FFF2-40B4-BE49-F238E27FC236}">
                <a16:creationId xmlns:a16="http://schemas.microsoft.com/office/drawing/2014/main" id="{93C81AC1-5743-4796-AEC0-4F5F7F56C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3348" y="1451901"/>
            <a:ext cx="6733476" cy="4295871"/>
          </a:xfrm>
        </p:spPr>
      </p:pic>
    </p:spTree>
    <p:extLst>
      <p:ext uri="{BB962C8B-B14F-4D97-AF65-F5344CB8AC3E}">
        <p14:creationId xmlns:p14="http://schemas.microsoft.com/office/powerpoint/2010/main" val="183835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324F-EDF2-4928-8BAC-73D6C5826ECF}"/>
              </a:ext>
            </a:extLst>
          </p:cNvPr>
          <p:cNvSpPr>
            <a:spLocks noGrp="1"/>
          </p:cNvSpPr>
          <p:nvPr>
            <p:ph type="title"/>
          </p:nvPr>
        </p:nvSpPr>
        <p:spPr>
          <a:xfrm>
            <a:off x="4789614" y="374125"/>
            <a:ext cx="1455089" cy="702365"/>
          </a:xfrm>
        </p:spPr>
        <p:txBody>
          <a:bodyPr>
            <a:normAutofit fontScale="90000"/>
          </a:bodyPr>
          <a:lstStyle/>
          <a:p>
            <a:r>
              <a:rPr lang="en-US" dirty="0"/>
              <a:t>Tesla	</a:t>
            </a:r>
          </a:p>
        </p:txBody>
      </p:sp>
      <p:pic>
        <p:nvPicPr>
          <p:cNvPr id="5" name="Content Placeholder 4">
            <a:extLst>
              <a:ext uri="{FF2B5EF4-FFF2-40B4-BE49-F238E27FC236}">
                <a16:creationId xmlns:a16="http://schemas.microsoft.com/office/drawing/2014/main" id="{7104A19E-B76B-4CFF-8C2C-4CA7B73F1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364" y="1217454"/>
            <a:ext cx="7860945" cy="4423092"/>
          </a:xfrm>
        </p:spPr>
      </p:pic>
    </p:spTree>
    <p:extLst>
      <p:ext uri="{BB962C8B-B14F-4D97-AF65-F5344CB8AC3E}">
        <p14:creationId xmlns:p14="http://schemas.microsoft.com/office/powerpoint/2010/main" val="319074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FF5B-5039-447D-9F50-39EF10C65C5B}"/>
              </a:ext>
            </a:extLst>
          </p:cNvPr>
          <p:cNvSpPr>
            <a:spLocks noGrp="1"/>
          </p:cNvSpPr>
          <p:nvPr>
            <p:ph type="title"/>
          </p:nvPr>
        </p:nvSpPr>
        <p:spPr>
          <a:xfrm>
            <a:off x="1859016" y="340203"/>
            <a:ext cx="5461072" cy="662609"/>
          </a:xfrm>
        </p:spPr>
        <p:txBody>
          <a:bodyPr/>
          <a:lstStyle/>
          <a:p>
            <a:r>
              <a:rPr lang="fa-IR" dirty="0"/>
              <a:t>بزرگترین مراکز داده در ایران</a:t>
            </a:r>
            <a:endParaRPr lang="en-US" dirty="0"/>
          </a:p>
        </p:txBody>
      </p:sp>
      <p:pic>
        <p:nvPicPr>
          <p:cNvPr id="4" name="Picture 3">
            <a:extLst>
              <a:ext uri="{FF2B5EF4-FFF2-40B4-BE49-F238E27FC236}">
                <a16:creationId xmlns:a16="http://schemas.microsoft.com/office/drawing/2014/main" id="{C0FF6CA0-C476-446F-83CC-BCDC5C522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847" y="1334494"/>
            <a:ext cx="8079678" cy="4923184"/>
          </a:xfrm>
          <a:prstGeom prst="rect">
            <a:avLst/>
          </a:prstGeom>
        </p:spPr>
      </p:pic>
    </p:spTree>
    <p:extLst>
      <p:ext uri="{BB962C8B-B14F-4D97-AF65-F5344CB8AC3E}">
        <p14:creationId xmlns:p14="http://schemas.microsoft.com/office/powerpoint/2010/main" val="110814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B839-0167-4897-BD58-1790EB99E6B0}"/>
              </a:ext>
            </a:extLst>
          </p:cNvPr>
          <p:cNvSpPr>
            <a:spLocks noGrp="1"/>
          </p:cNvSpPr>
          <p:nvPr>
            <p:ph type="title"/>
          </p:nvPr>
        </p:nvSpPr>
        <p:spPr>
          <a:xfrm>
            <a:off x="2863943" y="286309"/>
            <a:ext cx="4268377" cy="1320800"/>
          </a:xfrm>
        </p:spPr>
        <p:txBody>
          <a:bodyPr/>
          <a:lstStyle/>
          <a:p>
            <a:r>
              <a:rPr lang="fa-IR" dirty="0"/>
              <a:t>اسیاتک </a:t>
            </a:r>
            <a:r>
              <a:rPr lang="en-US" dirty="0"/>
              <a:t>| Asia Tech</a:t>
            </a:r>
          </a:p>
        </p:txBody>
      </p:sp>
      <p:pic>
        <p:nvPicPr>
          <p:cNvPr id="5" name="Content Placeholder 4">
            <a:extLst>
              <a:ext uri="{FF2B5EF4-FFF2-40B4-BE49-F238E27FC236}">
                <a16:creationId xmlns:a16="http://schemas.microsoft.com/office/drawing/2014/main" id="{4F578CA7-0BB0-4344-998A-1028770E1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455" y="1360618"/>
            <a:ext cx="7227735" cy="5032311"/>
          </a:xfrm>
        </p:spPr>
      </p:pic>
    </p:spTree>
    <p:extLst>
      <p:ext uri="{BB962C8B-B14F-4D97-AF65-F5344CB8AC3E}">
        <p14:creationId xmlns:p14="http://schemas.microsoft.com/office/powerpoint/2010/main" val="417734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7176-4516-458C-80AF-924208AD0678}"/>
              </a:ext>
            </a:extLst>
          </p:cNvPr>
          <p:cNvSpPr>
            <a:spLocks noGrp="1"/>
          </p:cNvSpPr>
          <p:nvPr>
            <p:ph type="title"/>
          </p:nvPr>
        </p:nvSpPr>
        <p:spPr>
          <a:xfrm>
            <a:off x="2859973" y="444758"/>
            <a:ext cx="5111216" cy="1084028"/>
          </a:xfrm>
        </p:spPr>
        <p:txBody>
          <a:bodyPr>
            <a:normAutofit fontScale="90000"/>
          </a:bodyPr>
          <a:lstStyle/>
          <a:p>
            <a:r>
              <a:rPr lang="fa-IR" dirty="0"/>
              <a:t>پارس انلاین </a:t>
            </a:r>
            <a:r>
              <a:rPr lang="en-US" dirty="0"/>
              <a:t>| </a:t>
            </a:r>
            <a:r>
              <a:rPr lang="en-US" dirty="0" err="1"/>
              <a:t>ParsOnline</a:t>
            </a:r>
            <a:r>
              <a:rPr lang="fa-IR" dirty="0"/>
              <a:t> </a:t>
            </a:r>
            <a:endParaRPr lang="en-US" dirty="0"/>
          </a:p>
        </p:txBody>
      </p:sp>
      <p:pic>
        <p:nvPicPr>
          <p:cNvPr id="5" name="Content Placeholder 4">
            <a:extLst>
              <a:ext uri="{FF2B5EF4-FFF2-40B4-BE49-F238E27FC236}">
                <a16:creationId xmlns:a16="http://schemas.microsoft.com/office/drawing/2014/main" id="{01F0CE36-DD1C-4338-941E-229939AF7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5581" y="1697312"/>
            <a:ext cx="4634868" cy="3922246"/>
          </a:xfrm>
        </p:spPr>
      </p:pic>
      <p:pic>
        <p:nvPicPr>
          <p:cNvPr id="9" name="Picture 8">
            <a:extLst>
              <a:ext uri="{FF2B5EF4-FFF2-40B4-BE49-F238E27FC236}">
                <a16:creationId xmlns:a16="http://schemas.microsoft.com/office/drawing/2014/main" id="{1EDBEC9D-A28F-40BA-93BD-160B6E42F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44" y="1697312"/>
            <a:ext cx="4556097" cy="3973929"/>
          </a:xfrm>
          <a:prstGeom prst="rect">
            <a:avLst/>
          </a:prstGeom>
        </p:spPr>
      </p:pic>
    </p:spTree>
    <p:extLst>
      <p:ext uri="{BB962C8B-B14F-4D97-AF65-F5344CB8AC3E}">
        <p14:creationId xmlns:p14="http://schemas.microsoft.com/office/powerpoint/2010/main" val="37984897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51</TotalTime>
  <Words>190</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 مرکز دادهData Center </vt:lpstr>
      <vt:lpstr>بزرگترین و معروف ترین دیتاسنتر ها</vt:lpstr>
      <vt:lpstr>Google</vt:lpstr>
      <vt:lpstr>Amazon</vt:lpstr>
      <vt:lpstr>Apple</vt:lpstr>
      <vt:lpstr>Tesla </vt:lpstr>
      <vt:lpstr>بزرگترین مراکز داده در ایران</vt:lpstr>
      <vt:lpstr>اسیاتک | Asia Tech</vt:lpstr>
      <vt:lpstr>پارس انلاین | ParsOnline </vt:lpstr>
      <vt:lpstr>دیجی کالا | Digikala</vt:lpstr>
      <vt:lpstr>Irancell | ایرانسل</vt:lpstr>
      <vt:lpstr>Shatel | شاتل</vt:lpstr>
      <vt:lpstr>Bank Dey | بانک دی</vt:lpstr>
      <vt:lpstr>لیست دیتاسنتر های ایران:  دیتاسنتر افرانت دیتاسنتر پارس آنلاین دیتاسنتر تبیان دیتاسنتر زیرساخت دیتاسنتر ایرانسل دیتاسنتر شاتل دیتاسنتر آسیاتک دیتاسنتر شهراد دیتاسنتر همراه اول دیتاسنتر بانک ملی دیتاسنتر بانک سامان دیتاسنتر بانک ملت دیتاسنتر بانک دی دیتاسنتر مبنا یتاسنتر جایگاه دیتاسنتر هاست ایران دیتاسنتر نگاه روشن پارس    </vt:lpstr>
      <vt:lpstr>File:</vt:lpstr>
      <vt:lpstr>ممنون که تا اخر این ارائه همراهمان بودید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مرکز دادهData Center </dc:title>
  <dc:creator>asus</dc:creator>
  <cp:lastModifiedBy>asus</cp:lastModifiedBy>
  <cp:revision>9</cp:revision>
  <dcterms:created xsi:type="dcterms:W3CDTF">2021-12-10T04:16:54Z</dcterms:created>
  <dcterms:modified xsi:type="dcterms:W3CDTF">2021-12-14T19:38:38Z</dcterms:modified>
</cp:coreProperties>
</file>