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610FA76-8D07-4A35-BEE4-C0CC404FC2D5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59E3C5-3502-4A7E-8CE7-0863F040015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082040" y="627480"/>
            <a:ext cx="7530840" cy="2347920"/>
          </a:xfrm>
          <a:prstGeom prst="roundRect">
            <a:avLst>
              <a:gd name="adj" fmla="val 12755"/>
            </a:avLst>
          </a:prstGeom>
          <a:noFill/>
          <a:ln w="936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36320" y="1020240"/>
            <a:ext cx="2666160" cy="21006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3"/>
          <p:cNvGrpSpPr/>
          <p:nvPr/>
        </p:nvGrpSpPr>
        <p:grpSpPr>
          <a:xfrm>
            <a:off x="795960" y="1302120"/>
            <a:ext cx="1976040" cy="1608480"/>
            <a:chOff x="795960" y="1302120"/>
            <a:chExt cx="1976040" cy="1608480"/>
          </a:xfrm>
        </p:grpSpPr>
        <p:grpSp>
          <p:nvGrpSpPr>
            <p:cNvPr id="44" name="Group 4"/>
            <p:cNvGrpSpPr/>
            <p:nvPr/>
          </p:nvGrpSpPr>
          <p:grpSpPr>
            <a:xfrm>
              <a:off x="864720" y="2026800"/>
              <a:ext cx="904320" cy="883800"/>
              <a:chOff x="864720" y="2026800"/>
              <a:chExt cx="904320" cy="883800"/>
            </a:xfrm>
          </p:grpSpPr>
          <p:sp>
            <p:nvSpPr>
              <p:cNvPr id="45" name="CustomShape 5"/>
              <p:cNvSpPr/>
              <p:nvPr/>
            </p:nvSpPr>
            <p:spPr>
              <a:xfrm>
                <a:off x="1123560" y="2603880"/>
                <a:ext cx="6454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92d05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CustomShape 6"/>
              <p:cNvSpPr/>
              <p:nvPr/>
            </p:nvSpPr>
            <p:spPr>
              <a:xfrm flipV="1">
                <a:off x="1139400" y="2026800"/>
                <a:ext cx="360" cy="592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0070c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CustomShape 7"/>
              <p:cNvSpPr/>
              <p:nvPr/>
            </p:nvSpPr>
            <p:spPr>
              <a:xfrm flipH="1">
                <a:off x="864360" y="2603880"/>
                <a:ext cx="273960" cy="30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rgbClr val="ff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8" name="Group 8"/>
            <p:cNvGrpSpPr/>
            <p:nvPr/>
          </p:nvGrpSpPr>
          <p:grpSpPr>
            <a:xfrm>
              <a:off x="795960" y="1302120"/>
              <a:ext cx="1976040" cy="1515600"/>
              <a:chOff x="795960" y="1302120"/>
              <a:chExt cx="1976040" cy="1515600"/>
            </a:xfrm>
          </p:grpSpPr>
          <p:sp>
            <p:nvSpPr>
              <p:cNvPr id="49" name="CustomShape 9"/>
              <p:cNvSpPr/>
              <p:nvPr/>
            </p:nvSpPr>
            <p:spPr>
              <a:xfrm>
                <a:off x="1530360" y="1615320"/>
                <a:ext cx="75240" cy="752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10"/>
              <p:cNvSpPr/>
              <p:nvPr/>
            </p:nvSpPr>
            <p:spPr>
              <a:xfrm>
                <a:off x="2256480" y="2396880"/>
                <a:ext cx="75240" cy="752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CustomShape 11"/>
              <p:cNvSpPr/>
              <p:nvPr/>
            </p:nvSpPr>
            <p:spPr>
              <a:xfrm>
                <a:off x="2696760" y="2070720"/>
                <a:ext cx="75240" cy="752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52" name="Group 12"/>
              <p:cNvGrpSpPr/>
              <p:nvPr/>
            </p:nvGrpSpPr>
            <p:grpSpPr>
              <a:xfrm>
                <a:off x="795960" y="1302120"/>
                <a:ext cx="1567440" cy="843840"/>
                <a:chOff x="795960" y="1302120"/>
                <a:chExt cx="1567440" cy="843840"/>
              </a:xfrm>
            </p:grpSpPr>
            <p:grpSp>
              <p:nvGrpSpPr>
                <p:cNvPr id="53" name="Group 13"/>
                <p:cNvGrpSpPr/>
                <p:nvPr/>
              </p:nvGrpSpPr>
              <p:grpSpPr>
                <a:xfrm>
                  <a:off x="795960" y="1302120"/>
                  <a:ext cx="462600" cy="542880"/>
                  <a:chOff x="795960" y="1302120"/>
                  <a:chExt cx="462600" cy="542880"/>
                </a:xfrm>
              </p:grpSpPr>
              <p:sp>
                <p:nvSpPr>
                  <p:cNvPr id="54" name="CustomShape 14"/>
                  <p:cNvSpPr/>
                  <p:nvPr/>
                </p:nvSpPr>
                <p:spPr>
                  <a:xfrm rot="3600000">
                    <a:off x="731880" y="1492920"/>
                    <a:ext cx="533880" cy="160920"/>
                  </a:xfrm>
                  <a:custGeom>
                    <a:avLst/>
                    <a:gdLst/>
                    <a:ahLst/>
                    <a:rect l="l" t="t" r="r" b="b"/>
                    <a:pathLst>
                      <a:path w="1473200" h="444500">
                        <a:moveTo>
                          <a:pt x="479425" y="0"/>
                        </a:moveTo>
                        <a:lnTo>
                          <a:pt x="1473200" y="0"/>
                        </a:lnTo>
                        <a:lnTo>
                          <a:pt x="1028700" y="444500"/>
                        </a:lnTo>
                        <a:lnTo>
                          <a:pt x="0" y="444500"/>
                        </a:lnTo>
                        <a:lnTo>
                          <a:pt x="47942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5" name="CustomShape 15"/>
                  <p:cNvSpPr/>
                  <p:nvPr/>
                </p:nvSpPr>
                <p:spPr>
                  <a:xfrm flipV="1" rot="3600000">
                    <a:off x="1128600" y="1265760"/>
                    <a:ext cx="360" cy="3654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38160">
                    <a:solidFill>
                      <a:schemeClr val="tx1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56" name="Group 16"/>
                <p:cNvGrpSpPr/>
                <p:nvPr/>
              </p:nvGrpSpPr>
              <p:grpSpPr>
                <a:xfrm>
                  <a:off x="1806120" y="1633680"/>
                  <a:ext cx="557280" cy="512280"/>
                  <a:chOff x="1806120" y="1633680"/>
                  <a:chExt cx="557280" cy="512280"/>
                </a:xfrm>
              </p:grpSpPr>
              <p:sp>
                <p:nvSpPr>
                  <p:cNvPr id="57" name="CustomShape 17"/>
                  <p:cNvSpPr/>
                  <p:nvPr/>
                </p:nvSpPr>
                <p:spPr>
                  <a:xfrm rot="20700000">
                    <a:off x="1817640" y="1918440"/>
                    <a:ext cx="533880" cy="160920"/>
                  </a:xfrm>
                  <a:custGeom>
                    <a:avLst/>
                    <a:gdLst/>
                    <a:ahLst/>
                    <a:rect l="l" t="t" r="r" b="b"/>
                    <a:pathLst>
                      <a:path w="1473200" h="444500">
                        <a:moveTo>
                          <a:pt x="479425" y="0"/>
                        </a:moveTo>
                        <a:lnTo>
                          <a:pt x="1473200" y="0"/>
                        </a:lnTo>
                        <a:lnTo>
                          <a:pt x="1028700" y="444500"/>
                        </a:lnTo>
                        <a:lnTo>
                          <a:pt x="0" y="444500"/>
                        </a:lnTo>
                        <a:lnTo>
                          <a:pt x="47942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8" name="CustomShape 18"/>
                  <p:cNvSpPr/>
                  <p:nvPr/>
                </p:nvSpPr>
                <p:spPr>
                  <a:xfrm flipV="1" rot="20700000">
                    <a:off x="2089440" y="1633320"/>
                    <a:ext cx="360" cy="3654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38160">
                    <a:solidFill>
                      <a:schemeClr val="tx1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59" name="CustomShape 19"/>
              <p:cNvSpPr/>
              <p:nvPr/>
            </p:nvSpPr>
            <p:spPr>
              <a:xfrm flipH="1" flipV="1">
                <a:off x="1604880" y="2346840"/>
                <a:ext cx="358920" cy="262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20"/>
              <p:cNvSpPr/>
              <p:nvPr/>
            </p:nvSpPr>
            <p:spPr>
              <a:xfrm flipH="1" flipV="1">
                <a:off x="1302120" y="2126520"/>
                <a:ext cx="942840" cy="691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1" name="CustomShape 21"/>
          <p:cNvSpPr/>
          <p:nvPr/>
        </p:nvSpPr>
        <p:spPr>
          <a:xfrm>
            <a:off x="522360" y="658800"/>
            <a:ext cx="2526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</a:rPr>
              <a:t>mp2p_icp::metric_map_t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62" name="Group 22"/>
          <p:cNvGrpSpPr/>
          <p:nvPr/>
        </p:nvGrpSpPr>
        <p:grpSpPr>
          <a:xfrm>
            <a:off x="4397400" y="1890000"/>
            <a:ext cx="903960" cy="883800"/>
            <a:chOff x="4397400" y="1890000"/>
            <a:chExt cx="903960" cy="883800"/>
          </a:xfrm>
        </p:grpSpPr>
        <p:sp>
          <p:nvSpPr>
            <p:cNvPr id="63" name="CustomShape 23"/>
            <p:cNvSpPr/>
            <p:nvPr/>
          </p:nvSpPr>
          <p:spPr>
            <a:xfrm>
              <a:off x="4655880" y="2467080"/>
              <a:ext cx="645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92d05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 flipV="1">
              <a:off x="4672080" y="1890000"/>
              <a:ext cx="360" cy="59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25"/>
            <p:cNvSpPr/>
            <p:nvPr/>
          </p:nvSpPr>
          <p:spPr>
            <a:xfrm flipH="1">
              <a:off x="4397040" y="2467080"/>
              <a:ext cx="273960" cy="30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CustomShape 26"/>
          <p:cNvSpPr/>
          <p:nvPr/>
        </p:nvSpPr>
        <p:spPr>
          <a:xfrm>
            <a:off x="5062680" y="14788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5537160" y="22600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5977440" y="19342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9" name="Group 29"/>
          <p:cNvGrpSpPr/>
          <p:nvPr/>
        </p:nvGrpSpPr>
        <p:grpSpPr>
          <a:xfrm>
            <a:off x="4541400" y="3864240"/>
            <a:ext cx="903960" cy="883800"/>
            <a:chOff x="4541400" y="3864240"/>
            <a:chExt cx="903960" cy="883800"/>
          </a:xfrm>
        </p:grpSpPr>
        <p:sp>
          <p:nvSpPr>
            <p:cNvPr id="70" name="CustomShape 30"/>
            <p:cNvSpPr/>
            <p:nvPr/>
          </p:nvSpPr>
          <p:spPr>
            <a:xfrm>
              <a:off x="4799880" y="4441320"/>
              <a:ext cx="645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92d05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31"/>
            <p:cNvSpPr/>
            <p:nvPr/>
          </p:nvSpPr>
          <p:spPr>
            <a:xfrm flipV="1">
              <a:off x="4816080" y="3864240"/>
              <a:ext cx="360" cy="59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2"/>
            <p:cNvSpPr/>
            <p:nvPr/>
          </p:nvSpPr>
          <p:spPr>
            <a:xfrm flipH="1">
              <a:off x="4541040" y="4441320"/>
              <a:ext cx="273960" cy="30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" name="Group 33"/>
          <p:cNvGrpSpPr/>
          <p:nvPr/>
        </p:nvGrpSpPr>
        <p:grpSpPr>
          <a:xfrm>
            <a:off x="4472280" y="3139560"/>
            <a:ext cx="1567800" cy="844200"/>
            <a:chOff x="4472280" y="3139560"/>
            <a:chExt cx="1567800" cy="844200"/>
          </a:xfrm>
        </p:grpSpPr>
        <p:grpSp>
          <p:nvGrpSpPr>
            <p:cNvPr id="74" name="Group 34"/>
            <p:cNvGrpSpPr/>
            <p:nvPr/>
          </p:nvGrpSpPr>
          <p:grpSpPr>
            <a:xfrm>
              <a:off x="4472280" y="3139560"/>
              <a:ext cx="462600" cy="542880"/>
              <a:chOff x="4472280" y="3139560"/>
              <a:chExt cx="462600" cy="542880"/>
            </a:xfrm>
          </p:grpSpPr>
          <p:sp>
            <p:nvSpPr>
              <p:cNvPr id="75" name="CustomShape 35"/>
              <p:cNvSpPr/>
              <p:nvPr/>
            </p:nvSpPr>
            <p:spPr>
              <a:xfrm rot="3600000">
                <a:off x="4408200" y="3330360"/>
                <a:ext cx="533880" cy="160920"/>
              </a:xfrm>
              <a:custGeom>
                <a:avLst/>
                <a:gdLst/>
                <a:ahLst/>
                <a:rect l="l" t="t" r="r" b="b"/>
                <a:pathLst>
                  <a:path w="1473200" h="444500">
                    <a:moveTo>
                      <a:pt x="479425" y="0"/>
                    </a:moveTo>
                    <a:lnTo>
                      <a:pt x="1473200" y="0"/>
                    </a:lnTo>
                    <a:lnTo>
                      <a:pt x="1028700" y="444500"/>
                    </a:lnTo>
                    <a:lnTo>
                      <a:pt x="0" y="444500"/>
                    </a:lnTo>
                    <a:lnTo>
                      <a:pt x="47942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CustomShape 36"/>
              <p:cNvSpPr/>
              <p:nvPr/>
            </p:nvSpPr>
            <p:spPr>
              <a:xfrm flipV="1" rot="3600000">
                <a:off x="4804920" y="3103560"/>
                <a:ext cx="360" cy="365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7" name="Group 37"/>
            <p:cNvGrpSpPr/>
            <p:nvPr/>
          </p:nvGrpSpPr>
          <p:grpSpPr>
            <a:xfrm>
              <a:off x="5482800" y="3471120"/>
              <a:ext cx="557280" cy="512640"/>
              <a:chOff x="5482800" y="3471120"/>
              <a:chExt cx="557280" cy="512640"/>
            </a:xfrm>
          </p:grpSpPr>
          <p:sp>
            <p:nvSpPr>
              <p:cNvPr id="78" name="CustomShape 38"/>
              <p:cNvSpPr/>
              <p:nvPr/>
            </p:nvSpPr>
            <p:spPr>
              <a:xfrm rot="20700000">
                <a:off x="5494320" y="3756240"/>
                <a:ext cx="533880" cy="160920"/>
              </a:xfrm>
              <a:custGeom>
                <a:avLst/>
                <a:gdLst/>
                <a:ahLst/>
                <a:rect l="l" t="t" r="r" b="b"/>
                <a:pathLst>
                  <a:path w="1473200" h="444500">
                    <a:moveTo>
                      <a:pt x="479425" y="0"/>
                    </a:moveTo>
                    <a:lnTo>
                      <a:pt x="1473200" y="0"/>
                    </a:lnTo>
                    <a:lnTo>
                      <a:pt x="1028700" y="444500"/>
                    </a:lnTo>
                    <a:lnTo>
                      <a:pt x="0" y="444500"/>
                    </a:lnTo>
                    <a:lnTo>
                      <a:pt x="47942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CustomShape 39"/>
              <p:cNvSpPr/>
              <p:nvPr/>
            </p:nvSpPr>
            <p:spPr>
              <a:xfrm flipV="1" rot="20700000">
                <a:off x="5765760" y="3470760"/>
                <a:ext cx="360" cy="365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80" name="Group 40"/>
          <p:cNvGrpSpPr/>
          <p:nvPr/>
        </p:nvGrpSpPr>
        <p:grpSpPr>
          <a:xfrm>
            <a:off x="4541400" y="5199480"/>
            <a:ext cx="903960" cy="883800"/>
            <a:chOff x="4541400" y="5199480"/>
            <a:chExt cx="903960" cy="883800"/>
          </a:xfrm>
        </p:grpSpPr>
        <p:sp>
          <p:nvSpPr>
            <p:cNvPr id="81" name="CustomShape 41"/>
            <p:cNvSpPr/>
            <p:nvPr/>
          </p:nvSpPr>
          <p:spPr>
            <a:xfrm>
              <a:off x="4799880" y="5776560"/>
              <a:ext cx="645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92d05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 flipV="1">
              <a:off x="4816080" y="5199480"/>
              <a:ext cx="360" cy="59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43"/>
            <p:cNvSpPr/>
            <p:nvPr/>
          </p:nvSpPr>
          <p:spPr>
            <a:xfrm flipH="1">
              <a:off x="4541040" y="5776560"/>
              <a:ext cx="273960" cy="30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4" name="CustomShape 44"/>
          <p:cNvSpPr/>
          <p:nvPr/>
        </p:nvSpPr>
        <p:spPr>
          <a:xfrm flipH="1" flipV="1">
            <a:off x="5281560" y="5519880"/>
            <a:ext cx="358920" cy="2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5"/>
          <p:cNvSpPr/>
          <p:nvPr/>
        </p:nvSpPr>
        <p:spPr>
          <a:xfrm flipH="1" flipV="1">
            <a:off x="4978800" y="5299560"/>
            <a:ext cx="942840" cy="69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6"/>
          <p:cNvSpPr/>
          <p:nvPr/>
        </p:nvSpPr>
        <p:spPr>
          <a:xfrm rot="16200000">
            <a:off x="3372120" y="1629000"/>
            <a:ext cx="1034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</a:rPr>
              <a:t>layers[]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47"/>
          <p:cNvSpPr/>
          <p:nvPr/>
        </p:nvSpPr>
        <p:spPr>
          <a:xfrm rot="16200000">
            <a:off x="3479400" y="3655080"/>
            <a:ext cx="8200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</a:rPr>
              <a:t>planes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48"/>
          <p:cNvSpPr/>
          <p:nvPr/>
        </p:nvSpPr>
        <p:spPr>
          <a:xfrm rot="16200000">
            <a:off x="3532680" y="5317920"/>
            <a:ext cx="7135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</a:rPr>
              <a:t>lines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49"/>
          <p:cNvSpPr/>
          <p:nvPr/>
        </p:nvSpPr>
        <p:spPr>
          <a:xfrm>
            <a:off x="4603680" y="697680"/>
            <a:ext cx="1567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</a:rPr>
              <a:t>layers[“raw”]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90" name="Group 50"/>
          <p:cNvGrpSpPr/>
          <p:nvPr/>
        </p:nvGrpSpPr>
        <p:grpSpPr>
          <a:xfrm>
            <a:off x="6553800" y="1890000"/>
            <a:ext cx="904320" cy="883800"/>
            <a:chOff x="6553800" y="1890000"/>
            <a:chExt cx="904320" cy="883800"/>
          </a:xfrm>
        </p:grpSpPr>
        <p:sp>
          <p:nvSpPr>
            <p:cNvPr id="91" name="CustomShape 51"/>
            <p:cNvSpPr/>
            <p:nvPr/>
          </p:nvSpPr>
          <p:spPr>
            <a:xfrm>
              <a:off x="6812640" y="2467080"/>
              <a:ext cx="645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92d05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 flipV="1">
              <a:off x="6828480" y="1890000"/>
              <a:ext cx="360" cy="59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53"/>
            <p:cNvSpPr/>
            <p:nvPr/>
          </p:nvSpPr>
          <p:spPr>
            <a:xfrm flipH="1">
              <a:off x="6553440" y="2467080"/>
              <a:ext cx="273960" cy="30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4" name="CustomShape 54"/>
          <p:cNvSpPr/>
          <p:nvPr/>
        </p:nvSpPr>
        <p:spPr>
          <a:xfrm>
            <a:off x="7219080" y="14788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5"/>
          <p:cNvSpPr/>
          <p:nvPr/>
        </p:nvSpPr>
        <p:spPr>
          <a:xfrm>
            <a:off x="7729560" y="22600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6"/>
          <p:cNvSpPr/>
          <p:nvPr/>
        </p:nvSpPr>
        <p:spPr>
          <a:xfrm>
            <a:off x="8169840" y="19342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7"/>
          <p:cNvSpPr/>
          <p:nvPr/>
        </p:nvSpPr>
        <p:spPr>
          <a:xfrm>
            <a:off x="1682640" y="176796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8"/>
          <p:cNvSpPr/>
          <p:nvPr/>
        </p:nvSpPr>
        <p:spPr>
          <a:xfrm>
            <a:off x="1722240" y="155052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>
            <a:off x="2603880" y="183636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0"/>
          <p:cNvSpPr/>
          <p:nvPr/>
        </p:nvSpPr>
        <p:spPr>
          <a:xfrm>
            <a:off x="2777040" y="191700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1"/>
          <p:cNvSpPr/>
          <p:nvPr/>
        </p:nvSpPr>
        <p:spPr>
          <a:xfrm>
            <a:off x="2610720" y="19666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>
            <a:off x="2557800" y="216000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3"/>
          <p:cNvSpPr/>
          <p:nvPr/>
        </p:nvSpPr>
        <p:spPr>
          <a:xfrm>
            <a:off x="2290680" y="22420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4"/>
          <p:cNvSpPr/>
          <p:nvPr/>
        </p:nvSpPr>
        <p:spPr>
          <a:xfrm>
            <a:off x="2412360" y="243576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5"/>
          <p:cNvSpPr/>
          <p:nvPr/>
        </p:nvSpPr>
        <p:spPr>
          <a:xfrm>
            <a:off x="2574720" y="256752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6"/>
          <p:cNvSpPr/>
          <p:nvPr/>
        </p:nvSpPr>
        <p:spPr>
          <a:xfrm>
            <a:off x="2531880" y="240156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7"/>
          <p:cNvSpPr/>
          <p:nvPr/>
        </p:nvSpPr>
        <p:spPr>
          <a:xfrm>
            <a:off x="2427480" y="255384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8"/>
          <p:cNvSpPr/>
          <p:nvPr/>
        </p:nvSpPr>
        <p:spPr>
          <a:xfrm>
            <a:off x="2723760" y="239796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9"/>
          <p:cNvSpPr/>
          <p:nvPr/>
        </p:nvSpPr>
        <p:spPr>
          <a:xfrm>
            <a:off x="5204880" y="166356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0"/>
          <p:cNvSpPr/>
          <p:nvPr/>
        </p:nvSpPr>
        <p:spPr>
          <a:xfrm>
            <a:off x="5244120" y="144612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71"/>
          <p:cNvSpPr/>
          <p:nvPr/>
        </p:nvSpPr>
        <p:spPr>
          <a:xfrm>
            <a:off x="5874120" y="173232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72"/>
          <p:cNvSpPr/>
          <p:nvPr/>
        </p:nvSpPr>
        <p:spPr>
          <a:xfrm>
            <a:off x="6046920" y="181260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73"/>
          <p:cNvSpPr/>
          <p:nvPr/>
        </p:nvSpPr>
        <p:spPr>
          <a:xfrm>
            <a:off x="5880960" y="18622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74"/>
          <p:cNvSpPr/>
          <p:nvPr/>
        </p:nvSpPr>
        <p:spPr>
          <a:xfrm>
            <a:off x="5828040" y="205596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75"/>
          <p:cNvSpPr/>
          <p:nvPr/>
        </p:nvSpPr>
        <p:spPr>
          <a:xfrm>
            <a:off x="5560920" y="213804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6"/>
          <p:cNvSpPr/>
          <p:nvPr/>
        </p:nvSpPr>
        <p:spPr>
          <a:xfrm>
            <a:off x="5682240" y="233136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7"/>
          <p:cNvSpPr/>
          <p:nvPr/>
        </p:nvSpPr>
        <p:spPr>
          <a:xfrm>
            <a:off x="5844960" y="246348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78"/>
          <p:cNvSpPr/>
          <p:nvPr/>
        </p:nvSpPr>
        <p:spPr>
          <a:xfrm>
            <a:off x="5802120" y="229716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79"/>
          <p:cNvSpPr/>
          <p:nvPr/>
        </p:nvSpPr>
        <p:spPr>
          <a:xfrm>
            <a:off x="5697720" y="244980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80"/>
          <p:cNvSpPr/>
          <p:nvPr/>
        </p:nvSpPr>
        <p:spPr>
          <a:xfrm>
            <a:off x="5994000" y="2293920"/>
            <a:ext cx="75240" cy="752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81"/>
          <p:cNvSpPr/>
          <p:nvPr/>
        </p:nvSpPr>
        <p:spPr>
          <a:xfrm>
            <a:off x="6580800" y="697680"/>
            <a:ext cx="2207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</a:rPr>
              <a:t>layers[“decimated”]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CustomShape 82"/>
          <p:cNvSpPr/>
          <p:nvPr/>
        </p:nvSpPr>
        <p:spPr>
          <a:xfrm>
            <a:off x="11078640" y="1741680"/>
            <a:ext cx="499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83"/>
          <p:cNvSpPr/>
          <p:nvPr/>
        </p:nvSpPr>
        <p:spPr>
          <a:xfrm>
            <a:off x="3295080" y="365760"/>
            <a:ext cx="427320" cy="6219720"/>
          </a:xfrm>
          <a:prstGeom prst="leftBrace">
            <a:avLst>
              <a:gd name="adj1" fmla="val 44331"/>
              <a:gd name="adj2" fmla="val 26189"/>
            </a:avLst>
          </a:pr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84"/>
          <p:cNvSpPr/>
          <p:nvPr/>
        </p:nvSpPr>
        <p:spPr>
          <a:xfrm>
            <a:off x="3753720" y="6240240"/>
            <a:ext cx="3806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</a:rPr>
              <a:t>Optional attributes: “id”, “label”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85"/>
          <p:cNvSpPr/>
          <p:nvPr/>
        </p:nvSpPr>
        <p:spPr>
          <a:xfrm>
            <a:off x="9032040" y="697680"/>
            <a:ext cx="1673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Consolas"/>
              </a:rPr>
              <a:t>layers[“grid”]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86"/>
          <p:cNvSpPr/>
          <p:nvPr/>
        </p:nvSpPr>
        <p:spPr>
          <a:xfrm>
            <a:off x="4504680" y="949680"/>
            <a:ext cx="17661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Consolas"/>
              </a:rPr>
              <a:t>Type: </a:t>
            </a:r>
            <a:r>
              <a:rPr b="0" lang="es-ES" sz="1300" spc="-1" strike="noStrike">
                <a:solidFill>
                  <a:srgbClr val="000000"/>
                </a:solidFill>
                <a:latin typeface="Consolas"/>
              </a:rPr>
              <a:t>CPointsM</a:t>
            </a:r>
            <a:r>
              <a:rPr b="0" lang="es-ES" sz="1300" spc="-1" strike="noStrike">
                <a:solidFill>
                  <a:srgbClr val="000000"/>
                </a:solidFill>
                <a:latin typeface="Consolas"/>
              </a:rPr>
              <a:t>ap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7" name="CustomShape 87"/>
          <p:cNvSpPr/>
          <p:nvPr/>
        </p:nvSpPr>
        <p:spPr>
          <a:xfrm>
            <a:off x="6736680" y="949680"/>
            <a:ext cx="17661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Consolas"/>
              </a:rPr>
              <a:t>Type: CPointsMap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8" name="CustomShape 88"/>
          <p:cNvSpPr/>
          <p:nvPr/>
        </p:nvSpPr>
        <p:spPr>
          <a:xfrm>
            <a:off x="8745120" y="949680"/>
            <a:ext cx="235908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Consolas"/>
              </a:rPr>
              <a:t>Type: COccupancyGrid2D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rcRect l="33394" t="36572" r="54067" b="52623"/>
          <a:stretch/>
        </p:blipFill>
        <p:spPr>
          <a:xfrm>
            <a:off x="9235440" y="1436040"/>
            <a:ext cx="1482480" cy="12157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LibreOffice/6.4.7.2$Linux_X86_64 LibreOffice_project/40$Build-2</Application>
  <Words>26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2019-06-14T20:23:07Z</dcterms:created>
  <dc:creator>Jose Luis Blanco</dc:creator>
  <dc:description/>
  <dc:language>en-US</dc:language>
  <cp:lastModifiedBy/>
  <dcterms:modified xsi:type="dcterms:W3CDTF">2021-12-01T01:13:49Z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