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31520" y="3798360"/>
            <a:ext cx="8567280" cy="16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Instrument Configuration Application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841720"/>
            <a:ext cx="8567280" cy="110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54120" y="264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Problem Statement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Multiple instrument flavors, each with unique configuration settings (alarms, averaging times, etc.)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Time intensive configuration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Need long term historical data retrieval across multiple board interfaces (multiple parameter sets)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way to configure TCP remotely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High-level Design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Simple interface for configuring patient profiles remotely (hard-wired only) and securely across all instruments variants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Historical data retrieval (up to 4 days of non-contiguous parameter info)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Utilize existing API for instrument communication (TCP and Serial)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Event-driven MVC Architecture written in C++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Design Considerations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173736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Run-time polymorphism to support multiple comm protocols and profile types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Support read/write of profile data from/to instrument</a:t>
            </a:r>
            <a:endParaRPr b="0" lang="en-US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Config packets may not always arrive in deterministic fashion, use hash to determine “infotype”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Data parsing = bottleneck, use native array of structs for constant time insertion</a:t>
            </a:r>
            <a:endParaRPr b="0" lang="en-US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Handle continuous and one-shot events (list)</a:t>
            </a:r>
            <a:endParaRPr b="0" lang="en-US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Handle rollover cases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09360" y="1870920"/>
            <a:ext cx="1789560" cy="615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Trend Request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564720" y="2809800"/>
            <a:ext cx="1789560" cy="48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Get Trend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564720" y="3619440"/>
            <a:ext cx="1789560" cy="48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Unzip Trend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3564720" y="4558320"/>
            <a:ext cx="1789560" cy="48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Parse Master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Session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3564720" y="5367600"/>
            <a:ext cx="1789560" cy="48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Parse Master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Param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3340800" y="6436080"/>
            <a:ext cx="2237040" cy="777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Loop by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Trend Sample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Write to CSV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Line 7"/>
          <p:cNvSpPr/>
          <p:nvPr/>
        </p:nvSpPr>
        <p:spPr>
          <a:xfrm>
            <a:off x="4370040" y="2486160"/>
            <a:ext cx="0" cy="323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8"/>
          <p:cNvSpPr/>
          <p:nvPr/>
        </p:nvSpPr>
        <p:spPr>
          <a:xfrm>
            <a:off x="4370040" y="3295440"/>
            <a:ext cx="0" cy="3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9"/>
          <p:cNvSpPr/>
          <p:nvPr/>
        </p:nvSpPr>
        <p:spPr>
          <a:xfrm>
            <a:off x="4370040" y="4105080"/>
            <a:ext cx="0" cy="4532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10"/>
          <p:cNvSpPr/>
          <p:nvPr/>
        </p:nvSpPr>
        <p:spPr>
          <a:xfrm>
            <a:off x="4370040" y="5043960"/>
            <a:ext cx="0" cy="323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11"/>
          <p:cNvSpPr/>
          <p:nvPr/>
        </p:nvSpPr>
        <p:spPr>
          <a:xfrm>
            <a:off x="4370040" y="5853600"/>
            <a:ext cx="0" cy="5824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97" name="Line 12"/>
          <p:cNvCxnSpPr>
            <a:stCxn id="91" idx="4"/>
            <a:endCxn id="91" idx="2"/>
          </p:cNvCxnSpPr>
          <p:nvPr/>
        </p:nvCxnSpPr>
        <p:spPr>
          <a:xfrm flipH="1" flipV="1">
            <a:off x="3340800" y="6824880"/>
            <a:ext cx="1118880" cy="38880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98" name="TextShape 13"/>
          <p:cNvSpPr txBox="1"/>
          <p:nvPr/>
        </p:nvSpPr>
        <p:spPr>
          <a:xfrm>
            <a:off x="1920240" y="73152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TextShape 14"/>
          <p:cNvSpPr txBox="1"/>
          <p:nvPr/>
        </p:nvSpPr>
        <p:spPr>
          <a:xfrm>
            <a:off x="731520" y="519120"/>
            <a:ext cx="7498080" cy="8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4400" spc="-1" strike="noStrike">
                <a:latin typeface="Noto Sans"/>
              </a:rPr>
              <a:t>Trend Retrieval Process</a:t>
            </a:r>
            <a:endParaRPr b="1" lang="en-US" sz="44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UI Considerations</a:t>
            </a:r>
            <a:r>
              <a:rPr b="1" lang="en-US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	</a:t>
            </a:r>
            <a:r>
              <a:rPr b="1" lang="en-US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Vanilla GUI (intended mainly for trained technicians)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Profile representation → tabbed list of combo boxes and editable fields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Event-driven adjustment of limits via “infotype” lookup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Save serializable workspaces to disk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Nice To Have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38360" y="175608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Write to multiple instruments wirelessly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Support multi-threading for read/write/parse operations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Professional Reports Interface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Import old workspaces, identify configuration diff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Interpret supported profile info for instrument under configuration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Factory Method → Configure profiles and trend based on instrument flavor at run-time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LibreOffice/6.1.0.3$Windows_X86_64 LibreOffice_project/efb621ed25068d70781dc026f7e9c5187a4decd1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2018-10-24T16:57:23Z</dcterms:created>
  <dc:creator/>
  <dc:description/>
  <dc:language>en-US</dc:language>
  <cp:lastModifiedBy/>
  <dcterms:modified xsi:type="dcterms:W3CDTF">2018-10-26T09:11:00Z</dcterms:modified>
  <cp:revision>11</cp:revision>
  <dc:subject/>
  <dc:title>Impress</dc:title>
</cp:coreProperties>
</file>