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95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78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ava/showjava.asp?filename=demo_hello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871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niệm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đặc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395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myNum</a:t>
            </a:r>
            <a:r>
              <a:rPr lang="en-US" dirty="0"/>
              <a:t> = 5;               // Integer (whole number)</a:t>
            </a:r>
          </a:p>
          <a:p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5.99f;    // Floating point number</a:t>
            </a:r>
          </a:p>
          <a:p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         // Character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      // Boolean</a:t>
            </a:r>
          </a:p>
          <a:p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     // String</a:t>
            </a:r>
          </a:p>
        </p:txBody>
      </p:sp>
    </p:spTree>
    <p:extLst>
      <p:ext uri="{BB962C8B-B14F-4D97-AF65-F5344CB8AC3E}">
        <p14:creationId xmlns:p14="http://schemas.microsoft.com/office/powerpoint/2010/main" val="18903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size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: byte -&gt; short -&gt; char -&gt; </a:t>
            </a:r>
            <a:r>
              <a:rPr lang="en-US" dirty="0" err="1"/>
              <a:t>int</a:t>
            </a:r>
            <a:r>
              <a:rPr lang="en-US" dirty="0"/>
              <a:t> -&gt; long -&gt; float -&gt; double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size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:  double -&gt; float -&gt; long -&gt; </a:t>
            </a:r>
            <a:r>
              <a:rPr lang="en-US" dirty="0" err="1"/>
              <a:t>int</a:t>
            </a:r>
            <a:r>
              <a:rPr lang="en-US" dirty="0"/>
              <a:t> -&gt; char -&gt; short -&gt; byte</a:t>
            </a:r>
          </a:p>
        </p:txBody>
      </p:sp>
    </p:spTree>
    <p:extLst>
      <p:ext uri="{BB962C8B-B14F-4D97-AF65-F5344CB8AC3E}">
        <p14:creationId xmlns:p14="http://schemas.microsoft.com/office/powerpoint/2010/main" val="127152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/</a:t>
            </a:r>
          </a:p>
          <a:p>
            <a:r>
              <a:rPr lang="en-US" dirty="0" smtClean="0"/>
              <a:t>%</a:t>
            </a:r>
          </a:p>
          <a:p>
            <a:r>
              <a:rPr lang="en-US" dirty="0" smtClean="0"/>
              <a:t>++</a:t>
            </a:r>
          </a:p>
          <a:p>
            <a:r>
              <a:rPr lang="en-US" dirty="0" smtClean="0"/>
              <a:t>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7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Switch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4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break,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String[] cars</a:t>
            </a:r>
            <a:r>
              <a:rPr lang="en-US" dirty="0" smtClean="0"/>
              <a:t>;</a:t>
            </a:r>
          </a:p>
          <a:p>
            <a:r>
              <a:rPr lang="en-US" dirty="0"/>
              <a:t>String[] cars = {"Volvo", "BMW", "Ford", "Mazda</a:t>
            </a:r>
            <a:r>
              <a:rPr lang="en-US" dirty="0" smtClean="0"/>
              <a:t>"};</a:t>
            </a:r>
          </a:p>
          <a:p>
            <a:r>
              <a:rPr lang="sv-SE" dirty="0"/>
              <a:t>int[] myNum = {10, 20, 30, 40};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method/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define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void </a:t>
            </a:r>
            <a:r>
              <a:rPr lang="en-US" b="1" dirty="0" err="1"/>
              <a:t>myMethod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 just got executed!");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	//call method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myMethod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method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float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test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method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3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“Write once, run anywhere”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21526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download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JRE </a:t>
            </a:r>
            <a:r>
              <a:rPr lang="en-US" dirty="0" err="1" smtClean="0"/>
              <a:t>hoặc</a:t>
            </a:r>
            <a:r>
              <a:rPr lang="en-US" dirty="0" smtClean="0"/>
              <a:t> JDK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/>
              <a:t>JAVA_HOME 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cài</a:t>
            </a:r>
            <a:r>
              <a:rPr lang="en-US" b="1" dirty="0" smtClean="0"/>
              <a:t> Java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Windows:</a:t>
            </a:r>
          </a:p>
        </p:txBody>
      </p:sp>
      <p:pic>
        <p:nvPicPr>
          <p:cNvPr id="1028" name="Picture 4" descr="https://lh3.googleusercontent.com/proxy/7dhTSoTL9r5lHIMQdaoRCjBBC5x7fatt6X30AtfGOoB5iDYa1rI1MOGUIYW6mBq-S_ulpzyWfNQ2xIhvpsErRWwA2zlDT3qkbJkPtQNeoyfswln1ty08E46x4ZG2tT4b_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32" y="3208337"/>
            <a:ext cx="562673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94817"/>
            <a:ext cx="7869008" cy="51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b="1" dirty="0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java –version</a:t>
            </a:r>
          </a:p>
          <a:p>
            <a:pPr marL="0" indent="0">
              <a:buNone/>
            </a:pPr>
            <a:r>
              <a:rPr lang="en-US" i="1" dirty="0" smtClean="0"/>
              <a:t>----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java version "11.0.1" 2018-10-16 LTS</a:t>
            </a:r>
            <a:br>
              <a:rPr lang="en-US" i="1" dirty="0" smtClean="0"/>
            </a:br>
            <a:r>
              <a:rPr lang="en-US" i="1" dirty="0" smtClean="0"/>
              <a:t>Java(TM) SE Runtime Environment 18.9 (build 11.0.1+13-LTS)</a:t>
            </a:r>
            <a:br>
              <a:rPr lang="en-US" i="1" dirty="0" smtClean="0"/>
            </a:br>
            <a:r>
              <a:rPr lang="en-US" i="1" dirty="0" smtClean="0"/>
              <a:t>Java </a:t>
            </a:r>
            <a:r>
              <a:rPr lang="en-US" i="1" dirty="0" err="1" smtClean="0"/>
              <a:t>HotSpot</a:t>
            </a:r>
            <a:r>
              <a:rPr lang="en-US" i="1" dirty="0" smtClean="0"/>
              <a:t>(TM) 64-Bit Server VM 18.9 (build 11.0.1+13-LTS, mixed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run Java file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 smtClean="0"/>
              <a:t>MyClass.java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MyClass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/>
              <a:t>System.out.println</a:t>
            </a:r>
            <a:r>
              <a:rPr lang="en-US" i="1" dirty="0"/>
              <a:t>("Hello World");</a:t>
            </a:r>
          </a:p>
          <a:p>
            <a:pPr marL="0" indent="0">
              <a:buNone/>
            </a:pPr>
            <a:r>
              <a:rPr lang="en-US" i="1" dirty="0"/>
              <a:t>  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smtClean="0"/>
              <a:t>MyClass.java</a:t>
            </a:r>
          </a:p>
          <a:p>
            <a:r>
              <a:rPr lang="en-US" dirty="0"/>
              <a:t>Run</a:t>
            </a:r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MyClass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28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641"/>
            <a:ext cx="8596668" cy="473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 smtClean="0"/>
              <a:t>Mỗi</a:t>
            </a:r>
            <a:r>
              <a:rPr lang="en-US" dirty="0" smtClean="0"/>
              <a:t> file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1 class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, class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b="1" i="1" dirty="0" smtClean="0"/>
              <a:t>public, static.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 main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run </a:t>
            </a:r>
            <a:r>
              <a:rPr lang="en-US" dirty="0" err="1" smtClean="0"/>
              <a:t>chường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 class </a:t>
            </a:r>
            <a:r>
              <a:rPr lang="en-US" dirty="0" err="1" smtClean="0"/>
              <a:t>và</a:t>
            </a:r>
            <a:r>
              <a:rPr lang="en-US" dirty="0" smtClean="0"/>
              <a:t> method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block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public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b="1" i="1" dirty="0" smtClean="0"/>
              <a:t>void, </a:t>
            </a:r>
            <a:r>
              <a:rPr lang="en-US" b="1" i="1" dirty="0" err="1" smtClean="0"/>
              <a:t>init</a:t>
            </a:r>
            <a:r>
              <a:rPr lang="en-US" b="1" i="1" dirty="0" smtClean="0"/>
              <a:t>,…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về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//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, /*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*/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hlinkClick r:id="rId2"/>
              </a:rPr>
              <a:t>Run example »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74" y="3212914"/>
            <a:ext cx="5037666" cy="346790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9" y="3212914"/>
            <a:ext cx="5875021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643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Trebuchet MS</vt:lpstr>
      <vt:lpstr>Verdana</vt:lpstr>
      <vt:lpstr>Wingdings 3</vt:lpstr>
      <vt:lpstr>Facet</vt:lpstr>
      <vt:lpstr>Giới thiệu về Java</vt:lpstr>
      <vt:lpstr>Java là gì</vt:lpstr>
      <vt:lpstr>Tại sao lại sử dụng Java</vt:lpstr>
      <vt:lpstr>Cài đặt và cấu hình</vt:lpstr>
      <vt:lpstr>Cài đặt và cấu hình (cont.)</vt:lpstr>
      <vt:lpstr>Cài đặt và cấu hình (cont.)</vt:lpstr>
      <vt:lpstr>Tạo và run Java file bằng cmd</vt:lpstr>
      <vt:lpstr>Cú pháp</vt:lpstr>
      <vt:lpstr>Comments</vt:lpstr>
      <vt:lpstr>Data types – Kiểu dữ liệu</vt:lpstr>
      <vt:lpstr>Ép kiểu dữ liệu</vt:lpstr>
      <vt:lpstr>Toán tử</vt:lpstr>
      <vt:lpstr>Rẽ nhánh</vt:lpstr>
      <vt:lpstr>Vòng lặp</vt:lpstr>
      <vt:lpstr>Kiểu mảng</vt:lpstr>
      <vt:lpstr>Java method/ phương thức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Java</dc:title>
  <dc:creator>Nguyễn Đăng Quang - CMC Global DU8</dc:creator>
  <cp:lastModifiedBy>Nguyễn Đăng Quang - CMC Global DU8</cp:lastModifiedBy>
  <cp:revision>60</cp:revision>
  <dcterms:created xsi:type="dcterms:W3CDTF">2020-06-01T02:36:35Z</dcterms:created>
  <dcterms:modified xsi:type="dcterms:W3CDTF">2020-06-01T04:02:40Z</dcterms:modified>
</cp:coreProperties>
</file>