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1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691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342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2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7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1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7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7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2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6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5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32748-6B17-49FC-8AA2-E2BB9E0DB16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olsqa.com/selenium-webdriver/implicit-explicit-n-fluent-wai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uyendung.cmc.com.v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Radio button </a:t>
            </a:r>
            <a:r>
              <a:rPr lang="en-US" dirty="0" err="1" smtClean="0"/>
              <a:t>và</a:t>
            </a:r>
            <a:r>
              <a:rPr lang="en-US" dirty="0" smtClean="0"/>
              <a:t> Checkbox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SeleniumWebdriver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Radio button &amp; </a:t>
            </a:r>
            <a:r>
              <a:rPr lang="en-US" dirty="0"/>
              <a:t>Checkbox</a:t>
            </a:r>
            <a:endParaRPr lang="en-US" dirty="0" smtClean="0"/>
          </a:p>
          <a:p>
            <a:r>
              <a:rPr lang="en-US" dirty="0" smtClean="0"/>
              <a:t>Selenium Waits</a:t>
            </a:r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soạn</a:t>
            </a:r>
            <a:r>
              <a:rPr lang="en-US" dirty="0" smtClean="0"/>
              <a:t>: ndquang4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3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Radio button </a:t>
            </a:r>
            <a:r>
              <a:rPr lang="en-US" dirty="0" err="1" smtClean="0"/>
              <a:t>trong</a:t>
            </a:r>
            <a:r>
              <a:rPr lang="en-US" dirty="0" smtClean="0"/>
              <a:t> Selenium </a:t>
            </a:r>
            <a:r>
              <a:rPr lang="en-US" dirty="0" err="1" smtClean="0"/>
              <a:t>Webdriver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624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click():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method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1 Radio button/option </a:t>
            </a:r>
          </a:p>
          <a:p>
            <a:r>
              <a:rPr lang="en-US" dirty="0" err="1" smtClean="0"/>
              <a:t>isSelected</a:t>
            </a:r>
            <a:r>
              <a:rPr lang="en-US" dirty="0" smtClean="0"/>
              <a:t>():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method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Radio button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https://www.guru99.com/images/2-2017/072717_0632_SeleniumWeb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56472"/>
            <a:ext cx="71818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37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CheckBox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Selenium </a:t>
            </a:r>
            <a:r>
              <a:rPr lang="en-US" dirty="0" err="1" smtClean="0"/>
              <a:t>Webdriver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624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click():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method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1 Radio button/option </a:t>
            </a:r>
          </a:p>
          <a:p>
            <a:r>
              <a:rPr lang="en-US" dirty="0" err="1" smtClean="0"/>
              <a:t>isSelected</a:t>
            </a:r>
            <a:r>
              <a:rPr lang="en-US" dirty="0" smtClean="0"/>
              <a:t>():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method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Radio button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2110739"/>
            <a:ext cx="7139531" cy="406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6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waits </a:t>
            </a:r>
            <a:r>
              <a:rPr lang="en-US" dirty="0" err="1" smtClean="0"/>
              <a:t>trong</a:t>
            </a:r>
            <a:r>
              <a:rPr lang="en-US" dirty="0" smtClean="0"/>
              <a:t> Selenium </a:t>
            </a:r>
            <a:r>
              <a:rPr lang="en-US" dirty="0" err="1" smtClean="0"/>
              <a:t>Webdriver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Implicit </a:t>
            </a:r>
            <a:r>
              <a:rPr lang="en-US" dirty="0" smtClean="0"/>
              <a:t>wait</a:t>
            </a:r>
            <a:br>
              <a:rPr lang="en-US" dirty="0" smtClean="0"/>
            </a:b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element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driver.manage</a:t>
            </a:r>
            <a:r>
              <a:rPr lang="en-US" dirty="0"/>
              <a:t>().timeouts</a:t>
            </a:r>
            <a:r>
              <a:rPr lang="en-US" dirty="0" smtClean="0"/>
              <a:t>().</a:t>
            </a:r>
            <a:r>
              <a:rPr lang="en-US" dirty="0" err="1" smtClean="0"/>
              <a:t>implicitlyWait</a:t>
            </a:r>
            <a:r>
              <a:rPr lang="en-US" dirty="0" smtClean="0"/>
              <a:t>(20, </a:t>
            </a:r>
            <a:r>
              <a:rPr lang="en-US" dirty="0" err="1"/>
              <a:t>TimeUnit.SECONDS</a:t>
            </a:r>
            <a:r>
              <a:rPr lang="en-US" dirty="0"/>
              <a:t>);</a:t>
            </a:r>
          </a:p>
          <a:p>
            <a:r>
              <a:rPr lang="en-US" dirty="0"/>
              <a:t>Explicit </a:t>
            </a:r>
            <a:r>
              <a:rPr lang="en-US" dirty="0" smtClean="0"/>
              <a:t>wait</a:t>
            </a:r>
            <a:br>
              <a:rPr lang="en-US" dirty="0" smtClean="0"/>
            </a:br>
            <a:r>
              <a:rPr lang="en-US" dirty="0" err="1" smtClean="0"/>
              <a:t>Chợ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1 element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đuọc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(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click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…)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WebElement</a:t>
            </a:r>
            <a:r>
              <a:rPr lang="en-US" dirty="0"/>
              <a:t> </a:t>
            </a:r>
            <a:r>
              <a:rPr lang="en-US" dirty="0" err="1"/>
              <a:t>myDynamicElement</a:t>
            </a:r>
            <a:r>
              <a:rPr lang="en-US" dirty="0"/>
              <a:t> = (new </a:t>
            </a:r>
            <a:r>
              <a:rPr lang="en-US" dirty="0" err="1"/>
              <a:t>WebDriverWait</a:t>
            </a:r>
            <a:r>
              <a:rPr lang="en-US" dirty="0"/>
              <a:t>(driver, 10))</a:t>
            </a:r>
          </a:p>
          <a:p>
            <a:pPr marL="0" indent="0">
              <a:buNone/>
            </a:pPr>
            <a:r>
              <a:rPr lang="en-US" dirty="0"/>
              <a:t>                        .until(</a:t>
            </a:r>
            <a:r>
              <a:rPr lang="en-US" dirty="0" err="1"/>
              <a:t>ExpectedConditions.presenceOfElementLocated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(By.id("</a:t>
            </a:r>
            <a:r>
              <a:rPr lang="en-US" dirty="0" err="1"/>
              <a:t>myDynamicElement</a:t>
            </a:r>
            <a:r>
              <a:rPr lang="en-US" dirty="0"/>
              <a:t>")));</a:t>
            </a:r>
          </a:p>
          <a:p>
            <a:r>
              <a:rPr lang="en-US" dirty="0"/>
              <a:t>Fluent </a:t>
            </a:r>
            <a:r>
              <a:rPr lang="en-US" dirty="0" smtClean="0"/>
              <a:t>wait</a:t>
            </a:r>
          </a:p>
          <a:p>
            <a:pPr marL="0" indent="0">
              <a:buNone/>
            </a:pP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https://www.toolsqa.com/selenium-webdriver/implicit-explicit-n-fluent-wait/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test case </a:t>
            </a:r>
            <a:r>
              <a:rPr lang="en-US" dirty="0" err="1" smtClean="0"/>
              <a:t>cho</a:t>
            </a:r>
            <a:r>
              <a:rPr lang="en-US" dirty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https://tuyendung.cmc.com.vn/</a:t>
            </a:r>
            <a:endParaRPr lang="en-US" dirty="0" smtClean="0"/>
          </a:p>
          <a:p>
            <a:r>
              <a:rPr lang="en-US" dirty="0" err="1" smtClean="0"/>
              <a:t>Viết</a:t>
            </a:r>
            <a:r>
              <a:rPr lang="en-US" dirty="0" smtClean="0"/>
              <a:t> auto test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test case </a:t>
            </a:r>
            <a:r>
              <a:rPr lang="en-US" dirty="0" err="1" smtClean="0"/>
              <a:t>trên</a:t>
            </a:r>
            <a:r>
              <a:rPr lang="en-US" dirty="0" smtClean="0"/>
              <a:t>. 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1 </a:t>
            </a:r>
            <a:r>
              <a:rPr lang="en-US" dirty="0" err="1" smtClean="0"/>
              <a:t>hàm</a:t>
            </a:r>
            <a:r>
              <a:rPr lang="en-US" dirty="0" smtClean="0"/>
              <a:t> test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test case (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TC)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@Test</a:t>
            </a:r>
          </a:p>
          <a:p>
            <a:pPr marL="0" indent="0">
              <a:buNone/>
            </a:pPr>
            <a:r>
              <a:rPr lang="en-US" dirty="0" smtClean="0"/>
              <a:t>public void TC_1_filter_Job(){</a:t>
            </a:r>
            <a:br>
              <a:rPr lang="en-US" dirty="0" smtClean="0"/>
            </a:br>
            <a:r>
              <a:rPr lang="en-US" dirty="0" smtClean="0"/>
              <a:t>..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waits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sleep()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348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175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Tương tác với Radio button và Checkbox trong SeleniumWebdriver</vt:lpstr>
      <vt:lpstr>Làm việc với Radio button trong Selenium Webdriver</vt:lpstr>
      <vt:lpstr>Làm việc với CheckBox trong Selenium Webdriver</vt:lpstr>
      <vt:lpstr>Các kiểu waits trong Selenium Webdriver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Tương tác với Radio button và Checkbox trong SeleniumWebdriver</dc:title>
  <dc:creator>Nguyễn Đăng Quang - CMC Global DU8</dc:creator>
  <cp:lastModifiedBy>Nguyễn Đăng Quang - CMC Global DU8</cp:lastModifiedBy>
  <cp:revision>37</cp:revision>
  <dcterms:created xsi:type="dcterms:W3CDTF">2020-06-11T02:41:43Z</dcterms:created>
  <dcterms:modified xsi:type="dcterms:W3CDTF">2020-06-11T04:28:00Z</dcterms:modified>
</cp:coreProperties>
</file>