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68" r:id="rId18"/>
    <p:sldId id="320" r:id="rId19"/>
    <p:sldId id="323" r:id="rId20"/>
    <p:sldId id="324" r:id="rId21"/>
    <p:sldId id="325" r:id="rId22"/>
    <p:sldId id="326" r:id="rId23"/>
    <p:sldId id="327" r:id="rId24"/>
    <p:sldId id="328" r:id="rId25"/>
    <p:sldId id="272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277" r:id="rId34"/>
    <p:sldId id="329" r:id="rId35"/>
    <p:sldId id="337" r:id="rId36"/>
    <p:sldId id="338" r:id="rId37"/>
    <p:sldId id="340" r:id="rId38"/>
    <p:sldId id="341" r:id="rId39"/>
    <p:sldId id="342" r:id="rId40"/>
    <p:sldId id="343" r:id="rId41"/>
    <p:sldId id="344" r:id="rId42"/>
    <p:sldId id="339" r:id="rId43"/>
    <p:sldId id="345" r:id="rId44"/>
    <p:sldId id="347" r:id="rId45"/>
    <p:sldId id="348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Lucida Console" panose="020B0609040504020204" pitchFamily="49" charset="0"/>
      <p:regular r:id="rId52"/>
    </p:embeddedFont>
    <p:embeddedFont>
      <p:font typeface="Orbitron" panose="020B0604020202020204" charset="0"/>
      <p:regular r:id="rId53"/>
      <p:bold r:id="rId54"/>
    </p:embeddedFont>
    <p:embeddedFont>
      <p:font typeface="Orbitron Black" panose="020B0604020202020204" charset="0"/>
      <p:bold r:id="rId55"/>
    </p:embeddedFont>
    <p:embeddedFont>
      <p:font typeface="Roboto" panose="020000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8786FD-3CDB-4B4C-BC59-57B7B3184B3F}">
  <a:tblStyle styleId="{CD8786FD-3CDB-4B4C-BC59-57B7B3184B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35407d9be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135407d9be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1354f1f782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1354f1f782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3538faa2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3538faa2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3540825f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3540825f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354f1f782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354f1f782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3573b02b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3573b02b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3540825f7c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3540825f7c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3540825f7c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3540825f7c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354f1f782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1354f1f782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354f1f782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354f1f782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19150" y="307975"/>
            <a:ext cx="8030692" cy="4301600"/>
            <a:chOff x="819150" y="307975"/>
            <a:chExt cx="8030692" cy="4301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819150" y="307975"/>
              <a:ext cx="8030692" cy="4301600"/>
              <a:chOff x="819150" y="307975"/>
              <a:chExt cx="8030692" cy="43016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7296508" y="307975"/>
                <a:ext cx="1553335" cy="1552800"/>
                <a:chOff x="7296508" y="307975"/>
                <a:chExt cx="1553335" cy="155280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7296508" y="307975"/>
                  <a:ext cx="1552800" cy="1552800"/>
                </a:xfrm>
                <a:prstGeom prst="arc">
                  <a:avLst>
                    <a:gd name="adj1" fmla="val 19124645"/>
                    <a:gd name="adj2" fmla="val 3225552"/>
                  </a:avLst>
                </a:pr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7532908" y="539500"/>
                  <a:ext cx="1080000" cy="1080300"/>
                </a:xfrm>
                <a:prstGeom prst="ellipse">
                  <a:avLst/>
                </a:prstGeom>
                <a:solidFill>
                  <a:srgbClr val="536672">
                    <a:alpha val="53850"/>
                  </a:srgb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7410957" y="422451"/>
                  <a:ext cx="1323900" cy="1323900"/>
                </a:xfrm>
                <a:prstGeom prst="arc">
                  <a:avLst>
                    <a:gd name="adj1" fmla="val 13256328"/>
                    <a:gd name="adj2" fmla="val 4128570"/>
                  </a:avLst>
                </a:prstGeom>
                <a:noFill/>
                <a:ln w="19050" cap="rnd" cmpd="sng">
                  <a:solidFill>
                    <a:srgbClr val="8BF0F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7699771" y="711197"/>
                  <a:ext cx="746400" cy="746400"/>
                </a:xfrm>
                <a:prstGeom prst="star16">
                  <a:avLst>
                    <a:gd name="adj" fmla="val 33407"/>
                  </a:avLst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010657" y="1022147"/>
                  <a:ext cx="124500" cy="124500"/>
                </a:xfrm>
                <a:prstGeom prst="ellipse">
                  <a:avLst/>
                </a:prstGeom>
                <a:solidFill>
                  <a:srgbClr val="0315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7915707" y="927197"/>
                  <a:ext cx="314400" cy="3144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7749280" y="417646"/>
                  <a:ext cx="124500" cy="124500"/>
                </a:xfrm>
                <a:prstGeom prst="ellipse">
                  <a:avLst/>
                </a:prstGeom>
                <a:solidFill>
                  <a:schemeClr val="dk1"/>
                </a:solidFill>
                <a:ln w="19050" cap="flat" cmpd="sng">
                  <a:solidFill>
                    <a:srgbClr val="8BF0F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rgbClr val="8BF0F1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725342" y="1346196"/>
                  <a:ext cx="124500" cy="124500"/>
                </a:xfrm>
                <a:prstGeom prst="ellipse">
                  <a:avLst/>
                </a:prstGeom>
                <a:solidFill>
                  <a:schemeClr val="dk1"/>
                </a:solidFill>
                <a:ln w="19050" cap="flat" cmpd="sng">
                  <a:solidFill>
                    <a:srgbClr val="8BF0F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rgbClr val="8BF0F1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" name="Google Shape;20;p2"/>
              <p:cNvGrpSpPr/>
              <p:nvPr/>
            </p:nvGrpSpPr>
            <p:grpSpPr>
              <a:xfrm>
                <a:off x="978650" y="709675"/>
                <a:ext cx="7192950" cy="3899900"/>
                <a:chOff x="1061200" y="709675"/>
                <a:chExt cx="7192950" cy="3899900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1061200" y="709675"/>
                  <a:ext cx="7192950" cy="38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718" h="155996" extrusionOk="0">
                      <a:moveTo>
                        <a:pt x="1194" y="143660"/>
                      </a:moveTo>
                      <a:lnTo>
                        <a:pt x="1194" y="107049"/>
                      </a:lnTo>
                      <a:lnTo>
                        <a:pt x="12336" y="96304"/>
                      </a:lnTo>
                      <a:lnTo>
                        <a:pt x="12336" y="46560"/>
                      </a:lnTo>
                      <a:lnTo>
                        <a:pt x="0" y="33428"/>
                      </a:lnTo>
                      <a:lnTo>
                        <a:pt x="0" y="11939"/>
                      </a:lnTo>
                      <a:lnTo>
                        <a:pt x="20295" y="11939"/>
                      </a:lnTo>
                      <a:lnTo>
                        <a:pt x="35020" y="0"/>
                      </a:lnTo>
                      <a:lnTo>
                        <a:pt x="118987" y="0"/>
                      </a:lnTo>
                      <a:lnTo>
                        <a:pt x="259463" y="0"/>
                      </a:lnTo>
                      <a:lnTo>
                        <a:pt x="266825" y="7362"/>
                      </a:lnTo>
                      <a:lnTo>
                        <a:pt x="266825" y="23081"/>
                      </a:lnTo>
                      <a:lnTo>
                        <a:pt x="287718" y="38601"/>
                      </a:lnTo>
                      <a:lnTo>
                        <a:pt x="287718" y="130926"/>
                      </a:lnTo>
                      <a:lnTo>
                        <a:pt x="274187" y="143660"/>
                      </a:lnTo>
                      <a:lnTo>
                        <a:pt x="81182" y="143660"/>
                      </a:lnTo>
                      <a:lnTo>
                        <a:pt x="71233" y="155996"/>
                      </a:lnTo>
                      <a:lnTo>
                        <a:pt x="17510" y="15599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F0F1">
                        <a:alpha val="55686"/>
                      </a:srgbClr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528800" y="3843525"/>
                  <a:ext cx="6576100" cy="59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44" h="23615" extrusionOk="0">
                      <a:moveTo>
                        <a:pt x="263044" y="0"/>
                      </a:moveTo>
                      <a:lnTo>
                        <a:pt x="250874" y="10927"/>
                      </a:lnTo>
                      <a:lnTo>
                        <a:pt x="58038" y="10788"/>
                      </a:lnTo>
                      <a:lnTo>
                        <a:pt x="47751" y="23551"/>
                      </a:lnTo>
                      <a:lnTo>
                        <a:pt x="0" y="23615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1073750" y="1087500"/>
                <a:ext cx="273000" cy="453125"/>
                <a:chOff x="1073750" y="1087500"/>
                <a:chExt cx="273000" cy="453125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1073750" y="10875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073750" y="1182333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073750" y="1277167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073750" y="13720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073750" y="14668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" name="Google Shape;29;p2"/>
              <p:cNvGrpSpPr/>
              <p:nvPr/>
            </p:nvGrpSpPr>
            <p:grpSpPr>
              <a:xfrm>
                <a:off x="819150" y="812875"/>
                <a:ext cx="371475" cy="1733475"/>
                <a:chOff x="819150" y="812875"/>
                <a:chExt cx="371475" cy="1733475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933450" y="1641475"/>
                  <a:ext cx="257175" cy="90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7" h="36195" extrusionOk="0">
                      <a:moveTo>
                        <a:pt x="0" y="0"/>
                      </a:moveTo>
                      <a:lnTo>
                        <a:pt x="10287" y="11430"/>
                      </a:lnTo>
                      <a:lnTo>
                        <a:pt x="10287" y="36195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</p:sp>
            <p:grpSp>
              <p:nvGrpSpPr>
                <p:cNvPr id="31" name="Google Shape;31;p2"/>
                <p:cNvGrpSpPr/>
                <p:nvPr/>
              </p:nvGrpSpPr>
              <p:grpSpPr>
                <a:xfrm>
                  <a:off x="819150" y="812875"/>
                  <a:ext cx="76200" cy="533325"/>
                  <a:chOff x="901700" y="812875"/>
                  <a:chExt cx="76200" cy="533325"/>
                </a:xfrm>
              </p:grpSpPr>
              <p:cxnSp>
                <p:nvCxnSpPr>
                  <p:cNvPr id="32" name="Google Shape;32;p2"/>
                  <p:cNvCxnSpPr/>
                  <p:nvPr/>
                </p:nvCxnSpPr>
                <p:spPr>
                  <a:xfrm rot="10800000">
                    <a:off x="977900" y="812875"/>
                    <a:ext cx="0" cy="333300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chemeClr val="l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71438" algn="bl" rotWithShape="0">
                      <a:schemeClr val="lt2">
                        <a:alpha val="50000"/>
                      </a:schemeClr>
                    </a:outerShdw>
                  </a:effectLst>
                </p:spPr>
              </p:cxnSp>
              <p:cxnSp>
                <p:nvCxnSpPr>
                  <p:cNvPr id="33" name="Google Shape;33;p2"/>
                  <p:cNvCxnSpPr/>
                  <p:nvPr/>
                </p:nvCxnSpPr>
                <p:spPr>
                  <a:xfrm rot="10800000">
                    <a:off x="901700" y="889000"/>
                    <a:ext cx="0" cy="457200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chemeClr val="l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71438" algn="bl" rotWithShape="0">
                      <a:schemeClr val="lt2">
                        <a:alpha val="50000"/>
                      </a:schemeClr>
                    </a:outerShdw>
                  </a:effectLst>
                </p:spPr>
              </p:cxnSp>
            </p:grpSp>
          </p:grpSp>
          <p:grpSp>
            <p:nvGrpSpPr>
              <p:cNvPr id="34" name="Google Shape;34;p2"/>
              <p:cNvGrpSpPr/>
              <p:nvPr/>
            </p:nvGrpSpPr>
            <p:grpSpPr>
              <a:xfrm>
                <a:off x="1393872" y="635000"/>
                <a:ext cx="5207850" cy="444235"/>
                <a:chOff x="1393872" y="635000"/>
                <a:chExt cx="5207850" cy="444235"/>
              </a:xfrm>
            </p:grpSpPr>
            <p:grpSp>
              <p:nvGrpSpPr>
                <p:cNvPr id="35" name="Google Shape;35;p2"/>
                <p:cNvGrpSpPr/>
                <p:nvPr/>
              </p:nvGrpSpPr>
              <p:grpSpPr>
                <a:xfrm>
                  <a:off x="1393872" y="678585"/>
                  <a:ext cx="400525" cy="400650"/>
                  <a:chOff x="1476422" y="678585"/>
                  <a:chExt cx="400525" cy="400650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1476422" y="806235"/>
                    <a:ext cx="273000" cy="273000"/>
                  </a:xfrm>
                  <a:prstGeom prst="star4">
                    <a:avLst>
                      <a:gd name="adj" fmla="val 23648"/>
                    </a:avLst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66675" dir="426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1696947" y="678585"/>
                    <a:ext cx="180000" cy="180000"/>
                  </a:xfrm>
                  <a:prstGeom prst="star4">
                    <a:avLst>
                      <a:gd name="adj" fmla="val 23648"/>
                    </a:avLst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66675" dir="426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38;p2"/>
                <p:cNvGrpSpPr/>
                <p:nvPr/>
              </p:nvGrpSpPr>
              <p:grpSpPr>
                <a:xfrm>
                  <a:off x="6188425" y="655071"/>
                  <a:ext cx="413297" cy="124500"/>
                  <a:chOff x="6270975" y="655071"/>
                  <a:chExt cx="413297" cy="124500"/>
                </a:xfrm>
              </p:grpSpPr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6270975" y="655071"/>
                    <a:ext cx="124500" cy="1245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71438" dist="19050" dir="5400000" algn="bl" rotWithShape="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6415372" y="655071"/>
                    <a:ext cx="124500" cy="1245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71438" dist="19050" dir="5400000" algn="bl" rotWithShape="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6559772" y="655071"/>
                    <a:ext cx="124500" cy="1245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71438" dist="19050" dir="5400000" algn="bl" rotWithShape="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42" name="Google Shape;42;p2"/>
                <p:cNvCxnSpPr/>
                <p:nvPr/>
              </p:nvCxnSpPr>
              <p:spPr>
                <a:xfrm>
                  <a:off x="2238375" y="635000"/>
                  <a:ext cx="15336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</p:cxnSp>
          </p:grpSp>
        </p:grpSp>
        <p:grpSp>
          <p:nvGrpSpPr>
            <p:cNvPr id="43" name="Google Shape;43;p2"/>
            <p:cNvGrpSpPr/>
            <p:nvPr/>
          </p:nvGrpSpPr>
          <p:grpSpPr>
            <a:xfrm>
              <a:off x="7791450" y="3369560"/>
              <a:ext cx="562210" cy="1205690"/>
              <a:chOff x="7791450" y="3369560"/>
              <a:chExt cx="562210" cy="1205690"/>
            </a:xfrm>
          </p:grpSpPr>
          <p:grpSp>
            <p:nvGrpSpPr>
              <p:cNvPr id="44" name="Google Shape;44;p2"/>
              <p:cNvGrpSpPr/>
              <p:nvPr/>
            </p:nvGrpSpPr>
            <p:grpSpPr>
              <a:xfrm>
                <a:off x="7791450" y="3965575"/>
                <a:ext cx="533400" cy="609675"/>
                <a:chOff x="7874000" y="4003675"/>
                <a:chExt cx="533400" cy="609675"/>
              </a:xfrm>
            </p:grpSpPr>
            <p:cxnSp>
              <p:nvCxnSpPr>
                <p:cNvPr id="45" name="Google Shape;45;p2"/>
                <p:cNvCxnSpPr/>
                <p:nvPr/>
              </p:nvCxnSpPr>
              <p:spPr>
                <a:xfrm flipH="1">
                  <a:off x="7874000" y="4003675"/>
                  <a:ext cx="533400" cy="504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algn="bl" rotWithShape="0">
                    <a:schemeClr val="lt2">
                      <a:alpha val="50000"/>
                    </a:schemeClr>
                  </a:outerShdw>
                </a:effectLst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 flipH="1">
                  <a:off x="7874000" y="4108450"/>
                  <a:ext cx="533400" cy="504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algn="bl" rotWithShape="0">
                    <a:schemeClr val="lt2">
                      <a:alpha val="50000"/>
                    </a:schemeClr>
                  </a:outerShdw>
                </a:effectLst>
              </p:spPr>
            </p:cxnSp>
          </p:grpSp>
          <p:grpSp>
            <p:nvGrpSpPr>
              <p:cNvPr id="47" name="Google Shape;47;p2"/>
              <p:cNvGrpSpPr/>
              <p:nvPr/>
            </p:nvGrpSpPr>
            <p:grpSpPr>
              <a:xfrm>
                <a:off x="7953135" y="3369560"/>
                <a:ext cx="400525" cy="400650"/>
                <a:chOff x="1476422" y="678585"/>
                <a:chExt cx="400525" cy="400650"/>
              </a:xfrm>
            </p:grpSpPr>
            <p:sp>
              <p:nvSpPr>
                <p:cNvPr id="48" name="Google Shape;48;p2"/>
                <p:cNvSpPr/>
                <p:nvPr/>
              </p:nvSpPr>
              <p:spPr>
                <a:xfrm>
                  <a:off x="1476422" y="806235"/>
                  <a:ext cx="273000" cy="273000"/>
                </a:xfrm>
                <a:prstGeom prst="star4">
                  <a:avLst>
                    <a:gd name="adj" fmla="val 23648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66675" dir="426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1696947" y="678585"/>
                  <a:ext cx="180000" cy="180000"/>
                </a:xfrm>
                <a:prstGeom prst="star4">
                  <a:avLst>
                    <a:gd name="adj" fmla="val 23648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66675" dir="426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1746300" y="1203800"/>
            <a:ext cx="5651400" cy="1323900"/>
          </a:xfrm>
          <a:prstGeom prst="rect">
            <a:avLst/>
          </a:prstGeom>
          <a:effectLst>
            <a:outerShdw blurRad="18573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1722600" y="3140150"/>
            <a:ext cx="56988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2"/>
          </p:nvPr>
        </p:nvSpPr>
        <p:spPr>
          <a:xfrm>
            <a:off x="545150" y="3140150"/>
            <a:ext cx="56988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6"/>
          <p:cNvGrpSpPr/>
          <p:nvPr/>
        </p:nvGrpSpPr>
        <p:grpSpPr>
          <a:xfrm>
            <a:off x="-30018" y="6464"/>
            <a:ext cx="9206938" cy="4941399"/>
            <a:chOff x="-30018" y="6464"/>
            <a:chExt cx="9206938" cy="4941399"/>
          </a:xfrm>
        </p:grpSpPr>
        <p:grpSp>
          <p:nvGrpSpPr>
            <p:cNvPr id="425" name="Google Shape;425;p16"/>
            <p:cNvGrpSpPr/>
            <p:nvPr/>
          </p:nvGrpSpPr>
          <p:grpSpPr>
            <a:xfrm rot="10800000">
              <a:off x="7030658" y="3325316"/>
              <a:ext cx="1552800" cy="1552800"/>
              <a:chOff x="442917" y="205416"/>
              <a:chExt cx="1552800" cy="1552800"/>
            </a:xfrm>
          </p:grpSpPr>
          <p:sp>
            <p:nvSpPr>
              <p:cNvPr id="426" name="Google Shape;426;p16"/>
              <p:cNvSpPr/>
              <p:nvPr/>
            </p:nvSpPr>
            <p:spPr>
              <a:xfrm flipH="1">
                <a:off x="442917" y="205416"/>
                <a:ext cx="1552800" cy="1552800"/>
              </a:xfrm>
              <a:prstGeom prst="arc">
                <a:avLst>
                  <a:gd name="adj1" fmla="val 19124645"/>
                  <a:gd name="adj2" fmla="val 3225552"/>
                </a:avLst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 flipH="1">
                <a:off x="577590" y="1442491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 flipH="1">
                <a:off x="557368" y="319892"/>
                <a:ext cx="1323900" cy="1323900"/>
              </a:xfrm>
              <a:prstGeom prst="arc">
                <a:avLst>
                  <a:gd name="adj1" fmla="val 13256328"/>
                  <a:gd name="adj2" fmla="val 4128570"/>
                </a:avLst>
              </a:prstGeom>
              <a:noFill/>
              <a:ln w="19050" cap="rnd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 flipH="1">
                <a:off x="679042" y="441666"/>
                <a:ext cx="1080000" cy="1080300"/>
              </a:xfrm>
              <a:prstGeom prst="ellipse">
                <a:avLst/>
              </a:prstGeom>
              <a:solidFill>
                <a:srgbClr val="536672">
                  <a:alpha val="5385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0" name="Google Shape;430;p16"/>
              <p:cNvGrpSpPr/>
              <p:nvPr/>
            </p:nvGrpSpPr>
            <p:grpSpPr>
              <a:xfrm>
                <a:off x="846121" y="613374"/>
                <a:ext cx="746404" cy="746404"/>
                <a:chOff x="-3513575" y="-1700575"/>
                <a:chExt cx="1497000" cy="1497000"/>
              </a:xfrm>
            </p:grpSpPr>
            <p:sp>
              <p:nvSpPr>
                <p:cNvPr id="431" name="Google Shape;431;p16"/>
                <p:cNvSpPr/>
                <p:nvPr/>
              </p:nvSpPr>
              <p:spPr>
                <a:xfrm>
                  <a:off x="-3513575" y="-1700575"/>
                  <a:ext cx="1497000" cy="1497000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16"/>
                <p:cNvSpPr/>
                <p:nvPr/>
              </p:nvSpPr>
              <p:spPr>
                <a:xfrm>
                  <a:off x="-3184175" y="-1371175"/>
                  <a:ext cx="838200" cy="838200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16"/>
                <p:cNvSpPr/>
                <p:nvPr/>
              </p:nvSpPr>
              <p:spPr>
                <a:xfrm>
                  <a:off x="-2965337" y="-1152337"/>
                  <a:ext cx="400500" cy="400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4" name="Google Shape;434;p16"/>
              <p:cNvSpPr/>
              <p:nvPr/>
            </p:nvSpPr>
            <p:spPr>
              <a:xfrm flipH="1">
                <a:off x="1496195" y="353353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5" name="Google Shape;435;p16"/>
            <p:cNvSpPr/>
            <p:nvPr/>
          </p:nvSpPr>
          <p:spPr>
            <a:xfrm>
              <a:off x="959625" y="716450"/>
              <a:ext cx="7123275" cy="3644000"/>
            </a:xfrm>
            <a:custGeom>
              <a:avLst/>
              <a:gdLst/>
              <a:ahLst/>
              <a:cxnLst/>
              <a:rect l="l" t="t" r="r" b="b"/>
              <a:pathLst>
                <a:path w="284931" h="145760" extrusionOk="0">
                  <a:moveTo>
                    <a:pt x="353" y="199"/>
                  </a:moveTo>
                  <a:lnTo>
                    <a:pt x="353" y="26077"/>
                  </a:lnTo>
                  <a:lnTo>
                    <a:pt x="8587" y="34311"/>
                  </a:lnTo>
                  <a:lnTo>
                    <a:pt x="8587" y="103238"/>
                  </a:lnTo>
                  <a:lnTo>
                    <a:pt x="0" y="111825"/>
                  </a:lnTo>
                  <a:lnTo>
                    <a:pt x="0" y="136173"/>
                  </a:lnTo>
                  <a:lnTo>
                    <a:pt x="9586" y="145760"/>
                  </a:lnTo>
                  <a:lnTo>
                    <a:pt x="267125" y="145760"/>
                  </a:lnTo>
                  <a:lnTo>
                    <a:pt x="276859" y="136027"/>
                  </a:lnTo>
                  <a:lnTo>
                    <a:pt x="276859" y="40192"/>
                  </a:lnTo>
                  <a:lnTo>
                    <a:pt x="284931" y="32120"/>
                  </a:lnTo>
                  <a:lnTo>
                    <a:pt x="284931" y="9609"/>
                  </a:lnTo>
                  <a:lnTo>
                    <a:pt x="275322" y="0"/>
                  </a:lnTo>
                  <a:close/>
                </a:path>
              </a:pathLst>
            </a:custGeom>
            <a:gradFill>
              <a:gsLst>
                <a:gs pos="0">
                  <a:srgbClr val="8BF0F1">
                    <a:alpha val="55686"/>
                  </a:srgbClr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36" name="Google Shape;436;p16"/>
            <p:cNvGrpSpPr/>
            <p:nvPr/>
          </p:nvGrpSpPr>
          <p:grpSpPr>
            <a:xfrm>
              <a:off x="7473903" y="531055"/>
              <a:ext cx="1703018" cy="884662"/>
              <a:chOff x="7473903" y="531055"/>
              <a:chExt cx="1703018" cy="884662"/>
            </a:xfrm>
          </p:grpSpPr>
          <p:grpSp>
            <p:nvGrpSpPr>
              <p:cNvPr id="437" name="Google Shape;437;p16"/>
              <p:cNvGrpSpPr/>
              <p:nvPr/>
            </p:nvGrpSpPr>
            <p:grpSpPr>
              <a:xfrm rot="-5400000">
                <a:off x="8091511" y="-86553"/>
                <a:ext cx="440184" cy="1675400"/>
                <a:chOff x="9" y="-105625"/>
                <a:chExt cx="440184" cy="1675400"/>
              </a:xfrm>
            </p:grpSpPr>
            <p:sp>
              <p:nvSpPr>
                <p:cNvPr id="438" name="Google Shape;438;p16"/>
                <p:cNvSpPr/>
                <p:nvPr/>
              </p:nvSpPr>
              <p:spPr>
                <a:xfrm rot="5400000">
                  <a:off x="-634437" y="528821"/>
                  <a:ext cx="1675400" cy="406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16" h="21574" extrusionOk="0">
                      <a:moveTo>
                        <a:pt x="0" y="0"/>
                      </a:moveTo>
                      <a:lnTo>
                        <a:pt x="22670" y="0"/>
                      </a:lnTo>
                      <a:lnTo>
                        <a:pt x="33433" y="10763"/>
                      </a:lnTo>
                      <a:lnTo>
                        <a:pt x="78105" y="10763"/>
                      </a:lnTo>
                      <a:lnTo>
                        <a:pt x="88916" y="2157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439" name="Google Shape;439;p16"/>
                <p:cNvSpPr/>
                <p:nvPr/>
              </p:nvSpPr>
              <p:spPr>
                <a:xfrm rot="5400000">
                  <a:off x="363993" y="263984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6"/>
                <p:cNvSpPr/>
                <p:nvPr/>
              </p:nvSpPr>
              <p:spPr>
                <a:xfrm rot="5400000">
                  <a:off x="165163" y="501390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6"/>
                <p:cNvSpPr/>
                <p:nvPr/>
              </p:nvSpPr>
              <p:spPr>
                <a:xfrm rot="5400000">
                  <a:off x="156656" y="1328509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6"/>
              <p:cNvGrpSpPr/>
              <p:nvPr/>
            </p:nvGrpSpPr>
            <p:grpSpPr>
              <a:xfrm flipH="1">
                <a:off x="7778191" y="860059"/>
                <a:ext cx="1398730" cy="555658"/>
                <a:chOff x="-46678" y="4470782"/>
                <a:chExt cx="1398730" cy="555658"/>
              </a:xfrm>
            </p:grpSpPr>
            <p:sp>
              <p:nvSpPr>
                <p:cNvPr id="443" name="Google Shape;443;p16"/>
                <p:cNvSpPr/>
                <p:nvPr/>
              </p:nvSpPr>
              <p:spPr>
                <a:xfrm>
                  <a:off x="847180" y="4823223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623389" y="4950241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1209164" y="4950241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-499" y="4916875"/>
                  <a:ext cx="1352550" cy="69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02" h="3334" extrusionOk="0">
                      <a:moveTo>
                        <a:pt x="0" y="0"/>
                      </a:moveTo>
                      <a:lnTo>
                        <a:pt x="17526" y="0"/>
                      </a:lnTo>
                      <a:lnTo>
                        <a:pt x="20860" y="3334"/>
                      </a:lnTo>
                      <a:lnTo>
                        <a:pt x="54102" y="333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389980" y="4793050"/>
                  <a:ext cx="83820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8" h="2763" extrusionOk="0">
                      <a:moveTo>
                        <a:pt x="0" y="0"/>
                      </a:moveTo>
                      <a:lnTo>
                        <a:pt x="8953" y="0"/>
                      </a:lnTo>
                      <a:lnTo>
                        <a:pt x="11716" y="2763"/>
                      </a:lnTo>
                      <a:lnTo>
                        <a:pt x="33528" y="276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694780" y="4470782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6"/>
                <p:cNvSpPr/>
                <p:nvPr/>
              </p:nvSpPr>
              <p:spPr>
                <a:xfrm>
                  <a:off x="-46678" y="4507300"/>
                  <a:ext cx="1109675" cy="3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7" h="14478" extrusionOk="0">
                      <a:moveTo>
                        <a:pt x="0" y="14478"/>
                      </a:moveTo>
                      <a:lnTo>
                        <a:pt x="6477" y="14478"/>
                      </a:lnTo>
                      <a:lnTo>
                        <a:pt x="20955" y="0"/>
                      </a:lnTo>
                      <a:lnTo>
                        <a:pt x="44387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</p:sp>
          </p:grpSp>
        </p:grpSp>
        <p:grpSp>
          <p:nvGrpSpPr>
            <p:cNvPr id="450" name="Google Shape;450;p16"/>
            <p:cNvGrpSpPr/>
            <p:nvPr/>
          </p:nvGrpSpPr>
          <p:grpSpPr>
            <a:xfrm>
              <a:off x="865635" y="4037782"/>
              <a:ext cx="400525" cy="400650"/>
              <a:chOff x="9954997" y="2925860"/>
              <a:chExt cx="400525" cy="400650"/>
            </a:xfrm>
          </p:grpSpPr>
          <p:sp>
            <p:nvSpPr>
              <p:cNvPr id="451" name="Google Shape;451;p16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16"/>
            <p:cNvGrpSpPr/>
            <p:nvPr/>
          </p:nvGrpSpPr>
          <p:grpSpPr>
            <a:xfrm rot="-5400000">
              <a:off x="267829" y="6125"/>
              <a:ext cx="1798200" cy="1798880"/>
              <a:chOff x="6709591" y="124181"/>
              <a:chExt cx="1798200" cy="1798880"/>
            </a:xfrm>
          </p:grpSpPr>
          <p:sp>
            <p:nvSpPr>
              <p:cNvPr id="454" name="Google Shape;454;p16"/>
              <p:cNvSpPr/>
              <p:nvPr/>
            </p:nvSpPr>
            <p:spPr>
              <a:xfrm rot="5400000" flipH="1">
                <a:off x="6709591" y="124861"/>
                <a:ext cx="1798200" cy="1798200"/>
              </a:xfrm>
              <a:prstGeom prst="arc">
                <a:avLst>
                  <a:gd name="adj1" fmla="val 17876132"/>
                  <a:gd name="adj2" fmla="val 3225552"/>
                </a:avLst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 rot="5400000" flipH="1">
                <a:off x="7161243" y="124181"/>
                <a:ext cx="144300" cy="1443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 rot="5400000" flipH="1">
                <a:off x="6842230" y="257530"/>
                <a:ext cx="1533000" cy="1533000"/>
              </a:xfrm>
              <a:prstGeom prst="arc">
                <a:avLst>
                  <a:gd name="adj1" fmla="val 12358023"/>
                  <a:gd name="adj2" fmla="val 4128570"/>
                </a:avLst>
              </a:prstGeom>
              <a:noFill/>
              <a:ln w="19050" cap="rnd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 rot="5400000" flipH="1">
                <a:off x="8192183" y="1344488"/>
                <a:ext cx="144300" cy="1443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16"/>
            <p:cNvGrpSpPr/>
            <p:nvPr/>
          </p:nvGrpSpPr>
          <p:grpSpPr>
            <a:xfrm>
              <a:off x="663873" y="402438"/>
              <a:ext cx="1006283" cy="1006283"/>
              <a:chOff x="-3513575" y="-1700575"/>
              <a:chExt cx="1497000" cy="1497000"/>
            </a:xfrm>
          </p:grpSpPr>
          <p:sp>
            <p:nvSpPr>
              <p:cNvPr id="459" name="Google Shape;459;p16"/>
              <p:cNvSpPr/>
              <p:nvPr/>
            </p:nvSpPr>
            <p:spPr>
              <a:xfrm>
                <a:off x="-3513575" y="-1700575"/>
                <a:ext cx="1497000" cy="1497000"/>
              </a:xfrm>
              <a:prstGeom prst="star32">
                <a:avLst>
                  <a:gd name="adj" fmla="val 375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-3184175" y="-1371175"/>
                <a:ext cx="838200" cy="838200"/>
              </a:xfrm>
              <a:prstGeom prst="star32">
                <a:avLst>
                  <a:gd name="adj" fmla="val 37500"/>
                </a:avLst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-2965337" y="-1152337"/>
                <a:ext cx="400500" cy="400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6"/>
            <p:cNvGrpSpPr/>
            <p:nvPr/>
          </p:nvGrpSpPr>
          <p:grpSpPr>
            <a:xfrm flipH="1">
              <a:off x="5674877" y="4438421"/>
              <a:ext cx="413297" cy="124500"/>
              <a:chOff x="6270975" y="655071"/>
              <a:chExt cx="413297" cy="124500"/>
            </a:xfrm>
          </p:grpSpPr>
          <p:sp>
            <p:nvSpPr>
              <p:cNvPr id="463" name="Google Shape;463;p16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66" name="Google Shape;466;p16"/>
            <p:cNvCxnSpPr/>
            <p:nvPr/>
          </p:nvCxnSpPr>
          <p:spPr>
            <a:xfrm>
              <a:off x="3055826" y="4438428"/>
              <a:ext cx="2463600" cy="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</p:cxnSp>
        <p:grpSp>
          <p:nvGrpSpPr>
            <p:cNvPr id="467" name="Google Shape;467;p16"/>
            <p:cNvGrpSpPr/>
            <p:nvPr/>
          </p:nvGrpSpPr>
          <p:grpSpPr>
            <a:xfrm>
              <a:off x="7682364" y="1640043"/>
              <a:ext cx="400530" cy="457805"/>
              <a:chOff x="7874000" y="4003675"/>
              <a:chExt cx="533400" cy="609675"/>
            </a:xfrm>
          </p:grpSpPr>
          <p:cxnSp>
            <p:nvCxnSpPr>
              <p:cNvPr id="468" name="Google Shape;468;p16"/>
              <p:cNvCxnSpPr/>
              <p:nvPr/>
            </p:nvCxnSpPr>
            <p:spPr>
              <a:xfrm flipH="1">
                <a:off x="7874000" y="4003675"/>
                <a:ext cx="533400" cy="504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469" name="Google Shape;469;p16"/>
              <p:cNvCxnSpPr/>
              <p:nvPr/>
            </p:nvCxnSpPr>
            <p:spPr>
              <a:xfrm flipH="1">
                <a:off x="7874000" y="4108450"/>
                <a:ext cx="533400" cy="504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</p:cxnSp>
        </p:grpSp>
        <p:grpSp>
          <p:nvGrpSpPr>
            <p:cNvPr id="470" name="Google Shape;470;p16"/>
            <p:cNvGrpSpPr/>
            <p:nvPr/>
          </p:nvGrpSpPr>
          <p:grpSpPr>
            <a:xfrm>
              <a:off x="-30018" y="4714473"/>
              <a:ext cx="1352550" cy="233391"/>
              <a:chOff x="-30018" y="4714473"/>
              <a:chExt cx="1352550" cy="233391"/>
            </a:xfrm>
          </p:grpSpPr>
          <p:sp>
            <p:nvSpPr>
              <p:cNvPr id="471" name="Google Shape;471;p16"/>
              <p:cNvSpPr/>
              <p:nvPr/>
            </p:nvSpPr>
            <p:spPr>
              <a:xfrm>
                <a:off x="817661" y="4744646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593870" y="48716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1179645" y="48716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-30018" y="4838298"/>
                <a:ext cx="1352550" cy="69072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3334" extrusionOk="0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475" name="Google Shape;475;p16"/>
              <p:cNvSpPr/>
              <p:nvPr/>
            </p:nvSpPr>
            <p:spPr>
              <a:xfrm>
                <a:off x="360461" y="4714473"/>
                <a:ext cx="8382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528" h="2763" extrusionOk="0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476" name="Google Shape;476;p16"/>
            <p:cNvGrpSpPr/>
            <p:nvPr/>
          </p:nvGrpSpPr>
          <p:grpSpPr>
            <a:xfrm>
              <a:off x="959614" y="2901193"/>
              <a:ext cx="400530" cy="457805"/>
              <a:chOff x="7874000" y="4003675"/>
              <a:chExt cx="533400" cy="609675"/>
            </a:xfrm>
          </p:grpSpPr>
          <p:cxnSp>
            <p:nvCxnSpPr>
              <p:cNvPr id="477" name="Google Shape;477;p16"/>
              <p:cNvCxnSpPr/>
              <p:nvPr/>
            </p:nvCxnSpPr>
            <p:spPr>
              <a:xfrm flipH="1">
                <a:off x="7874000" y="4003675"/>
                <a:ext cx="533400" cy="504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478" name="Google Shape;478;p16"/>
              <p:cNvCxnSpPr/>
              <p:nvPr/>
            </p:nvCxnSpPr>
            <p:spPr>
              <a:xfrm flipH="1">
                <a:off x="7874000" y="4108450"/>
                <a:ext cx="533400" cy="504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</p:cxnSp>
        </p:grpSp>
      </p:grpSp>
      <p:sp>
        <p:nvSpPr>
          <p:cNvPr id="479" name="Google Shape;479;p16"/>
          <p:cNvSpPr txBox="1">
            <a:spLocks noGrp="1"/>
          </p:cNvSpPr>
          <p:nvPr>
            <p:ph type="ctrTitle"/>
          </p:nvPr>
        </p:nvSpPr>
        <p:spPr>
          <a:xfrm>
            <a:off x="1746300" y="1228281"/>
            <a:ext cx="5651400" cy="573300"/>
          </a:xfrm>
          <a:prstGeom prst="rect">
            <a:avLst/>
          </a:prstGeom>
          <a:effectLst>
            <a:outerShdw blurRad="18573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0" name="Google Shape;480;p16"/>
          <p:cNvSpPr txBox="1">
            <a:spLocks noGrp="1"/>
          </p:cNvSpPr>
          <p:nvPr>
            <p:ph type="subTitle" idx="1"/>
          </p:nvPr>
        </p:nvSpPr>
        <p:spPr>
          <a:xfrm>
            <a:off x="3188250" y="1877818"/>
            <a:ext cx="2767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1" name="Google Shape;481;p16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7"/>
          <p:cNvGrpSpPr/>
          <p:nvPr/>
        </p:nvGrpSpPr>
        <p:grpSpPr>
          <a:xfrm>
            <a:off x="215401" y="-10"/>
            <a:ext cx="8597202" cy="5081745"/>
            <a:chOff x="215401" y="-10"/>
            <a:chExt cx="8597202" cy="5081745"/>
          </a:xfrm>
        </p:grpSpPr>
        <p:grpSp>
          <p:nvGrpSpPr>
            <p:cNvPr id="484" name="Google Shape;484;p17"/>
            <p:cNvGrpSpPr/>
            <p:nvPr/>
          </p:nvGrpSpPr>
          <p:grpSpPr>
            <a:xfrm>
              <a:off x="331407" y="3554226"/>
              <a:ext cx="1323900" cy="1323900"/>
              <a:chOff x="331407" y="3554226"/>
              <a:chExt cx="1323900" cy="1323900"/>
            </a:xfrm>
          </p:grpSpPr>
          <p:sp>
            <p:nvSpPr>
              <p:cNvPr id="485" name="Google Shape;485;p17"/>
              <p:cNvSpPr/>
              <p:nvPr/>
            </p:nvSpPr>
            <p:spPr>
              <a:xfrm rot="10800000">
                <a:off x="331407" y="3554226"/>
                <a:ext cx="1323900" cy="1323900"/>
              </a:xfrm>
              <a:prstGeom prst="arc">
                <a:avLst>
                  <a:gd name="adj1" fmla="val 15120893"/>
                  <a:gd name="adj2" fmla="val 2401305"/>
                </a:avLst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 rot="10800000">
                <a:off x="453356" y="3680776"/>
                <a:ext cx="1080000" cy="1080300"/>
              </a:xfrm>
              <a:prstGeom prst="ellipse">
                <a:avLst/>
              </a:prstGeom>
              <a:solidFill>
                <a:srgbClr val="595959">
                  <a:alpha val="5471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 rot="10800000">
                <a:off x="620092" y="3842980"/>
                <a:ext cx="746400" cy="746400"/>
              </a:xfrm>
              <a:prstGeom prst="star16">
                <a:avLst>
                  <a:gd name="adj" fmla="val 33407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 rot="10800000">
                <a:off x="931106" y="4153930"/>
                <a:ext cx="124500" cy="124500"/>
              </a:xfrm>
              <a:prstGeom prst="ellipse">
                <a:avLst/>
              </a:prstGeom>
              <a:solidFill>
                <a:srgbClr val="0315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 rot="10800000">
                <a:off x="836156" y="4058980"/>
                <a:ext cx="314400" cy="314400"/>
              </a:xfrm>
              <a:prstGeom prst="star8">
                <a:avLst>
                  <a:gd name="adj" fmla="val 1367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 rot="10800000">
                <a:off x="487634" y="4644130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17"/>
            <p:cNvSpPr/>
            <p:nvPr/>
          </p:nvSpPr>
          <p:spPr>
            <a:xfrm rot="10800000" flipH="1">
              <a:off x="984975" y="739850"/>
              <a:ext cx="7099775" cy="3596675"/>
            </a:xfrm>
            <a:custGeom>
              <a:avLst/>
              <a:gdLst/>
              <a:ahLst/>
              <a:cxnLst/>
              <a:rect l="l" t="t" r="r" b="b"/>
              <a:pathLst>
                <a:path w="283991" h="143867" extrusionOk="0">
                  <a:moveTo>
                    <a:pt x="534" y="8022"/>
                  </a:moveTo>
                  <a:lnTo>
                    <a:pt x="534" y="49203"/>
                  </a:lnTo>
                  <a:lnTo>
                    <a:pt x="8557" y="57226"/>
                  </a:lnTo>
                  <a:lnTo>
                    <a:pt x="8557" y="104825"/>
                  </a:lnTo>
                  <a:lnTo>
                    <a:pt x="0" y="113382"/>
                  </a:lnTo>
                  <a:lnTo>
                    <a:pt x="0" y="136380"/>
                  </a:lnTo>
                  <a:lnTo>
                    <a:pt x="7487" y="143867"/>
                  </a:lnTo>
                  <a:lnTo>
                    <a:pt x="275434" y="143867"/>
                  </a:lnTo>
                  <a:lnTo>
                    <a:pt x="283991" y="135310"/>
                  </a:lnTo>
                  <a:lnTo>
                    <a:pt x="283991" y="111243"/>
                  </a:lnTo>
                  <a:lnTo>
                    <a:pt x="275969" y="103221"/>
                  </a:lnTo>
                  <a:lnTo>
                    <a:pt x="275969" y="9092"/>
                  </a:lnTo>
                  <a:lnTo>
                    <a:pt x="267144" y="267"/>
                  </a:lnTo>
                  <a:lnTo>
                    <a:pt x="8022" y="0"/>
                  </a:lnTo>
                  <a:close/>
                </a:path>
              </a:pathLst>
            </a:custGeom>
            <a:gradFill>
              <a:gsLst>
                <a:gs pos="0">
                  <a:srgbClr val="8BF0F1">
                    <a:alpha val="57647"/>
                  </a:srgbClr>
                </a:gs>
                <a:gs pos="100000">
                  <a:srgbClr val="595959">
                    <a:alpha val="9529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92" name="Google Shape;492;p17"/>
            <p:cNvGrpSpPr/>
            <p:nvPr/>
          </p:nvGrpSpPr>
          <p:grpSpPr>
            <a:xfrm>
              <a:off x="7667347" y="973909"/>
              <a:ext cx="273000" cy="453125"/>
              <a:chOff x="1073750" y="1087500"/>
              <a:chExt cx="273000" cy="453125"/>
            </a:xfrm>
          </p:grpSpPr>
          <p:sp>
            <p:nvSpPr>
              <p:cNvPr id="493" name="Google Shape;493;p17"/>
              <p:cNvSpPr/>
              <p:nvPr/>
            </p:nvSpPr>
            <p:spPr>
              <a:xfrm>
                <a:off x="1073750" y="10875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1073750" y="118233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1073750" y="1277167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1073750" y="13720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1073750" y="146682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17"/>
            <p:cNvGrpSpPr/>
            <p:nvPr/>
          </p:nvGrpSpPr>
          <p:grpSpPr>
            <a:xfrm flipH="1">
              <a:off x="767960" y="512285"/>
              <a:ext cx="400525" cy="400650"/>
              <a:chOff x="9954997" y="2925860"/>
              <a:chExt cx="400525" cy="400650"/>
            </a:xfrm>
          </p:grpSpPr>
          <p:sp>
            <p:nvSpPr>
              <p:cNvPr id="499" name="Google Shape;499;p17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17"/>
            <p:cNvGrpSpPr/>
            <p:nvPr/>
          </p:nvGrpSpPr>
          <p:grpSpPr>
            <a:xfrm>
              <a:off x="6649125" y="512271"/>
              <a:ext cx="413297" cy="124500"/>
              <a:chOff x="16495625" y="171271"/>
              <a:chExt cx="413297" cy="124500"/>
            </a:xfrm>
          </p:grpSpPr>
          <p:sp>
            <p:nvSpPr>
              <p:cNvPr id="502" name="Google Shape;502;p17"/>
              <p:cNvSpPr/>
              <p:nvPr/>
            </p:nvSpPr>
            <p:spPr>
              <a:xfrm>
                <a:off x="16495625" y="1712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16640022" y="1712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16784422" y="1712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5" name="Google Shape;505;p17"/>
            <p:cNvSpPr/>
            <p:nvPr/>
          </p:nvSpPr>
          <p:spPr>
            <a:xfrm rot="10800000" flipH="1">
              <a:off x="7754688" y="3496400"/>
              <a:ext cx="257175" cy="904875"/>
            </a:xfrm>
            <a:custGeom>
              <a:avLst/>
              <a:gdLst/>
              <a:ahLst/>
              <a:cxnLst/>
              <a:rect l="l" t="t" r="r" b="b"/>
              <a:pathLst>
                <a:path w="10287" h="36195" extrusionOk="0">
                  <a:moveTo>
                    <a:pt x="0" y="0"/>
                  </a:moveTo>
                  <a:lnTo>
                    <a:pt x="10287" y="11430"/>
                  </a:lnTo>
                  <a:lnTo>
                    <a:pt x="10287" y="36195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</p:sp>
        <p:cxnSp>
          <p:nvCxnSpPr>
            <p:cNvPr id="506" name="Google Shape;506;p17"/>
            <p:cNvCxnSpPr/>
            <p:nvPr/>
          </p:nvCxnSpPr>
          <p:spPr>
            <a:xfrm rot="10800000">
              <a:off x="899875" y="1116475"/>
              <a:ext cx="0" cy="3333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2">
                  <a:alpha val="50000"/>
                </a:schemeClr>
              </a:outerShdw>
            </a:effectLst>
          </p:spPr>
        </p:cxnSp>
        <p:cxnSp>
          <p:nvCxnSpPr>
            <p:cNvPr id="507" name="Google Shape;507;p17"/>
            <p:cNvCxnSpPr/>
            <p:nvPr/>
          </p:nvCxnSpPr>
          <p:spPr>
            <a:xfrm rot="10800000">
              <a:off x="1139882" y="2390757"/>
              <a:ext cx="0" cy="4572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2">
                  <a:alpha val="50000"/>
                </a:schemeClr>
              </a:outerShdw>
            </a:effectLst>
          </p:spPr>
        </p:cxnSp>
        <p:cxnSp>
          <p:nvCxnSpPr>
            <p:cNvPr id="508" name="Google Shape;508;p17"/>
            <p:cNvCxnSpPr/>
            <p:nvPr/>
          </p:nvCxnSpPr>
          <p:spPr>
            <a:xfrm>
              <a:off x="3768063" y="4454438"/>
              <a:ext cx="1533600" cy="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</p:cxnSp>
        <p:grpSp>
          <p:nvGrpSpPr>
            <p:cNvPr id="509" name="Google Shape;509;p17"/>
            <p:cNvGrpSpPr/>
            <p:nvPr/>
          </p:nvGrpSpPr>
          <p:grpSpPr>
            <a:xfrm>
              <a:off x="8057634" y="166359"/>
              <a:ext cx="746272" cy="746272"/>
              <a:chOff x="3106671" y="4003675"/>
              <a:chExt cx="609600" cy="609600"/>
            </a:xfrm>
          </p:grpSpPr>
          <p:sp>
            <p:nvSpPr>
              <p:cNvPr id="510" name="Google Shape;510;p17"/>
              <p:cNvSpPr/>
              <p:nvPr/>
            </p:nvSpPr>
            <p:spPr>
              <a:xfrm>
                <a:off x="3106671" y="4003675"/>
                <a:ext cx="609600" cy="609600"/>
              </a:xfrm>
              <a:prstGeom prst="star12">
                <a:avLst>
                  <a:gd name="adj" fmla="val 37500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3290873" y="4187913"/>
                <a:ext cx="241200" cy="241200"/>
              </a:xfrm>
              <a:prstGeom prst="star12">
                <a:avLst>
                  <a:gd name="adj" fmla="val 1840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7"/>
            <p:cNvGrpSpPr/>
            <p:nvPr/>
          </p:nvGrpSpPr>
          <p:grpSpPr>
            <a:xfrm rot="5400000">
              <a:off x="-344880" y="560270"/>
              <a:ext cx="1352550" cy="231990"/>
              <a:chOff x="4205" y="4793050"/>
              <a:chExt cx="1352550" cy="231990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847180" y="482228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594767" y="494884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1180542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4205" y="4916875"/>
                <a:ext cx="1352550" cy="69072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3334" extrusionOk="0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517" name="Google Shape;517;p17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528" h="2763" extrusionOk="0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518" name="Google Shape;518;p17"/>
            <p:cNvGrpSpPr/>
            <p:nvPr/>
          </p:nvGrpSpPr>
          <p:grpSpPr>
            <a:xfrm rot="-5400000">
              <a:off x="8020333" y="4289465"/>
              <a:ext cx="1352550" cy="231990"/>
              <a:chOff x="4205" y="4793050"/>
              <a:chExt cx="1352550" cy="23199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847180" y="482228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594767" y="494884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1180542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4205" y="4916875"/>
                <a:ext cx="1352550" cy="69072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3334" extrusionOk="0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523" name="Google Shape;523;p17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528" h="2763" extrusionOk="0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</p:grpSp>
      </p:grpSp>
      <p:sp>
        <p:nvSpPr>
          <p:cNvPr id="524" name="Google Shape;524;p17"/>
          <p:cNvSpPr txBox="1">
            <a:spLocks noGrp="1"/>
          </p:cNvSpPr>
          <p:nvPr>
            <p:ph type="subTitle" idx="1"/>
          </p:nvPr>
        </p:nvSpPr>
        <p:spPr>
          <a:xfrm>
            <a:off x="1843450" y="1307400"/>
            <a:ext cx="5457000" cy="20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7"/>
          <p:cNvSpPr txBox="1">
            <a:spLocks noGrp="1"/>
          </p:cNvSpPr>
          <p:nvPr>
            <p:ph type="title"/>
          </p:nvPr>
        </p:nvSpPr>
        <p:spPr>
          <a:xfrm>
            <a:off x="1843525" y="3403200"/>
            <a:ext cx="5457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8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0"/>
          <p:cNvGrpSpPr/>
          <p:nvPr/>
        </p:nvGrpSpPr>
        <p:grpSpPr>
          <a:xfrm>
            <a:off x="11260" y="-34309"/>
            <a:ext cx="8942464" cy="5005854"/>
            <a:chOff x="11260" y="-34309"/>
            <a:chExt cx="8942464" cy="5005854"/>
          </a:xfrm>
        </p:grpSpPr>
        <p:sp>
          <p:nvSpPr>
            <p:cNvPr id="588" name="Google Shape;588;p20"/>
            <p:cNvSpPr/>
            <p:nvPr/>
          </p:nvSpPr>
          <p:spPr>
            <a:xfrm>
              <a:off x="331200" y="263575"/>
              <a:ext cx="8481400" cy="4614575"/>
            </a:xfrm>
            <a:custGeom>
              <a:avLst/>
              <a:gdLst/>
              <a:ahLst/>
              <a:cxnLst/>
              <a:rect l="l" t="t" r="r" b="b"/>
              <a:pathLst>
                <a:path w="339256" h="184583" extrusionOk="0">
                  <a:moveTo>
                    <a:pt x="638" y="174320"/>
                  </a:moveTo>
                  <a:lnTo>
                    <a:pt x="638" y="121633"/>
                  </a:lnTo>
                  <a:lnTo>
                    <a:pt x="10223" y="111368"/>
                  </a:lnTo>
                  <a:lnTo>
                    <a:pt x="10223" y="50470"/>
                  </a:lnTo>
                  <a:lnTo>
                    <a:pt x="0" y="39523"/>
                  </a:lnTo>
                  <a:lnTo>
                    <a:pt x="0" y="10099"/>
                  </a:lnTo>
                  <a:lnTo>
                    <a:pt x="489" y="0"/>
                  </a:lnTo>
                  <a:lnTo>
                    <a:pt x="329034" y="520"/>
                  </a:lnTo>
                  <a:lnTo>
                    <a:pt x="339256" y="11468"/>
                  </a:lnTo>
                  <a:lnTo>
                    <a:pt x="339256" y="42259"/>
                  </a:lnTo>
                  <a:lnTo>
                    <a:pt x="329673" y="52522"/>
                  </a:lnTo>
                  <a:lnTo>
                    <a:pt x="329673" y="172951"/>
                  </a:lnTo>
                  <a:lnTo>
                    <a:pt x="319131" y="184242"/>
                  </a:lnTo>
                  <a:lnTo>
                    <a:pt x="9583" y="18458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9" name="Google Shape;589;p20"/>
            <p:cNvGrpSpPr/>
            <p:nvPr/>
          </p:nvGrpSpPr>
          <p:grpSpPr>
            <a:xfrm>
              <a:off x="11260" y="2547372"/>
              <a:ext cx="440184" cy="1675400"/>
              <a:chOff x="9" y="-105625"/>
              <a:chExt cx="440184" cy="1675400"/>
            </a:xfrm>
          </p:grpSpPr>
          <p:sp>
            <p:nvSpPr>
              <p:cNvPr id="590" name="Google Shape;590;p20"/>
              <p:cNvSpPr/>
              <p:nvPr/>
            </p:nvSpPr>
            <p:spPr>
              <a:xfrm rot="5400000">
                <a:off x="-634437" y="528821"/>
                <a:ext cx="1675400" cy="406508"/>
              </a:xfrm>
              <a:custGeom>
                <a:avLst/>
                <a:gdLst/>
                <a:ahLst/>
                <a:cxnLst/>
                <a:rect l="l" t="t" r="r" b="b"/>
                <a:pathLst>
                  <a:path w="88916" h="21574" extrusionOk="0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591" name="Google Shape;591;p20"/>
              <p:cNvSpPr/>
              <p:nvPr/>
            </p:nvSpPr>
            <p:spPr>
              <a:xfrm rot="5400000">
                <a:off x="363993" y="263984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 rot="5400000">
                <a:off x="165163" y="5013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 rot="5400000">
                <a:off x="156656" y="132850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4" name="Google Shape;594;p20"/>
            <p:cNvGrpSpPr/>
            <p:nvPr/>
          </p:nvGrpSpPr>
          <p:grpSpPr>
            <a:xfrm>
              <a:off x="220267" y="4570896"/>
              <a:ext cx="400525" cy="400650"/>
              <a:chOff x="9954997" y="2925860"/>
              <a:chExt cx="400525" cy="400650"/>
            </a:xfrm>
          </p:grpSpPr>
          <p:sp>
            <p:nvSpPr>
              <p:cNvPr id="595" name="Google Shape;595;p20"/>
              <p:cNvSpPr/>
              <p:nvPr/>
            </p:nvSpPr>
            <p:spPr>
              <a:xfrm>
                <a:off x="9954997" y="3053510"/>
                <a:ext cx="273000" cy="273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0"/>
              <p:cNvSpPr/>
              <p:nvPr/>
            </p:nvSpPr>
            <p:spPr>
              <a:xfrm>
                <a:off x="10175522" y="2925860"/>
                <a:ext cx="180000" cy="180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20"/>
            <p:cNvGrpSpPr/>
            <p:nvPr/>
          </p:nvGrpSpPr>
          <p:grpSpPr>
            <a:xfrm rot="5400000">
              <a:off x="7976530" y="387227"/>
              <a:ext cx="1398730" cy="555658"/>
              <a:chOff x="-46678" y="4470782"/>
              <a:chExt cx="1398730" cy="555658"/>
            </a:xfrm>
          </p:grpSpPr>
          <p:sp>
            <p:nvSpPr>
              <p:cNvPr id="598" name="Google Shape;598;p20"/>
              <p:cNvSpPr/>
              <p:nvPr/>
            </p:nvSpPr>
            <p:spPr>
              <a:xfrm>
                <a:off x="847180" y="482322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0"/>
              <p:cNvSpPr/>
              <p:nvPr/>
            </p:nvSpPr>
            <p:spPr>
              <a:xfrm>
                <a:off x="623389" y="495024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0"/>
              <p:cNvSpPr/>
              <p:nvPr/>
            </p:nvSpPr>
            <p:spPr>
              <a:xfrm>
                <a:off x="1209164" y="4950241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0"/>
              <p:cNvSpPr/>
              <p:nvPr/>
            </p:nvSpPr>
            <p:spPr>
              <a:xfrm>
                <a:off x="-499" y="4916875"/>
                <a:ext cx="1352550" cy="69072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3334" extrusionOk="0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602" name="Google Shape;602;p20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528" h="2763" extrusionOk="0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603" name="Google Shape;603;p20"/>
              <p:cNvSpPr/>
              <p:nvPr/>
            </p:nvSpPr>
            <p:spPr>
              <a:xfrm>
                <a:off x="694780" y="4470782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0"/>
              <p:cNvSpPr/>
              <p:nvPr/>
            </p:nvSpPr>
            <p:spPr>
              <a:xfrm>
                <a:off x="-46678" y="4507300"/>
                <a:ext cx="1109675" cy="361950"/>
              </a:xfrm>
              <a:custGeom>
                <a:avLst/>
                <a:gdLst/>
                <a:ahLst/>
                <a:cxnLst/>
                <a:rect l="l" t="t" r="r" b="b"/>
                <a:pathLst>
                  <a:path w="44387" h="14478" extrusionOk="0">
                    <a:moveTo>
                      <a:pt x="0" y="14478"/>
                    </a:moveTo>
                    <a:lnTo>
                      <a:pt x="6477" y="14478"/>
                    </a:lnTo>
                    <a:lnTo>
                      <a:pt x="20955" y="0"/>
                    </a:lnTo>
                    <a:lnTo>
                      <a:pt x="44387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605" name="Google Shape;605;p20"/>
            <p:cNvGrpSpPr/>
            <p:nvPr/>
          </p:nvGrpSpPr>
          <p:grpSpPr>
            <a:xfrm flipH="1">
              <a:off x="433589" y="373025"/>
              <a:ext cx="273000" cy="547950"/>
              <a:chOff x="440225" y="684750"/>
              <a:chExt cx="273000" cy="547950"/>
            </a:xfrm>
          </p:grpSpPr>
          <p:sp>
            <p:nvSpPr>
              <p:cNvPr id="606" name="Google Shape;606;p20"/>
              <p:cNvSpPr/>
              <p:nvPr/>
            </p:nvSpPr>
            <p:spPr>
              <a:xfrm>
                <a:off x="440225" y="77957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0"/>
              <p:cNvSpPr/>
              <p:nvPr/>
            </p:nvSpPr>
            <p:spPr>
              <a:xfrm>
                <a:off x="440225" y="874408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0"/>
              <p:cNvSpPr/>
              <p:nvPr/>
            </p:nvSpPr>
            <p:spPr>
              <a:xfrm>
                <a:off x="440225" y="969242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0"/>
              <p:cNvSpPr/>
              <p:nvPr/>
            </p:nvSpPr>
            <p:spPr>
              <a:xfrm>
                <a:off x="440225" y="106407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0"/>
              <p:cNvSpPr/>
              <p:nvPr/>
            </p:nvSpPr>
            <p:spPr>
              <a:xfrm>
                <a:off x="440225" y="11589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0"/>
              <p:cNvSpPr/>
              <p:nvPr/>
            </p:nvSpPr>
            <p:spPr>
              <a:xfrm>
                <a:off x="440225" y="68475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2" name="Google Shape;612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26"/>
          <p:cNvGrpSpPr/>
          <p:nvPr/>
        </p:nvGrpSpPr>
        <p:grpSpPr>
          <a:xfrm>
            <a:off x="8" y="276563"/>
            <a:ext cx="8541979" cy="4765577"/>
            <a:chOff x="8" y="276563"/>
            <a:chExt cx="8541979" cy="4765577"/>
          </a:xfrm>
        </p:grpSpPr>
        <p:sp>
          <p:nvSpPr>
            <p:cNvPr id="787" name="Google Shape;787;p26"/>
            <p:cNvSpPr/>
            <p:nvPr/>
          </p:nvSpPr>
          <p:spPr>
            <a:xfrm flipH="1">
              <a:off x="968225" y="732075"/>
              <a:ext cx="7104975" cy="3612050"/>
            </a:xfrm>
            <a:custGeom>
              <a:avLst/>
              <a:gdLst/>
              <a:ahLst/>
              <a:cxnLst/>
              <a:rect l="l" t="t" r="r" b="b"/>
              <a:pathLst>
                <a:path w="284199" h="144482" extrusionOk="0">
                  <a:moveTo>
                    <a:pt x="9234" y="0"/>
                  </a:moveTo>
                  <a:lnTo>
                    <a:pt x="0" y="8602"/>
                  </a:lnTo>
                  <a:lnTo>
                    <a:pt x="0" y="136325"/>
                  </a:lnTo>
                  <a:lnTo>
                    <a:pt x="8534" y="144276"/>
                  </a:lnTo>
                  <a:lnTo>
                    <a:pt x="268117" y="144482"/>
                  </a:lnTo>
                  <a:lnTo>
                    <a:pt x="276538" y="135608"/>
                  </a:lnTo>
                  <a:lnTo>
                    <a:pt x="276538" y="110260"/>
                  </a:lnTo>
                  <a:lnTo>
                    <a:pt x="284199" y="103124"/>
                  </a:lnTo>
                  <a:lnTo>
                    <a:pt x="284199" y="9384"/>
                  </a:lnTo>
                  <a:lnTo>
                    <a:pt x="275262" y="149"/>
                  </a:lnTo>
                  <a:close/>
                </a:path>
              </a:pathLst>
            </a:custGeom>
            <a:gradFill>
              <a:gsLst>
                <a:gs pos="0">
                  <a:srgbClr val="8BF0F1">
                    <a:alpha val="57647"/>
                  </a:srgbClr>
                </a:gs>
                <a:gs pos="100000">
                  <a:srgbClr val="595959">
                    <a:alpha val="9529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8" name="Google Shape;788;p26"/>
            <p:cNvGrpSpPr/>
            <p:nvPr/>
          </p:nvGrpSpPr>
          <p:grpSpPr>
            <a:xfrm>
              <a:off x="968225" y="3569025"/>
              <a:ext cx="76200" cy="533325"/>
              <a:chOff x="901700" y="812875"/>
              <a:chExt cx="76200" cy="533325"/>
            </a:xfrm>
          </p:grpSpPr>
          <p:cxnSp>
            <p:nvCxnSpPr>
              <p:cNvPr id="789" name="Google Shape;789;p26"/>
              <p:cNvCxnSpPr/>
              <p:nvPr/>
            </p:nvCxnSpPr>
            <p:spPr>
              <a:xfrm rot="10800000">
                <a:off x="977900" y="812875"/>
                <a:ext cx="0" cy="3333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790" name="Google Shape;790;p26"/>
              <p:cNvCxnSpPr/>
              <p:nvPr/>
            </p:nvCxnSpPr>
            <p:spPr>
              <a:xfrm rot="10800000">
                <a:off x="901700" y="889000"/>
                <a:ext cx="0" cy="4572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</p:cxnSp>
        </p:grpSp>
        <p:grpSp>
          <p:nvGrpSpPr>
            <p:cNvPr id="791" name="Google Shape;791;p26"/>
            <p:cNvGrpSpPr/>
            <p:nvPr/>
          </p:nvGrpSpPr>
          <p:grpSpPr>
            <a:xfrm>
              <a:off x="1066127" y="2781059"/>
              <a:ext cx="273000" cy="453125"/>
              <a:chOff x="1073750" y="1087500"/>
              <a:chExt cx="273000" cy="453125"/>
            </a:xfrm>
          </p:grpSpPr>
          <p:sp>
            <p:nvSpPr>
              <p:cNvPr id="792" name="Google Shape;792;p26"/>
              <p:cNvSpPr/>
              <p:nvPr/>
            </p:nvSpPr>
            <p:spPr>
              <a:xfrm>
                <a:off x="1073750" y="10875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1073750" y="118233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1073750" y="1277167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1073750" y="13720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1073750" y="146682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26"/>
            <p:cNvGrpSpPr/>
            <p:nvPr/>
          </p:nvGrpSpPr>
          <p:grpSpPr>
            <a:xfrm>
              <a:off x="7872922" y="4138710"/>
              <a:ext cx="400525" cy="400650"/>
              <a:chOff x="1476422" y="678585"/>
              <a:chExt cx="400525" cy="400650"/>
            </a:xfrm>
          </p:grpSpPr>
          <p:sp>
            <p:nvSpPr>
              <p:cNvPr id="798" name="Google Shape;798;p26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26"/>
            <p:cNvGrpSpPr/>
            <p:nvPr/>
          </p:nvGrpSpPr>
          <p:grpSpPr>
            <a:xfrm rot="10800000">
              <a:off x="806072" y="531760"/>
              <a:ext cx="400525" cy="400650"/>
              <a:chOff x="1476422" y="678585"/>
              <a:chExt cx="400525" cy="400650"/>
            </a:xfrm>
          </p:grpSpPr>
          <p:sp>
            <p:nvSpPr>
              <p:cNvPr id="801" name="Google Shape;801;p26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3" name="Google Shape;803;p26"/>
            <p:cNvSpPr/>
            <p:nvPr/>
          </p:nvSpPr>
          <p:spPr>
            <a:xfrm rot="5400000" flipH="1">
              <a:off x="6743787" y="277243"/>
              <a:ext cx="1798200" cy="1798200"/>
            </a:xfrm>
            <a:prstGeom prst="arc">
              <a:avLst>
                <a:gd name="adj1" fmla="val 19124645"/>
                <a:gd name="adj2" fmla="val 3225552"/>
              </a:avLst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 rot="5400000" flipH="1">
              <a:off x="7195438" y="276563"/>
              <a:ext cx="144300" cy="1443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rgbClr val="8BF0F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 rot="5400000" flipH="1">
              <a:off x="6876425" y="409912"/>
              <a:ext cx="1533000" cy="1533000"/>
            </a:xfrm>
            <a:prstGeom prst="arc">
              <a:avLst>
                <a:gd name="adj1" fmla="val 13256328"/>
                <a:gd name="adj2" fmla="val 4128570"/>
              </a:avLst>
            </a:prstGeom>
            <a:noFill/>
            <a:ln w="19050" cap="rnd" cmpd="sng">
              <a:solidFill>
                <a:srgbClr val="8BF0F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 rot="5400000" flipH="1">
              <a:off x="8226378" y="1496870"/>
              <a:ext cx="144300" cy="1443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rgbClr val="8BF0F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7" name="Google Shape;807;p26"/>
            <p:cNvGrpSpPr/>
            <p:nvPr/>
          </p:nvGrpSpPr>
          <p:grpSpPr>
            <a:xfrm>
              <a:off x="7114930" y="539502"/>
              <a:ext cx="1121115" cy="1121115"/>
              <a:chOff x="3106671" y="4003675"/>
              <a:chExt cx="609600" cy="609600"/>
            </a:xfrm>
          </p:grpSpPr>
          <p:sp>
            <p:nvSpPr>
              <p:cNvPr id="808" name="Google Shape;808;p26"/>
              <p:cNvSpPr/>
              <p:nvPr/>
            </p:nvSpPr>
            <p:spPr>
              <a:xfrm>
                <a:off x="3106671" y="4003675"/>
                <a:ext cx="609600" cy="609600"/>
              </a:xfrm>
              <a:prstGeom prst="star12">
                <a:avLst>
                  <a:gd name="adj" fmla="val 37500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3290873" y="4187913"/>
                <a:ext cx="241200" cy="241200"/>
              </a:xfrm>
              <a:prstGeom prst="star12">
                <a:avLst>
                  <a:gd name="adj" fmla="val 1840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10" name="Google Shape;810;p26"/>
            <p:cNvCxnSpPr/>
            <p:nvPr/>
          </p:nvCxnSpPr>
          <p:spPr>
            <a:xfrm>
              <a:off x="1278900" y="669100"/>
              <a:ext cx="1533600" cy="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</p:cxnSp>
        <p:cxnSp>
          <p:nvCxnSpPr>
            <p:cNvPr id="811" name="Google Shape;811;p26"/>
            <p:cNvCxnSpPr/>
            <p:nvPr/>
          </p:nvCxnSpPr>
          <p:spPr>
            <a:xfrm>
              <a:off x="6227725" y="4413275"/>
              <a:ext cx="1533600" cy="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</p:cxnSp>
        <p:grpSp>
          <p:nvGrpSpPr>
            <p:cNvPr id="812" name="Google Shape;812;p26"/>
            <p:cNvGrpSpPr/>
            <p:nvPr/>
          </p:nvGrpSpPr>
          <p:grpSpPr>
            <a:xfrm>
              <a:off x="8" y="4469125"/>
              <a:ext cx="2305063" cy="539350"/>
              <a:chOff x="1664008" y="948000"/>
              <a:chExt cx="2305063" cy="539350"/>
            </a:xfrm>
          </p:grpSpPr>
          <p:sp>
            <p:nvSpPr>
              <p:cNvPr id="813" name="Google Shape;813;p26"/>
              <p:cNvSpPr/>
              <p:nvPr/>
            </p:nvSpPr>
            <p:spPr>
              <a:xfrm rot="10800000" flipH="1">
                <a:off x="1664008" y="948000"/>
                <a:ext cx="2222900" cy="539350"/>
              </a:xfrm>
              <a:custGeom>
                <a:avLst/>
                <a:gdLst/>
                <a:ahLst/>
                <a:cxnLst/>
                <a:rect l="l" t="t" r="r" b="b"/>
                <a:pathLst>
                  <a:path w="88916" h="21574" extrusionOk="0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814" name="Google Shape;814;p26"/>
              <p:cNvSpPr/>
              <p:nvPr/>
            </p:nvSpPr>
            <p:spPr>
              <a:xfrm rot="10800000" flipH="1">
                <a:off x="3764295" y="973000"/>
                <a:ext cx="204775" cy="204775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8191" extrusionOk="0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w="19050" cap="rnd" cmpd="sng">
                <a:solidFill>
                  <a:srgbClr val="8BF0F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</p:sp>
        </p:grpSp>
        <p:sp>
          <p:nvSpPr>
            <p:cNvPr id="815" name="Google Shape;815;p26"/>
            <p:cNvSpPr/>
            <p:nvPr/>
          </p:nvSpPr>
          <p:spPr>
            <a:xfrm rot="5400000">
              <a:off x="526876" y="496594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26"/>
            <p:cNvGrpSpPr/>
            <p:nvPr/>
          </p:nvGrpSpPr>
          <p:grpSpPr>
            <a:xfrm rot="5400000">
              <a:off x="7030976" y="3860240"/>
              <a:ext cx="108165" cy="1352550"/>
              <a:chOff x="-1618699" y="1350590"/>
              <a:chExt cx="108165" cy="1352550"/>
            </a:xfrm>
          </p:grpSpPr>
          <p:sp>
            <p:nvSpPr>
              <p:cNvPr id="817" name="Google Shape;817;p26"/>
              <p:cNvSpPr/>
              <p:nvPr/>
            </p:nvSpPr>
            <p:spPr>
              <a:xfrm rot="5400000">
                <a:off x="-1618699" y="194115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 rot="5400000">
                <a:off x="-1610560" y="2526928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 rot="5400000">
                <a:off x="-2221346" y="1992329"/>
                <a:ext cx="1352550" cy="69072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3334" extrusionOk="0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</p:grpSp>
        <p:sp>
          <p:nvSpPr>
            <p:cNvPr id="820" name="Google Shape;820;p26"/>
            <p:cNvSpPr/>
            <p:nvPr/>
          </p:nvSpPr>
          <p:spPr>
            <a:xfrm rot="5400000">
              <a:off x="790576" y="470069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 rot="5400000">
              <a:off x="1911301" y="4690065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2" name="Google Shape;822;p26"/>
            <p:cNvGrpSpPr/>
            <p:nvPr/>
          </p:nvGrpSpPr>
          <p:grpSpPr>
            <a:xfrm>
              <a:off x="1574850" y="630990"/>
              <a:ext cx="941700" cy="76200"/>
              <a:chOff x="1478539" y="630990"/>
              <a:chExt cx="941700" cy="76200"/>
            </a:xfrm>
          </p:grpSpPr>
          <p:sp>
            <p:nvSpPr>
              <p:cNvPr id="823" name="Google Shape;823;p26"/>
              <p:cNvSpPr/>
              <p:nvPr/>
            </p:nvSpPr>
            <p:spPr>
              <a:xfrm rot="5400000">
                <a:off x="1478539" y="6309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 rot="5400000">
                <a:off x="1911289" y="6309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 rot="5400000">
                <a:off x="2344039" y="63099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6" name="Google Shape;826;p26"/>
          <p:cNvSpPr txBox="1">
            <a:spLocks noGrp="1"/>
          </p:cNvSpPr>
          <p:nvPr>
            <p:ph type="title"/>
          </p:nvPr>
        </p:nvSpPr>
        <p:spPr>
          <a:xfrm>
            <a:off x="1776350" y="1519825"/>
            <a:ext cx="5591400" cy="1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7" name="Google Shape;827;p26"/>
          <p:cNvSpPr txBox="1">
            <a:spLocks noGrp="1"/>
          </p:cNvSpPr>
          <p:nvPr>
            <p:ph type="subTitle" idx="1"/>
          </p:nvPr>
        </p:nvSpPr>
        <p:spPr>
          <a:xfrm>
            <a:off x="2465450" y="3145825"/>
            <a:ext cx="42132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4"/>
          <p:cNvSpPr/>
          <p:nvPr/>
        </p:nvSpPr>
        <p:spPr>
          <a:xfrm rot="10800000">
            <a:off x="336800" y="267113"/>
            <a:ext cx="8470400" cy="4609275"/>
          </a:xfrm>
          <a:custGeom>
            <a:avLst/>
            <a:gdLst/>
            <a:ahLst/>
            <a:cxnLst/>
            <a:rect l="l" t="t" r="r" b="b"/>
            <a:pathLst>
              <a:path w="338816" h="184371" extrusionOk="0">
                <a:moveTo>
                  <a:pt x="280" y="10287"/>
                </a:moveTo>
                <a:lnTo>
                  <a:pt x="280" y="62657"/>
                </a:lnTo>
                <a:lnTo>
                  <a:pt x="10193" y="72570"/>
                </a:lnTo>
                <a:lnTo>
                  <a:pt x="10193" y="131486"/>
                </a:lnTo>
                <a:lnTo>
                  <a:pt x="0" y="141680"/>
                </a:lnTo>
                <a:lnTo>
                  <a:pt x="0" y="173383"/>
                </a:lnTo>
                <a:lnTo>
                  <a:pt x="10988" y="184371"/>
                </a:lnTo>
                <a:lnTo>
                  <a:pt x="329090" y="184371"/>
                </a:lnTo>
                <a:lnTo>
                  <a:pt x="338816" y="173008"/>
                </a:lnTo>
                <a:lnTo>
                  <a:pt x="338816" y="41335"/>
                </a:lnTo>
                <a:lnTo>
                  <a:pt x="329464" y="32731"/>
                </a:lnTo>
                <a:lnTo>
                  <a:pt x="329464" y="10287"/>
                </a:lnTo>
                <a:lnTo>
                  <a:pt x="58636" y="10287"/>
                </a:lnTo>
                <a:lnTo>
                  <a:pt x="48349" y="0"/>
                </a:lnTo>
                <a:lnTo>
                  <a:pt x="9632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78" name="Google Shape;1078;p34"/>
          <p:cNvGrpSpPr/>
          <p:nvPr/>
        </p:nvGrpSpPr>
        <p:grpSpPr>
          <a:xfrm>
            <a:off x="8430775" y="3364717"/>
            <a:ext cx="273000" cy="547950"/>
            <a:chOff x="440225" y="684750"/>
            <a:chExt cx="273000" cy="547950"/>
          </a:xfrm>
        </p:grpSpPr>
        <p:sp>
          <p:nvSpPr>
            <p:cNvPr id="1079" name="Google Shape;1079;p34"/>
            <p:cNvSpPr/>
            <p:nvPr/>
          </p:nvSpPr>
          <p:spPr>
            <a:xfrm>
              <a:off x="440225" y="779575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440225" y="874408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440225" y="969242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40225" y="1064075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440225" y="1158900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440225" y="684750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34"/>
          <p:cNvGrpSpPr/>
          <p:nvPr/>
        </p:nvGrpSpPr>
        <p:grpSpPr>
          <a:xfrm flipH="1">
            <a:off x="7872922" y="531760"/>
            <a:ext cx="400525" cy="400650"/>
            <a:chOff x="1476422" y="678585"/>
            <a:chExt cx="400525" cy="400650"/>
          </a:xfrm>
        </p:grpSpPr>
        <p:sp>
          <p:nvSpPr>
            <p:cNvPr id="1086" name="Google Shape;1086;p34"/>
            <p:cNvSpPr/>
            <p:nvPr/>
          </p:nvSpPr>
          <p:spPr>
            <a:xfrm>
              <a:off x="1476422" y="806235"/>
              <a:ext cx="273000" cy="273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1696947" y="678585"/>
              <a:ext cx="180000" cy="180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4"/>
          <p:cNvGrpSpPr/>
          <p:nvPr/>
        </p:nvGrpSpPr>
        <p:grpSpPr>
          <a:xfrm rot="8100000" flipH="1">
            <a:off x="-191857" y="4469298"/>
            <a:ext cx="1352537" cy="542932"/>
            <a:chOff x="-29120" y="4473963"/>
            <a:chExt cx="1352550" cy="542938"/>
          </a:xfrm>
        </p:grpSpPr>
        <p:sp>
          <p:nvSpPr>
            <p:cNvPr id="1089" name="Google Shape;1089;p34"/>
            <p:cNvSpPr/>
            <p:nvPr/>
          </p:nvSpPr>
          <p:spPr>
            <a:xfrm>
              <a:off x="847180" y="48168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94767" y="49407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180542" y="49407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-29120" y="4916875"/>
              <a:ext cx="1352550" cy="69072"/>
            </a:xfrm>
            <a:custGeom>
              <a:avLst/>
              <a:gdLst/>
              <a:ahLst/>
              <a:cxnLst/>
              <a:rect l="l" t="t" r="r" b="b"/>
              <a:pathLst>
                <a:path w="54102" h="3334" extrusionOk="0">
                  <a:moveTo>
                    <a:pt x="0" y="0"/>
                  </a:moveTo>
                  <a:lnTo>
                    <a:pt x="17526" y="0"/>
                  </a:lnTo>
                  <a:lnTo>
                    <a:pt x="20860" y="3334"/>
                  </a:lnTo>
                  <a:lnTo>
                    <a:pt x="54102" y="333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093" name="Google Shape;1093;p34"/>
            <p:cNvSpPr/>
            <p:nvPr/>
          </p:nvSpPr>
          <p:spPr>
            <a:xfrm>
              <a:off x="389980" y="4793050"/>
              <a:ext cx="838200" cy="69075"/>
            </a:xfrm>
            <a:custGeom>
              <a:avLst/>
              <a:gdLst/>
              <a:ahLst/>
              <a:cxnLst/>
              <a:rect l="l" t="t" r="r" b="b"/>
              <a:pathLst>
                <a:path w="33528" h="2763" extrusionOk="0">
                  <a:moveTo>
                    <a:pt x="0" y="0"/>
                  </a:moveTo>
                  <a:lnTo>
                    <a:pt x="8953" y="0"/>
                  </a:lnTo>
                  <a:lnTo>
                    <a:pt x="11716" y="2763"/>
                  </a:lnTo>
                  <a:lnTo>
                    <a:pt x="33528" y="2763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094" name="Google Shape;1094;p34"/>
            <p:cNvSpPr/>
            <p:nvPr/>
          </p:nvSpPr>
          <p:spPr>
            <a:xfrm>
              <a:off x="694780" y="44739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4205" y="4507300"/>
              <a:ext cx="1109675" cy="361950"/>
            </a:xfrm>
            <a:custGeom>
              <a:avLst/>
              <a:gdLst/>
              <a:ahLst/>
              <a:cxnLst/>
              <a:rect l="l" t="t" r="r" b="b"/>
              <a:pathLst>
                <a:path w="44387" h="14478" extrusionOk="0">
                  <a:moveTo>
                    <a:pt x="0" y="14478"/>
                  </a:moveTo>
                  <a:lnTo>
                    <a:pt x="6477" y="14478"/>
                  </a:lnTo>
                  <a:lnTo>
                    <a:pt x="20955" y="0"/>
                  </a:lnTo>
                  <a:lnTo>
                    <a:pt x="44387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</p:grpSp>
      <p:sp>
        <p:nvSpPr>
          <p:cNvPr id="1096" name="Google Shape;1096;p34"/>
          <p:cNvSpPr/>
          <p:nvPr/>
        </p:nvSpPr>
        <p:spPr>
          <a:xfrm rot="5400000" flipH="1">
            <a:off x="-175754" y="3668593"/>
            <a:ext cx="1798200" cy="1798200"/>
          </a:xfrm>
          <a:prstGeom prst="arc">
            <a:avLst>
              <a:gd name="adj1" fmla="val 19124645"/>
              <a:gd name="adj2" fmla="val 3225552"/>
            </a:avLst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4"/>
          <p:cNvSpPr/>
          <p:nvPr/>
        </p:nvSpPr>
        <p:spPr>
          <a:xfrm rot="5400000" flipH="1">
            <a:off x="275897" y="3667913"/>
            <a:ext cx="144300" cy="1443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8BF0F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5400000" algn="bl" rotWithShape="0">
              <a:srgbClr val="8BF0F1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4"/>
          <p:cNvSpPr/>
          <p:nvPr/>
        </p:nvSpPr>
        <p:spPr>
          <a:xfrm rot="5400000" flipH="1">
            <a:off x="-43116" y="3801262"/>
            <a:ext cx="1533000" cy="1533000"/>
          </a:xfrm>
          <a:prstGeom prst="arc">
            <a:avLst>
              <a:gd name="adj1" fmla="val 13256328"/>
              <a:gd name="adj2" fmla="val 4128570"/>
            </a:avLst>
          </a:prstGeom>
          <a:noFill/>
          <a:ln w="19050" cap="rnd" cmpd="sng">
            <a:solidFill>
              <a:srgbClr val="8BF0F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99" name="Google Shape;1099;p34"/>
          <p:cNvSpPr/>
          <p:nvPr/>
        </p:nvSpPr>
        <p:spPr>
          <a:xfrm rot="5400000" flipH="1">
            <a:off x="1306837" y="4888220"/>
            <a:ext cx="144300" cy="1443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8BF0F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5400000" algn="bl" rotWithShape="0">
              <a:srgbClr val="8BF0F1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4"/>
          <p:cNvSpPr/>
          <p:nvPr/>
        </p:nvSpPr>
        <p:spPr>
          <a:xfrm flipH="1">
            <a:off x="219463" y="204713"/>
            <a:ext cx="257175" cy="904875"/>
          </a:xfrm>
          <a:custGeom>
            <a:avLst/>
            <a:gdLst/>
            <a:ahLst/>
            <a:cxnLst/>
            <a:rect l="l" t="t" r="r" b="b"/>
            <a:pathLst>
              <a:path w="10287" h="36195" extrusionOk="0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1101" name="Google Shape;1101;p34"/>
          <p:cNvSpPr/>
          <p:nvPr/>
        </p:nvSpPr>
        <p:spPr>
          <a:xfrm rot="10800000">
            <a:off x="1546257" y="4447185"/>
            <a:ext cx="7195768" cy="241028"/>
          </a:xfrm>
          <a:custGeom>
            <a:avLst/>
            <a:gdLst/>
            <a:ahLst/>
            <a:cxnLst/>
            <a:rect l="l" t="t" r="r" b="b"/>
            <a:pathLst>
              <a:path w="84681" h="2536" fill="none" extrusionOk="0">
                <a:moveTo>
                  <a:pt x="84681" y="2536"/>
                </a:moveTo>
                <a:lnTo>
                  <a:pt x="15213" y="2536"/>
                </a:lnTo>
                <a:lnTo>
                  <a:pt x="12677" y="1"/>
                </a:lnTo>
                <a:lnTo>
                  <a:pt x="2536" y="1"/>
                </a:lnTo>
                <a:lnTo>
                  <a:pt x="1" y="2536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2" name="Google Shape;1102;p34"/>
          <p:cNvCxnSpPr/>
          <p:nvPr/>
        </p:nvCxnSpPr>
        <p:spPr>
          <a:xfrm>
            <a:off x="4502875" y="4718595"/>
            <a:ext cx="2720700" cy="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rgbClr val="8BF0F1">
                <a:alpha val="50000"/>
              </a:srgbClr>
            </a:outerShdw>
          </a:effectLst>
        </p:spPr>
      </p:cxnSp>
      <p:grpSp>
        <p:nvGrpSpPr>
          <p:cNvPr id="1103" name="Google Shape;1103;p34"/>
          <p:cNvGrpSpPr/>
          <p:nvPr/>
        </p:nvGrpSpPr>
        <p:grpSpPr>
          <a:xfrm>
            <a:off x="767972" y="578285"/>
            <a:ext cx="400525" cy="400650"/>
            <a:chOff x="1476422" y="678585"/>
            <a:chExt cx="400525" cy="400650"/>
          </a:xfrm>
        </p:grpSpPr>
        <p:sp>
          <p:nvSpPr>
            <p:cNvPr id="1104" name="Google Shape;1104;p34"/>
            <p:cNvSpPr/>
            <p:nvPr/>
          </p:nvSpPr>
          <p:spPr>
            <a:xfrm>
              <a:off x="1476422" y="806235"/>
              <a:ext cx="273000" cy="273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1696947" y="678585"/>
              <a:ext cx="180000" cy="180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35"/>
          <p:cNvGrpSpPr/>
          <p:nvPr/>
        </p:nvGrpSpPr>
        <p:grpSpPr>
          <a:xfrm>
            <a:off x="7296508" y="307975"/>
            <a:ext cx="1553335" cy="1552800"/>
            <a:chOff x="7296508" y="307975"/>
            <a:chExt cx="1553335" cy="1552800"/>
          </a:xfrm>
        </p:grpSpPr>
        <p:sp>
          <p:nvSpPr>
            <p:cNvPr id="1108" name="Google Shape;1108;p35"/>
            <p:cNvSpPr/>
            <p:nvPr/>
          </p:nvSpPr>
          <p:spPr>
            <a:xfrm>
              <a:off x="7296508" y="307975"/>
              <a:ext cx="1552800" cy="1552800"/>
            </a:xfrm>
            <a:prstGeom prst="arc">
              <a:avLst>
                <a:gd name="adj1" fmla="val 19124645"/>
                <a:gd name="adj2" fmla="val 3225552"/>
              </a:avLst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7532908" y="539500"/>
              <a:ext cx="1080000" cy="1080300"/>
            </a:xfrm>
            <a:prstGeom prst="ellipse">
              <a:avLst/>
            </a:prstGeom>
            <a:solidFill>
              <a:srgbClr val="536672">
                <a:alpha val="538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7410957" y="422451"/>
              <a:ext cx="1323900" cy="1323900"/>
            </a:xfrm>
            <a:prstGeom prst="arc">
              <a:avLst>
                <a:gd name="adj1" fmla="val 13256328"/>
                <a:gd name="adj2" fmla="val 4128570"/>
              </a:avLst>
            </a:prstGeom>
            <a:noFill/>
            <a:ln w="19050" cap="rnd" cmpd="sng">
              <a:solidFill>
                <a:srgbClr val="8BF0F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7699771" y="711197"/>
              <a:ext cx="746400" cy="746400"/>
            </a:xfrm>
            <a:prstGeom prst="star16">
              <a:avLst>
                <a:gd name="adj" fmla="val 33407"/>
              </a:avLst>
            </a:prstGeom>
            <a:solidFill>
              <a:schemeClr val="lt2"/>
            </a:solidFill>
            <a:ln>
              <a:noFill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8010657" y="1022147"/>
              <a:ext cx="124500" cy="124500"/>
            </a:xfrm>
            <a:prstGeom prst="ellipse">
              <a:avLst/>
            </a:prstGeom>
            <a:solidFill>
              <a:srgbClr val="031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7915707" y="927197"/>
              <a:ext cx="314400" cy="31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7749280" y="417646"/>
              <a:ext cx="124500" cy="1245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rgbClr val="8BF0F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8725342" y="1346196"/>
              <a:ext cx="124500" cy="1245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rgbClr val="8BF0F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5"/>
          <p:cNvGrpSpPr/>
          <p:nvPr/>
        </p:nvGrpSpPr>
        <p:grpSpPr>
          <a:xfrm>
            <a:off x="819150" y="635000"/>
            <a:ext cx="7352450" cy="3974575"/>
            <a:chOff x="819150" y="635000"/>
            <a:chExt cx="7352450" cy="3974575"/>
          </a:xfrm>
        </p:grpSpPr>
        <p:grpSp>
          <p:nvGrpSpPr>
            <p:cNvPr id="1117" name="Google Shape;1117;p35"/>
            <p:cNvGrpSpPr/>
            <p:nvPr/>
          </p:nvGrpSpPr>
          <p:grpSpPr>
            <a:xfrm>
              <a:off x="978650" y="709675"/>
              <a:ext cx="7192950" cy="3899900"/>
              <a:chOff x="978650" y="709675"/>
              <a:chExt cx="7192950" cy="3899900"/>
            </a:xfrm>
          </p:grpSpPr>
          <p:grpSp>
            <p:nvGrpSpPr>
              <p:cNvPr id="1118" name="Google Shape;1118;p35"/>
              <p:cNvGrpSpPr/>
              <p:nvPr/>
            </p:nvGrpSpPr>
            <p:grpSpPr>
              <a:xfrm>
                <a:off x="978650" y="709675"/>
                <a:ext cx="7192950" cy="3899900"/>
                <a:chOff x="1061200" y="709675"/>
                <a:chExt cx="7192950" cy="3899900"/>
              </a:xfrm>
            </p:grpSpPr>
            <p:sp>
              <p:nvSpPr>
                <p:cNvPr id="1119" name="Google Shape;1119;p35"/>
                <p:cNvSpPr/>
                <p:nvPr/>
              </p:nvSpPr>
              <p:spPr>
                <a:xfrm>
                  <a:off x="1061200" y="709675"/>
                  <a:ext cx="7192950" cy="38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718" h="155996" extrusionOk="0">
                      <a:moveTo>
                        <a:pt x="1194" y="143660"/>
                      </a:moveTo>
                      <a:lnTo>
                        <a:pt x="1194" y="107049"/>
                      </a:lnTo>
                      <a:lnTo>
                        <a:pt x="12336" y="96304"/>
                      </a:lnTo>
                      <a:lnTo>
                        <a:pt x="12336" y="46560"/>
                      </a:lnTo>
                      <a:lnTo>
                        <a:pt x="0" y="33428"/>
                      </a:lnTo>
                      <a:lnTo>
                        <a:pt x="0" y="11939"/>
                      </a:lnTo>
                      <a:lnTo>
                        <a:pt x="20295" y="11939"/>
                      </a:lnTo>
                      <a:lnTo>
                        <a:pt x="35020" y="0"/>
                      </a:lnTo>
                      <a:lnTo>
                        <a:pt x="118987" y="0"/>
                      </a:lnTo>
                      <a:lnTo>
                        <a:pt x="259463" y="0"/>
                      </a:lnTo>
                      <a:lnTo>
                        <a:pt x="266825" y="7362"/>
                      </a:lnTo>
                      <a:lnTo>
                        <a:pt x="266825" y="23081"/>
                      </a:lnTo>
                      <a:lnTo>
                        <a:pt x="287718" y="38601"/>
                      </a:lnTo>
                      <a:lnTo>
                        <a:pt x="287718" y="130926"/>
                      </a:lnTo>
                      <a:lnTo>
                        <a:pt x="274187" y="143660"/>
                      </a:lnTo>
                      <a:lnTo>
                        <a:pt x="81182" y="143660"/>
                      </a:lnTo>
                      <a:lnTo>
                        <a:pt x="71233" y="155996"/>
                      </a:lnTo>
                      <a:lnTo>
                        <a:pt x="17510" y="15599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F0F1">
                        <a:alpha val="55686"/>
                      </a:srgbClr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20" name="Google Shape;1120;p35"/>
                <p:cNvSpPr/>
                <p:nvPr/>
              </p:nvSpPr>
              <p:spPr>
                <a:xfrm>
                  <a:off x="1528800" y="3843525"/>
                  <a:ext cx="6576100" cy="59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44" h="23615" extrusionOk="0">
                      <a:moveTo>
                        <a:pt x="263044" y="0"/>
                      </a:moveTo>
                      <a:lnTo>
                        <a:pt x="250874" y="10927"/>
                      </a:lnTo>
                      <a:lnTo>
                        <a:pt x="58038" y="10788"/>
                      </a:lnTo>
                      <a:lnTo>
                        <a:pt x="47751" y="23551"/>
                      </a:lnTo>
                      <a:lnTo>
                        <a:pt x="0" y="23615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21" name="Google Shape;1121;p35"/>
              <p:cNvGrpSpPr/>
              <p:nvPr/>
            </p:nvGrpSpPr>
            <p:grpSpPr>
              <a:xfrm>
                <a:off x="1073750" y="1087500"/>
                <a:ext cx="273000" cy="453125"/>
                <a:chOff x="1156300" y="1087500"/>
                <a:chExt cx="273000" cy="453125"/>
              </a:xfrm>
            </p:grpSpPr>
            <p:sp>
              <p:nvSpPr>
                <p:cNvPr id="1122" name="Google Shape;1122;p35"/>
                <p:cNvSpPr/>
                <p:nvPr/>
              </p:nvSpPr>
              <p:spPr>
                <a:xfrm>
                  <a:off x="1156300" y="10875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5"/>
                <p:cNvSpPr/>
                <p:nvPr/>
              </p:nvSpPr>
              <p:spPr>
                <a:xfrm>
                  <a:off x="1156300" y="1182333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35"/>
                <p:cNvSpPr/>
                <p:nvPr/>
              </p:nvSpPr>
              <p:spPr>
                <a:xfrm>
                  <a:off x="1156300" y="1277167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5"/>
                <p:cNvSpPr/>
                <p:nvPr/>
              </p:nvSpPr>
              <p:spPr>
                <a:xfrm>
                  <a:off x="1156300" y="13720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5"/>
                <p:cNvSpPr/>
                <p:nvPr/>
              </p:nvSpPr>
              <p:spPr>
                <a:xfrm>
                  <a:off x="1156300" y="14668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27" name="Google Shape;1127;p35"/>
            <p:cNvGrpSpPr/>
            <p:nvPr/>
          </p:nvGrpSpPr>
          <p:grpSpPr>
            <a:xfrm>
              <a:off x="819150" y="635000"/>
              <a:ext cx="5782572" cy="1911350"/>
              <a:chOff x="819150" y="635000"/>
              <a:chExt cx="5782572" cy="1911350"/>
            </a:xfrm>
          </p:grpSpPr>
          <p:grpSp>
            <p:nvGrpSpPr>
              <p:cNvPr id="1128" name="Google Shape;1128;p35"/>
              <p:cNvGrpSpPr/>
              <p:nvPr/>
            </p:nvGrpSpPr>
            <p:grpSpPr>
              <a:xfrm>
                <a:off x="819150" y="812875"/>
                <a:ext cx="371475" cy="1733475"/>
                <a:chOff x="819150" y="812875"/>
                <a:chExt cx="371475" cy="1733475"/>
              </a:xfrm>
            </p:grpSpPr>
            <p:sp>
              <p:nvSpPr>
                <p:cNvPr id="1129" name="Google Shape;1129;p35"/>
                <p:cNvSpPr/>
                <p:nvPr/>
              </p:nvSpPr>
              <p:spPr>
                <a:xfrm>
                  <a:off x="933450" y="1641475"/>
                  <a:ext cx="257175" cy="90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7" h="36195" extrusionOk="0">
                      <a:moveTo>
                        <a:pt x="0" y="0"/>
                      </a:moveTo>
                      <a:lnTo>
                        <a:pt x="10287" y="11430"/>
                      </a:lnTo>
                      <a:lnTo>
                        <a:pt x="10287" y="36195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</p:sp>
            <p:grpSp>
              <p:nvGrpSpPr>
                <p:cNvPr id="1130" name="Google Shape;1130;p35"/>
                <p:cNvGrpSpPr/>
                <p:nvPr/>
              </p:nvGrpSpPr>
              <p:grpSpPr>
                <a:xfrm>
                  <a:off x="819150" y="812875"/>
                  <a:ext cx="76200" cy="533325"/>
                  <a:chOff x="901700" y="812875"/>
                  <a:chExt cx="76200" cy="533325"/>
                </a:xfrm>
              </p:grpSpPr>
              <p:cxnSp>
                <p:nvCxnSpPr>
                  <p:cNvPr id="1131" name="Google Shape;1131;p35"/>
                  <p:cNvCxnSpPr/>
                  <p:nvPr/>
                </p:nvCxnSpPr>
                <p:spPr>
                  <a:xfrm rot="10800000">
                    <a:off x="977900" y="812875"/>
                    <a:ext cx="0" cy="333300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chemeClr val="l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71438" algn="bl" rotWithShape="0">
                      <a:schemeClr val="lt2">
                        <a:alpha val="50000"/>
                      </a:schemeClr>
                    </a:outerShdw>
                  </a:effectLst>
                </p:spPr>
              </p:cxnSp>
              <p:cxnSp>
                <p:nvCxnSpPr>
                  <p:cNvPr id="1132" name="Google Shape;1132;p35"/>
                  <p:cNvCxnSpPr/>
                  <p:nvPr/>
                </p:nvCxnSpPr>
                <p:spPr>
                  <a:xfrm rot="10800000">
                    <a:off x="901700" y="889000"/>
                    <a:ext cx="0" cy="457200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chemeClr val="l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71438" algn="bl" rotWithShape="0">
                      <a:schemeClr val="lt2">
                        <a:alpha val="50000"/>
                      </a:schemeClr>
                    </a:outerShdw>
                  </a:effectLst>
                </p:spPr>
              </p:cxnSp>
            </p:grpSp>
          </p:grpSp>
          <p:grpSp>
            <p:nvGrpSpPr>
              <p:cNvPr id="1133" name="Google Shape;1133;p35"/>
              <p:cNvGrpSpPr/>
              <p:nvPr/>
            </p:nvGrpSpPr>
            <p:grpSpPr>
              <a:xfrm>
                <a:off x="1393872" y="635000"/>
                <a:ext cx="5207850" cy="444235"/>
                <a:chOff x="1393872" y="635000"/>
                <a:chExt cx="5207850" cy="444235"/>
              </a:xfrm>
            </p:grpSpPr>
            <p:grpSp>
              <p:nvGrpSpPr>
                <p:cNvPr id="1134" name="Google Shape;1134;p35"/>
                <p:cNvGrpSpPr/>
                <p:nvPr/>
              </p:nvGrpSpPr>
              <p:grpSpPr>
                <a:xfrm>
                  <a:off x="1393872" y="678585"/>
                  <a:ext cx="400525" cy="400650"/>
                  <a:chOff x="1476422" y="678585"/>
                  <a:chExt cx="400525" cy="400650"/>
                </a:xfrm>
              </p:grpSpPr>
              <p:sp>
                <p:nvSpPr>
                  <p:cNvPr id="1135" name="Google Shape;1135;p35"/>
                  <p:cNvSpPr/>
                  <p:nvPr/>
                </p:nvSpPr>
                <p:spPr>
                  <a:xfrm>
                    <a:off x="1476422" y="806235"/>
                    <a:ext cx="273000" cy="273000"/>
                  </a:xfrm>
                  <a:prstGeom prst="star4">
                    <a:avLst>
                      <a:gd name="adj" fmla="val 23648"/>
                    </a:avLst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66675" dir="426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5"/>
                  <p:cNvSpPr/>
                  <p:nvPr/>
                </p:nvSpPr>
                <p:spPr>
                  <a:xfrm>
                    <a:off x="1696947" y="678585"/>
                    <a:ext cx="180000" cy="180000"/>
                  </a:xfrm>
                  <a:prstGeom prst="star4">
                    <a:avLst>
                      <a:gd name="adj" fmla="val 23648"/>
                    </a:avLst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57150" dist="66675" dir="426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37" name="Google Shape;1137;p35"/>
                <p:cNvGrpSpPr/>
                <p:nvPr/>
              </p:nvGrpSpPr>
              <p:grpSpPr>
                <a:xfrm>
                  <a:off x="6188425" y="655071"/>
                  <a:ext cx="413297" cy="124500"/>
                  <a:chOff x="6270975" y="655071"/>
                  <a:chExt cx="413297" cy="124500"/>
                </a:xfrm>
              </p:grpSpPr>
              <p:sp>
                <p:nvSpPr>
                  <p:cNvPr id="1138" name="Google Shape;1138;p35"/>
                  <p:cNvSpPr/>
                  <p:nvPr/>
                </p:nvSpPr>
                <p:spPr>
                  <a:xfrm>
                    <a:off x="6270975" y="655071"/>
                    <a:ext cx="124500" cy="1245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71438" dist="19050" dir="5400000" algn="bl" rotWithShape="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5"/>
                  <p:cNvSpPr/>
                  <p:nvPr/>
                </p:nvSpPr>
                <p:spPr>
                  <a:xfrm>
                    <a:off x="6415372" y="655071"/>
                    <a:ext cx="124500" cy="1245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71438" dist="19050" dir="5400000" algn="bl" rotWithShape="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5"/>
                  <p:cNvSpPr/>
                  <p:nvPr/>
                </p:nvSpPr>
                <p:spPr>
                  <a:xfrm>
                    <a:off x="6559772" y="655071"/>
                    <a:ext cx="124500" cy="1245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71438" dist="19050" dir="5400000" algn="bl" rotWithShape="0">
                      <a:schemeClr val="lt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141" name="Google Shape;1141;p35"/>
                <p:cNvCxnSpPr/>
                <p:nvPr/>
              </p:nvCxnSpPr>
              <p:spPr>
                <a:xfrm>
                  <a:off x="2238375" y="635000"/>
                  <a:ext cx="15336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362943" y="205416"/>
            <a:ext cx="7928073" cy="4465405"/>
            <a:chOff x="362943" y="205416"/>
            <a:chExt cx="7928073" cy="4465405"/>
          </a:xfrm>
        </p:grpSpPr>
        <p:grpSp>
          <p:nvGrpSpPr>
            <p:cNvPr id="55" name="Google Shape;55;p3"/>
            <p:cNvGrpSpPr/>
            <p:nvPr/>
          </p:nvGrpSpPr>
          <p:grpSpPr>
            <a:xfrm>
              <a:off x="968225" y="595459"/>
              <a:ext cx="7322791" cy="3743736"/>
              <a:chOff x="968225" y="595459"/>
              <a:chExt cx="7322791" cy="3743736"/>
            </a:xfrm>
          </p:grpSpPr>
          <p:grpSp>
            <p:nvGrpSpPr>
              <p:cNvPr id="56" name="Google Shape;56;p3"/>
              <p:cNvGrpSpPr/>
              <p:nvPr/>
            </p:nvGrpSpPr>
            <p:grpSpPr>
              <a:xfrm>
                <a:off x="968225" y="595459"/>
                <a:ext cx="7322791" cy="3743736"/>
                <a:chOff x="968225" y="595459"/>
                <a:chExt cx="7322791" cy="3743736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968225" y="732075"/>
                  <a:ext cx="7104777" cy="360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66" h="157740" extrusionOk="0">
                      <a:moveTo>
                        <a:pt x="25750" y="0"/>
                      </a:moveTo>
                      <a:lnTo>
                        <a:pt x="0" y="25558"/>
                      </a:lnTo>
                      <a:lnTo>
                        <a:pt x="0" y="134498"/>
                      </a:lnTo>
                      <a:lnTo>
                        <a:pt x="11748" y="146159"/>
                      </a:lnTo>
                      <a:lnTo>
                        <a:pt x="39268" y="146159"/>
                      </a:lnTo>
                      <a:lnTo>
                        <a:pt x="50936" y="157740"/>
                      </a:lnTo>
                      <a:lnTo>
                        <a:pt x="291613" y="157740"/>
                      </a:lnTo>
                      <a:lnTo>
                        <a:pt x="307666" y="141807"/>
                      </a:lnTo>
                      <a:lnTo>
                        <a:pt x="307666" y="21085"/>
                      </a:lnTo>
                      <a:lnTo>
                        <a:pt x="290647" y="21085"/>
                      </a:lnTo>
                      <a:lnTo>
                        <a:pt x="279059" y="9585"/>
                      </a:lnTo>
                      <a:lnTo>
                        <a:pt x="237687" y="9585"/>
                      </a:lnTo>
                      <a:lnTo>
                        <a:pt x="22852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F0F1">
                        <a:alpha val="55686"/>
                      </a:srgbClr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8" name="Google Shape;58;p3"/>
                <p:cNvSpPr/>
                <p:nvPr/>
              </p:nvSpPr>
              <p:spPr>
                <a:xfrm rot="10800000">
                  <a:off x="6068116" y="595459"/>
                  <a:ext cx="2222900" cy="5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16" h="21574" extrusionOk="0">
                      <a:moveTo>
                        <a:pt x="0" y="0"/>
                      </a:moveTo>
                      <a:lnTo>
                        <a:pt x="22670" y="0"/>
                      </a:lnTo>
                      <a:lnTo>
                        <a:pt x="33433" y="10763"/>
                      </a:lnTo>
                      <a:lnTo>
                        <a:pt x="78105" y="10763"/>
                      </a:lnTo>
                      <a:lnTo>
                        <a:pt x="88916" y="2157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</p:sp>
            <p:sp>
              <p:nvSpPr>
                <p:cNvPr id="59" name="Google Shape;59;p3"/>
                <p:cNvSpPr/>
                <p:nvPr/>
              </p:nvSpPr>
              <p:spPr>
                <a:xfrm rot="10800000">
                  <a:off x="5985954" y="620459"/>
                  <a:ext cx="204775" cy="2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" h="8191" extrusionOk="0">
                      <a:moveTo>
                        <a:pt x="8191" y="8191"/>
                      </a:move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536672">
                        <a:alpha val="41568"/>
                      </a:srgbClr>
                    </a:gs>
                    <a:gs pos="100000">
                      <a:srgbClr val="03151B">
                        <a:alpha val="63137"/>
                      </a:srgbClr>
                    </a:gs>
                  </a:gsLst>
                  <a:lin ang="0" scaled="0"/>
                </a:gradFill>
                <a:ln w="19050" cap="rnd" cmpd="sng">
                  <a:solidFill>
                    <a:srgbClr val="8BF0F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60" name="Google Shape;60;p3"/>
              <p:cNvGrpSpPr/>
              <p:nvPr/>
            </p:nvGrpSpPr>
            <p:grpSpPr>
              <a:xfrm>
                <a:off x="7731878" y="3474900"/>
                <a:ext cx="273000" cy="453125"/>
                <a:chOff x="1156300" y="1087500"/>
                <a:chExt cx="273000" cy="453125"/>
              </a:xfrm>
            </p:grpSpPr>
            <p:sp>
              <p:nvSpPr>
                <p:cNvPr id="61" name="Google Shape;61;p3"/>
                <p:cNvSpPr/>
                <p:nvPr/>
              </p:nvSpPr>
              <p:spPr>
                <a:xfrm>
                  <a:off x="1156300" y="10875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156300" y="1182333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156300" y="1277167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156300" y="13720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1156300" y="14668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" name="Google Shape;66;p3"/>
            <p:cNvGrpSpPr/>
            <p:nvPr/>
          </p:nvGrpSpPr>
          <p:grpSpPr>
            <a:xfrm flipH="1">
              <a:off x="4365355" y="4546321"/>
              <a:ext cx="413297" cy="124500"/>
              <a:chOff x="6270975" y="655071"/>
              <a:chExt cx="413297" cy="124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 rot="10800000">
              <a:off x="362943" y="3921630"/>
              <a:ext cx="2305063" cy="539350"/>
              <a:chOff x="1714500" y="3525850"/>
              <a:chExt cx="2305063" cy="539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1714500" y="3525850"/>
                <a:ext cx="2222900" cy="539350"/>
              </a:xfrm>
              <a:custGeom>
                <a:avLst/>
                <a:gdLst/>
                <a:ahLst/>
                <a:cxnLst/>
                <a:rect l="l" t="t" r="r" b="b"/>
                <a:pathLst>
                  <a:path w="88916" h="21574" extrusionOk="0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72" name="Google Shape;72;p3"/>
              <p:cNvSpPr/>
              <p:nvPr/>
            </p:nvSpPr>
            <p:spPr>
              <a:xfrm>
                <a:off x="3814788" y="3835425"/>
                <a:ext cx="204775" cy="204775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8191" extrusionOk="0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w="19050" cap="rnd" cmpd="sng">
                <a:solidFill>
                  <a:srgbClr val="8BF0F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402862" y="205416"/>
              <a:ext cx="1592856" cy="1552800"/>
              <a:chOff x="402862" y="205416"/>
              <a:chExt cx="1592856" cy="1552800"/>
            </a:xfrm>
          </p:grpSpPr>
          <p:sp>
            <p:nvSpPr>
              <p:cNvPr id="74" name="Google Shape;74;p3"/>
              <p:cNvSpPr/>
              <p:nvPr/>
            </p:nvSpPr>
            <p:spPr>
              <a:xfrm flipH="1">
                <a:off x="442917" y="205416"/>
                <a:ext cx="1552800" cy="1552800"/>
              </a:xfrm>
              <a:prstGeom prst="arc">
                <a:avLst>
                  <a:gd name="adj1" fmla="val 19124645"/>
                  <a:gd name="adj2" fmla="val 3225552"/>
                </a:avLst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 flipH="1">
                <a:off x="402862" y="1070996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 flipH="1">
                <a:off x="557368" y="319892"/>
                <a:ext cx="1323900" cy="1323900"/>
              </a:xfrm>
              <a:prstGeom prst="arc">
                <a:avLst>
                  <a:gd name="adj1" fmla="val 13256328"/>
                  <a:gd name="adj2" fmla="val 4128570"/>
                </a:avLst>
              </a:prstGeom>
              <a:noFill/>
              <a:ln w="19050" cap="rnd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 flipH="1">
                <a:off x="679042" y="441666"/>
                <a:ext cx="1080000" cy="1080300"/>
              </a:xfrm>
              <a:prstGeom prst="ellipse">
                <a:avLst/>
              </a:prstGeom>
              <a:solidFill>
                <a:srgbClr val="536672">
                  <a:alpha val="5385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" name="Google Shape;78;p3"/>
              <p:cNvGrpSpPr/>
              <p:nvPr/>
            </p:nvGrpSpPr>
            <p:grpSpPr>
              <a:xfrm>
                <a:off x="846121" y="613374"/>
                <a:ext cx="746404" cy="746404"/>
                <a:chOff x="-3513575" y="-1700575"/>
                <a:chExt cx="1497000" cy="1497000"/>
              </a:xfrm>
            </p:grpSpPr>
            <p:sp>
              <p:nvSpPr>
                <p:cNvPr id="79" name="Google Shape;79;p3"/>
                <p:cNvSpPr/>
                <p:nvPr/>
              </p:nvSpPr>
              <p:spPr>
                <a:xfrm>
                  <a:off x="-3513575" y="-1700575"/>
                  <a:ext cx="1497000" cy="1497000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-3184175" y="-1371175"/>
                  <a:ext cx="838200" cy="838200"/>
                </a:xfrm>
                <a:prstGeom prst="star32">
                  <a:avLst>
                    <a:gd name="adj" fmla="val 375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-2965337" y="-1152337"/>
                  <a:ext cx="400500" cy="400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" name="Google Shape;82;p3"/>
              <p:cNvSpPr/>
              <p:nvPr/>
            </p:nvSpPr>
            <p:spPr>
              <a:xfrm flipH="1">
                <a:off x="1496195" y="353353"/>
                <a:ext cx="124500" cy="124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1746300" y="2947825"/>
            <a:ext cx="5651400" cy="573300"/>
          </a:xfrm>
          <a:prstGeom prst="rect">
            <a:avLst/>
          </a:prstGeom>
          <a:effectLst>
            <a:outerShdw blurRad="18573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722600" y="3521150"/>
            <a:ext cx="56988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13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1"/>
            </a:gs>
            <a:gs pos="50000">
              <a:srgbClr val="000000">
                <a:alpha val="90588"/>
              </a:srgbClr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7696707" y="203376"/>
            <a:ext cx="1323900" cy="1323900"/>
          </a:xfrm>
          <a:prstGeom prst="arc">
            <a:avLst>
              <a:gd name="adj1" fmla="val 15120893"/>
              <a:gd name="adj2" fmla="val 2401305"/>
            </a:avLst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7818658" y="320425"/>
            <a:ext cx="1080000" cy="1080300"/>
          </a:xfrm>
          <a:prstGeom prst="ellipse">
            <a:avLst/>
          </a:prstGeom>
          <a:solidFill>
            <a:srgbClr val="595959">
              <a:alpha val="547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7985521" y="492122"/>
            <a:ext cx="746400" cy="746400"/>
          </a:xfrm>
          <a:prstGeom prst="star16">
            <a:avLst>
              <a:gd name="adj" fmla="val 33407"/>
            </a:avLst>
          </a:prstGeom>
          <a:solidFill>
            <a:schemeClr val="lt2"/>
          </a:solidFill>
          <a:ln>
            <a:noFill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8296407" y="803072"/>
            <a:ext cx="124500" cy="124500"/>
          </a:xfrm>
          <a:prstGeom prst="ellipse">
            <a:avLst/>
          </a:prstGeom>
          <a:solidFill>
            <a:srgbClr val="031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8201457" y="708122"/>
            <a:ext cx="314400" cy="314400"/>
          </a:xfrm>
          <a:prstGeom prst="star8">
            <a:avLst>
              <a:gd name="adj" fmla="val 1367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8739880" y="312871"/>
            <a:ext cx="124500" cy="1245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5400000" algn="bl" rotWithShape="0">
              <a:srgbClr val="8BF0F1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332200" y="273050"/>
            <a:ext cx="8480400" cy="4605075"/>
          </a:xfrm>
          <a:custGeom>
            <a:avLst/>
            <a:gdLst/>
            <a:ahLst/>
            <a:cxnLst/>
            <a:rect l="l" t="t" r="r" b="b"/>
            <a:pathLst>
              <a:path w="339216" h="184203" extrusionOk="0">
                <a:moveTo>
                  <a:pt x="1409" y="169361"/>
                </a:moveTo>
                <a:lnTo>
                  <a:pt x="1409" y="126200"/>
                </a:lnTo>
                <a:lnTo>
                  <a:pt x="14544" y="113534"/>
                </a:lnTo>
                <a:lnTo>
                  <a:pt x="14544" y="54890"/>
                </a:lnTo>
                <a:lnTo>
                  <a:pt x="0" y="39408"/>
                </a:lnTo>
                <a:lnTo>
                  <a:pt x="0" y="14076"/>
                </a:lnTo>
                <a:lnTo>
                  <a:pt x="23927" y="14076"/>
                </a:lnTo>
                <a:lnTo>
                  <a:pt x="41286" y="0"/>
                </a:lnTo>
                <a:lnTo>
                  <a:pt x="140274" y="0"/>
                </a:lnTo>
                <a:lnTo>
                  <a:pt x="305881" y="0"/>
                </a:lnTo>
                <a:lnTo>
                  <a:pt x="314560" y="8679"/>
                </a:lnTo>
                <a:lnTo>
                  <a:pt x="314560" y="27211"/>
                </a:lnTo>
                <a:lnTo>
                  <a:pt x="339192" y="45507"/>
                </a:lnTo>
                <a:lnTo>
                  <a:pt x="339216" y="155591"/>
                </a:lnTo>
                <a:lnTo>
                  <a:pt x="309540" y="184203"/>
                </a:lnTo>
                <a:lnTo>
                  <a:pt x="275133" y="184203"/>
                </a:lnTo>
                <a:lnTo>
                  <a:pt x="83977" y="183905"/>
                </a:lnTo>
                <a:lnTo>
                  <a:pt x="20643" y="18390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3" name="Google Shape;123;p6"/>
          <p:cNvGrpSpPr/>
          <p:nvPr/>
        </p:nvGrpSpPr>
        <p:grpSpPr>
          <a:xfrm flipH="1">
            <a:off x="362172" y="2968910"/>
            <a:ext cx="400525" cy="400650"/>
            <a:chOff x="1476422" y="678585"/>
            <a:chExt cx="400525" cy="400650"/>
          </a:xfrm>
        </p:grpSpPr>
        <p:sp>
          <p:nvSpPr>
            <p:cNvPr id="124" name="Google Shape;124;p6"/>
            <p:cNvSpPr/>
            <p:nvPr/>
          </p:nvSpPr>
          <p:spPr>
            <a:xfrm>
              <a:off x="1476422" y="806235"/>
              <a:ext cx="273000" cy="273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696947" y="678585"/>
              <a:ext cx="180000" cy="180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6"/>
          <p:cNvGrpSpPr/>
          <p:nvPr/>
        </p:nvGrpSpPr>
        <p:grpSpPr>
          <a:xfrm>
            <a:off x="6902800" y="214321"/>
            <a:ext cx="413297" cy="124500"/>
            <a:chOff x="6270975" y="655071"/>
            <a:chExt cx="413297" cy="124500"/>
          </a:xfrm>
        </p:grpSpPr>
        <p:sp>
          <p:nvSpPr>
            <p:cNvPr id="127" name="Google Shape;127;p6"/>
            <p:cNvSpPr/>
            <p:nvPr/>
          </p:nvSpPr>
          <p:spPr>
            <a:xfrm>
              <a:off x="6270975" y="655071"/>
              <a:ext cx="124500" cy="124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415372" y="655071"/>
              <a:ext cx="124500" cy="124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559772" y="655071"/>
              <a:ext cx="124500" cy="124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6"/>
          <p:cNvSpPr/>
          <p:nvPr/>
        </p:nvSpPr>
        <p:spPr>
          <a:xfrm>
            <a:off x="332200" y="1412875"/>
            <a:ext cx="257175" cy="904875"/>
          </a:xfrm>
          <a:custGeom>
            <a:avLst/>
            <a:gdLst/>
            <a:ahLst/>
            <a:cxnLst/>
            <a:rect l="l" t="t" r="r" b="b"/>
            <a:pathLst>
              <a:path w="10287" h="36195" extrusionOk="0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131" name="Google Shape;131;p6"/>
          <p:cNvGrpSpPr/>
          <p:nvPr/>
        </p:nvGrpSpPr>
        <p:grpSpPr>
          <a:xfrm>
            <a:off x="8212000" y="4186250"/>
            <a:ext cx="722450" cy="790463"/>
            <a:chOff x="7807400" y="3886188"/>
            <a:chExt cx="722450" cy="790463"/>
          </a:xfrm>
        </p:grpSpPr>
        <p:cxnSp>
          <p:nvCxnSpPr>
            <p:cNvPr id="132" name="Google Shape;132;p6"/>
            <p:cNvCxnSpPr/>
            <p:nvPr/>
          </p:nvCxnSpPr>
          <p:spPr>
            <a:xfrm flipH="1">
              <a:off x="7874050" y="3886188"/>
              <a:ext cx="655800" cy="6225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2">
                  <a:alpha val="50000"/>
                </a:schemeClr>
              </a:outerShdw>
            </a:effectLst>
          </p:spPr>
        </p:cxnSp>
        <p:cxnSp>
          <p:nvCxnSpPr>
            <p:cNvPr id="133" name="Google Shape;133;p6"/>
            <p:cNvCxnSpPr/>
            <p:nvPr/>
          </p:nvCxnSpPr>
          <p:spPr>
            <a:xfrm flipH="1">
              <a:off x="7807400" y="4108450"/>
              <a:ext cx="600000" cy="5682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2">
                  <a:alpha val="50000"/>
                </a:schemeClr>
              </a:outerShdw>
            </a:effectLst>
          </p:spPr>
        </p:cxnSp>
      </p:grpSp>
      <p:cxnSp>
        <p:nvCxnSpPr>
          <p:cNvPr id="134" name="Google Shape;134;p6"/>
          <p:cNvCxnSpPr/>
          <p:nvPr/>
        </p:nvCxnSpPr>
        <p:spPr>
          <a:xfrm>
            <a:off x="5210175" y="185738"/>
            <a:ext cx="1533600" cy="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rgbClr val="8BF0F1">
                <a:alpha val="50000"/>
              </a:srgbClr>
            </a:outerShdw>
          </a:effectLst>
        </p:spPr>
      </p:cxnSp>
      <p:grpSp>
        <p:nvGrpSpPr>
          <p:cNvPr id="135" name="Google Shape;135;p6"/>
          <p:cNvGrpSpPr/>
          <p:nvPr/>
        </p:nvGrpSpPr>
        <p:grpSpPr>
          <a:xfrm>
            <a:off x="180975" y="450925"/>
            <a:ext cx="76200" cy="533325"/>
            <a:chOff x="901700" y="812875"/>
            <a:chExt cx="76200" cy="533325"/>
          </a:xfrm>
        </p:grpSpPr>
        <p:cxnSp>
          <p:nvCxnSpPr>
            <p:cNvPr id="136" name="Google Shape;136;p6"/>
            <p:cNvCxnSpPr/>
            <p:nvPr/>
          </p:nvCxnSpPr>
          <p:spPr>
            <a:xfrm rot="10800000">
              <a:off x="977900" y="812875"/>
              <a:ext cx="0" cy="3333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2">
                  <a:alpha val="50000"/>
                </a:schemeClr>
              </a:outerShdw>
            </a:effectLst>
          </p:spPr>
        </p:cxnSp>
        <p:cxnSp>
          <p:nvCxnSpPr>
            <p:cNvPr id="137" name="Google Shape;137;p6"/>
            <p:cNvCxnSpPr/>
            <p:nvPr/>
          </p:nvCxnSpPr>
          <p:spPr>
            <a:xfrm rot="10800000">
              <a:off x="901700" y="889000"/>
              <a:ext cx="0" cy="4572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2">
                  <a:alpha val="50000"/>
                </a:schemeClr>
              </a:outerShdw>
            </a:effectLst>
          </p:spPr>
        </p:cxnSp>
      </p:grpSp>
      <p:grpSp>
        <p:nvGrpSpPr>
          <p:cNvPr id="138" name="Google Shape;138;p6"/>
          <p:cNvGrpSpPr/>
          <p:nvPr/>
        </p:nvGrpSpPr>
        <p:grpSpPr>
          <a:xfrm>
            <a:off x="440225" y="708563"/>
            <a:ext cx="273000" cy="547950"/>
            <a:chOff x="440225" y="684750"/>
            <a:chExt cx="273000" cy="547950"/>
          </a:xfrm>
        </p:grpSpPr>
        <p:sp>
          <p:nvSpPr>
            <p:cNvPr id="139" name="Google Shape;139;p6"/>
            <p:cNvSpPr/>
            <p:nvPr/>
          </p:nvSpPr>
          <p:spPr>
            <a:xfrm>
              <a:off x="440225" y="779575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40225" y="874408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40225" y="969242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40225" y="1064075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440225" y="1158900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440225" y="684750"/>
              <a:ext cx="2730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5" name="Google Shape;145;p6"/>
          <p:cNvCxnSpPr/>
          <p:nvPr/>
        </p:nvCxnSpPr>
        <p:spPr>
          <a:xfrm>
            <a:off x="889000" y="4957763"/>
            <a:ext cx="1497000" cy="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075825" y="539500"/>
            <a:ext cx="6992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9"/>
          <p:cNvGrpSpPr/>
          <p:nvPr/>
        </p:nvGrpSpPr>
        <p:grpSpPr>
          <a:xfrm>
            <a:off x="595084" y="624688"/>
            <a:ext cx="8374228" cy="4409313"/>
            <a:chOff x="595084" y="624688"/>
            <a:chExt cx="8374228" cy="4409313"/>
          </a:xfrm>
        </p:grpSpPr>
        <p:grpSp>
          <p:nvGrpSpPr>
            <p:cNvPr id="213" name="Google Shape;213;p9"/>
            <p:cNvGrpSpPr/>
            <p:nvPr/>
          </p:nvGrpSpPr>
          <p:grpSpPr>
            <a:xfrm>
              <a:off x="968213" y="624688"/>
              <a:ext cx="7596674" cy="3745756"/>
              <a:chOff x="968213" y="624688"/>
              <a:chExt cx="7596674" cy="3745756"/>
            </a:xfrm>
          </p:grpSpPr>
          <p:grpSp>
            <p:nvGrpSpPr>
              <p:cNvPr id="214" name="Google Shape;214;p9"/>
              <p:cNvGrpSpPr/>
              <p:nvPr/>
            </p:nvGrpSpPr>
            <p:grpSpPr>
              <a:xfrm>
                <a:off x="968213" y="624688"/>
                <a:ext cx="7596674" cy="3745756"/>
                <a:chOff x="968213" y="624688"/>
                <a:chExt cx="7596674" cy="3745756"/>
              </a:xfrm>
            </p:grpSpPr>
            <p:sp>
              <p:nvSpPr>
                <p:cNvPr id="215" name="Google Shape;215;p9"/>
                <p:cNvSpPr/>
                <p:nvPr/>
              </p:nvSpPr>
              <p:spPr>
                <a:xfrm>
                  <a:off x="1056950" y="725000"/>
                  <a:ext cx="7030924" cy="3645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61" h="162743" extrusionOk="0">
                      <a:moveTo>
                        <a:pt x="298102" y="162743"/>
                      </a:moveTo>
                      <a:lnTo>
                        <a:pt x="298741" y="125684"/>
                      </a:lnTo>
                      <a:lnTo>
                        <a:pt x="298743" y="107328"/>
                      </a:lnTo>
                      <a:lnTo>
                        <a:pt x="286466" y="95080"/>
                      </a:lnTo>
                      <a:lnTo>
                        <a:pt x="286466" y="49558"/>
                      </a:lnTo>
                      <a:lnTo>
                        <a:pt x="299061" y="36990"/>
                      </a:lnTo>
                      <a:lnTo>
                        <a:pt x="299061" y="0"/>
                      </a:lnTo>
                      <a:lnTo>
                        <a:pt x="13624" y="0"/>
                      </a:lnTo>
                      <a:lnTo>
                        <a:pt x="284" y="13310"/>
                      </a:lnTo>
                      <a:lnTo>
                        <a:pt x="284" y="34265"/>
                      </a:lnTo>
                      <a:lnTo>
                        <a:pt x="14760" y="48708"/>
                      </a:lnTo>
                      <a:lnTo>
                        <a:pt x="14760" y="101098"/>
                      </a:lnTo>
                      <a:lnTo>
                        <a:pt x="0" y="115823"/>
                      </a:lnTo>
                      <a:lnTo>
                        <a:pt x="0" y="150372"/>
                      </a:lnTo>
                      <a:lnTo>
                        <a:pt x="184" y="16244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F0F1">
                        <a:alpha val="57647"/>
                      </a:srgbClr>
                    </a:gs>
                    <a:gs pos="100000">
                      <a:srgbClr val="595959">
                        <a:alpha val="95294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16" name="Google Shape;216;p9"/>
                <p:cNvGrpSpPr/>
                <p:nvPr/>
              </p:nvGrpSpPr>
              <p:grpSpPr>
                <a:xfrm rot="10800000">
                  <a:off x="7706681" y="838575"/>
                  <a:ext cx="281763" cy="642825"/>
                  <a:chOff x="462400" y="3958050"/>
                  <a:chExt cx="273000" cy="642825"/>
                </a:xfrm>
              </p:grpSpPr>
              <p:grpSp>
                <p:nvGrpSpPr>
                  <p:cNvPr id="217" name="Google Shape;217;p9"/>
                  <p:cNvGrpSpPr/>
                  <p:nvPr/>
                </p:nvGrpSpPr>
                <p:grpSpPr>
                  <a:xfrm>
                    <a:off x="462400" y="3958050"/>
                    <a:ext cx="273000" cy="453125"/>
                    <a:chOff x="1156300" y="1087500"/>
                    <a:chExt cx="273000" cy="453125"/>
                  </a:xfrm>
                </p:grpSpPr>
                <p:sp>
                  <p:nvSpPr>
                    <p:cNvPr id="218" name="Google Shape;218;p9"/>
                    <p:cNvSpPr/>
                    <p:nvPr/>
                  </p:nvSpPr>
                  <p:spPr>
                    <a:xfrm>
                      <a:off x="1156300" y="1087500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" name="Google Shape;219;p9"/>
                    <p:cNvSpPr/>
                    <p:nvPr/>
                  </p:nvSpPr>
                  <p:spPr>
                    <a:xfrm>
                      <a:off x="1156300" y="1182333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0" name="Google Shape;220;p9"/>
                    <p:cNvSpPr/>
                    <p:nvPr/>
                  </p:nvSpPr>
                  <p:spPr>
                    <a:xfrm>
                      <a:off x="1156300" y="1277167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1" name="Google Shape;221;p9"/>
                    <p:cNvSpPr/>
                    <p:nvPr/>
                  </p:nvSpPr>
                  <p:spPr>
                    <a:xfrm>
                      <a:off x="1156300" y="1372000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2" name="Google Shape;222;p9"/>
                    <p:cNvSpPr/>
                    <p:nvPr/>
                  </p:nvSpPr>
                  <p:spPr>
                    <a:xfrm>
                      <a:off x="1156300" y="1466825"/>
                      <a:ext cx="273000" cy="738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23" name="Google Shape;223;p9"/>
                  <p:cNvSpPr/>
                  <p:nvPr/>
                </p:nvSpPr>
                <p:spPr>
                  <a:xfrm>
                    <a:off x="462400" y="4432225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224;p9"/>
                  <p:cNvSpPr/>
                  <p:nvPr/>
                </p:nvSpPr>
                <p:spPr>
                  <a:xfrm>
                    <a:off x="462400" y="4527075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5" name="Google Shape;225;p9"/>
                <p:cNvSpPr/>
                <p:nvPr/>
              </p:nvSpPr>
              <p:spPr>
                <a:xfrm rot="10800000" flipH="1">
                  <a:off x="968213" y="624688"/>
                  <a:ext cx="7596674" cy="319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27" h="2536" fill="none" extrusionOk="0">
                      <a:moveTo>
                        <a:pt x="0" y="0"/>
                      </a:moveTo>
                      <a:lnTo>
                        <a:pt x="2535" y="2535"/>
                      </a:lnTo>
                      <a:lnTo>
                        <a:pt x="59327" y="2535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" name="Google Shape;226;p9"/>
              <p:cNvGrpSpPr/>
              <p:nvPr/>
            </p:nvGrpSpPr>
            <p:grpSpPr>
              <a:xfrm>
                <a:off x="8059300" y="1789175"/>
                <a:ext cx="76200" cy="533325"/>
                <a:chOff x="901700" y="812875"/>
                <a:chExt cx="76200" cy="533325"/>
              </a:xfrm>
            </p:grpSpPr>
            <p:cxnSp>
              <p:nvCxnSpPr>
                <p:cNvPr id="227" name="Google Shape;227;p9"/>
                <p:cNvCxnSpPr/>
                <p:nvPr/>
              </p:nvCxnSpPr>
              <p:spPr>
                <a:xfrm rot="10800000">
                  <a:off x="977900" y="812875"/>
                  <a:ext cx="0" cy="3333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algn="bl" rotWithShape="0">
                    <a:schemeClr val="lt2">
                      <a:alpha val="50000"/>
                    </a:schemeClr>
                  </a:outerShdw>
                </a:effectLst>
              </p:spPr>
            </p:cxnSp>
            <p:cxnSp>
              <p:nvCxnSpPr>
                <p:cNvPr id="228" name="Google Shape;228;p9"/>
                <p:cNvCxnSpPr/>
                <p:nvPr/>
              </p:nvCxnSpPr>
              <p:spPr>
                <a:xfrm rot="10800000">
                  <a:off x="901700" y="889000"/>
                  <a:ext cx="0" cy="4572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algn="bl" rotWithShape="0">
                    <a:schemeClr val="lt2">
                      <a:alpha val="50000"/>
                    </a:schemeClr>
                  </a:outerShdw>
                </a:effectLst>
              </p:spPr>
            </p:cxnSp>
          </p:grpSp>
        </p:grpSp>
        <p:sp>
          <p:nvSpPr>
            <p:cNvPr id="229" name="Google Shape;229;p9"/>
            <p:cNvSpPr/>
            <p:nvPr/>
          </p:nvSpPr>
          <p:spPr>
            <a:xfrm>
              <a:off x="1034088" y="1610289"/>
              <a:ext cx="257175" cy="904875"/>
            </a:xfrm>
            <a:custGeom>
              <a:avLst/>
              <a:gdLst/>
              <a:ahLst/>
              <a:cxnLst/>
              <a:rect l="l" t="t" r="r" b="b"/>
              <a:pathLst>
                <a:path w="10287" h="36195" extrusionOk="0">
                  <a:moveTo>
                    <a:pt x="0" y="0"/>
                  </a:moveTo>
                  <a:lnTo>
                    <a:pt x="10287" y="11430"/>
                  </a:lnTo>
                  <a:lnTo>
                    <a:pt x="10287" y="36195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</p:sp>
        <p:grpSp>
          <p:nvGrpSpPr>
            <p:cNvPr id="230" name="Google Shape;230;p9"/>
            <p:cNvGrpSpPr/>
            <p:nvPr/>
          </p:nvGrpSpPr>
          <p:grpSpPr>
            <a:xfrm>
              <a:off x="7102712" y="3167401"/>
              <a:ext cx="1866600" cy="1866600"/>
              <a:chOff x="7102712" y="3167401"/>
              <a:chExt cx="1866600" cy="1866600"/>
            </a:xfrm>
          </p:grpSpPr>
          <p:sp>
            <p:nvSpPr>
              <p:cNvPr id="231" name="Google Shape;231;p9"/>
              <p:cNvSpPr/>
              <p:nvPr/>
            </p:nvSpPr>
            <p:spPr>
              <a:xfrm rot="4607280">
                <a:off x="7259612" y="3324300"/>
                <a:ext cx="1552801" cy="1552801"/>
              </a:xfrm>
              <a:prstGeom prst="arc">
                <a:avLst>
                  <a:gd name="adj1" fmla="val 19124645"/>
                  <a:gd name="adj2" fmla="val 3225552"/>
                </a:avLst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rot="-6446597" flipH="1">
                <a:off x="7500526" y="3559774"/>
                <a:ext cx="1079858" cy="1080431"/>
              </a:xfrm>
              <a:prstGeom prst="ellipse">
                <a:avLst/>
              </a:prstGeom>
              <a:solidFill>
                <a:srgbClr val="536672">
                  <a:alpha val="5385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rot="4606952">
                <a:off x="7374148" y="3438801"/>
                <a:ext cx="1323870" cy="1323870"/>
              </a:xfrm>
              <a:prstGeom prst="arc">
                <a:avLst>
                  <a:gd name="adj1" fmla="val 13256328"/>
                  <a:gd name="adj2" fmla="val 4128570"/>
                </a:avLst>
              </a:prstGeom>
              <a:noFill/>
              <a:ln w="19050" cap="rnd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rot="-5654490" flipH="1">
                <a:off x="7667327" y="3726794"/>
                <a:ext cx="746344" cy="746344"/>
              </a:xfrm>
              <a:prstGeom prst="star16">
                <a:avLst>
                  <a:gd name="adj" fmla="val 33407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rot="-6443218" flipH="1">
                <a:off x="7978123" y="4037954"/>
                <a:ext cx="124488" cy="124488"/>
              </a:xfrm>
              <a:prstGeom prst="ellipse">
                <a:avLst/>
              </a:prstGeom>
              <a:solidFill>
                <a:srgbClr val="0315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 rot="-6446921" flipH="1">
                <a:off x="7883195" y="3943022"/>
                <a:ext cx="314156" cy="314156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 rot="-6443218">
                <a:off x="7978274" y="4037906"/>
                <a:ext cx="124488" cy="124488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 rot="4606043">
                <a:off x="7821733" y="4808306"/>
                <a:ext cx="124506" cy="124506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 rot="4606043">
                <a:off x="8468831" y="3601206"/>
                <a:ext cx="124506" cy="124506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8BF0F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595084" y="3965888"/>
              <a:ext cx="3176891" cy="746272"/>
              <a:chOff x="595084" y="3965888"/>
              <a:chExt cx="3176891" cy="746272"/>
            </a:xfrm>
          </p:grpSpPr>
          <p:cxnSp>
            <p:nvCxnSpPr>
              <p:cNvPr id="241" name="Google Shape;241;p9"/>
              <p:cNvCxnSpPr/>
              <p:nvPr/>
            </p:nvCxnSpPr>
            <p:spPr>
              <a:xfrm>
                <a:off x="2238375" y="4439401"/>
                <a:ext cx="1533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</p:cxnSp>
          <p:grpSp>
            <p:nvGrpSpPr>
              <p:cNvPr id="242" name="Google Shape;242;p9"/>
              <p:cNvGrpSpPr/>
              <p:nvPr/>
            </p:nvGrpSpPr>
            <p:grpSpPr>
              <a:xfrm>
                <a:off x="595084" y="3965888"/>
                <a:ext cx="746272" cy="746272"/>
                <a:chOff x="3106671" y="4003675"/>
                <a:chExt cx="609600" cy="609600"/>
              </a:xfrm>
            </p:grpSpPr>
            <p:sp>
              <p:nvSpPr>
                <p:cNvPr id="243" name="Google Shape;243;p9"/>
                <p:cNvSpPr/>
                <p:nvPr/>
              </p:nvSpPr>
              <p:spPr>
                <a:xfrm>
                  <a:off x="3106671" y="4003675"/>
                  <a:ext cx="609600" cy="609600"/>
                </a:xfrm>
                <a:prstGeom prst="star12">
                  <a:avLst>
                    <a:gd name="adj" fmla="val 37500"/>
                  </a:avLst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19050" dir="5400000" algn="bl" rotWithShape="0">
                    <a:srgbClr val="8BF0F1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9"/>
                <p:cNvSpPr/>
                <p:nvPr/>
              </p:nvSpPr>
              <p:spPr>
                <a:xfrm>
                  <a:off x="3290873" y="4187913"/>
                  <a:ext cx="241200" cy="241200"/>
                </a:xfrm>
                <a:prstGeom prst="star12">
                  <a:avLst>
                    <a:gd name="adj" fmla="val 18408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5" name="Google Shape;245;p9"/>
          <p:cNvSpPr txBox="1">
            <a:spLocks noGrp="1"/>
          </p:cNvSpPr>
          <p:nvPr>
            <p:ph type="subTitle" idx="1"/>
          </p:nvPr>
        </p:nvSpPr>
        <p:spPr>
          <a:xfrm>
            <a:off x="2151150" y="2427000"/>
            <a:ext cx="48417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ctrTitle"/>
          </p:nvPr>
        </p:nvSpPr>
        <p:spPr>
          <a:xfrm>
            <a:off x="1746300" y="1481400"/>
            <a:ext cx="5651400" cy="793200"/>
          </a:xfrm>
          <a:prstGeom prst="rect">
            <a:avLst/>
          </a:prstGeom>
          <a:effectLst>
            <a:outerShdw blurRad="18573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3"/>
          <p:cNvGrpSpPr/>
          <p:nvPr/>
        </p:nvGrpSpPr>
        <p:grpSpPr>
          <a:xfrm>
            <a:off x="332200" y="271550"/>
            <a:ext cx="8480625" cy="4606475"/>
            <a:chOff x="332200" y="271550"/>
            <a:chExt cx="8480625" cy="4606475"/>
          </a:xfrm>
        </p:grpSpPr>
        <p:grpSp>
          <p:nvGrpSpPr>
            <p:cNvPr id="303" name="Google Shape;303;p13"/>
            <p:cNvGrpSpPr/>
            <p:nvPr/>
          </p:nvGrpSpPr>
          <p:grpSpPr>
            <a:xfrm>
              <a:off x="332200" y="271550"/>
              <a:ext cx="8480625" cy="4606475"/>
              <a:chOff x="332200" y="271550"/>
              <a:chExt cx="8480625" cy="4606475"/>
            </a:xfrm>
          </p:grpSpPr>
          <p:sp>
            <p:nvSpPr>
              <p:cNvPr id="304" name="Google Shape;304;p13"/>
              <p:cNvSpPr/>
              <p:nvPr/>
            </p:nvSpPr>
            <p:spPr>
              <a:xfrm>
                <a:off x="332200" y="271550"/>
                <a:ext cx="8480625" cy="4606475"/>
              </a:xfrm>
              <a:custGeom>
                <a:avLst/>
                <a:gdLst/>
                <a:ahLst/>
                <a:cxnLst/>
                <a:rect l="l" t="t" r="r" b="b"/>
                <a:pathLst>
                  <a:path w="339225" h="184259" extrusionOk="0">
                    <a:moveTo>
                      <a:pt x="9859" y="201"/>
                    </a:moveTo>
                    <a:lnTo>
                      <a:pt x="361" y="9677"/>
                    </a:lnTo>
                    <a:lnTo>
                      <a:pt x="361" y="62517"/>
                    </a:lnTo>
                    <a:lnTo>
                      <a:pt x="14286" y="76410"/>
                    </a:lnTo>
                    <a:lnTo>
                      <a:pt x="14286" y="128046"/>
                    </a:lnTo>
                    <a:lnTo>
                      <a:pt x="0" y="142301"/>
                    </a:lnTo>
                    <a:lnTo>
                      <a:pt x="0" y="184259"/>
                    </a:lnTo>
                    <a:lnTo>
                      <a:pt x="323771" y="184259"/>
                    </a:lnTo>
                    <a:lnTo>
                      <a:pt x="338903" y="169162"/>
                    </a:lnTo>
                    <a:lnTo>
                      <a:pt x="338903" y="145392"/>
                    </a:lnTo>
                    <a:lnTo>
                      <a:pt x="322483" y="129010"/>
                    </a:lnTo>
                    <a:lnTo>
                      <a:pt x="322483" y="69584"/>
                    </a:lnTo>
                    <a:lnTo>
                      <a:pt x="339225" y="52881"/>
                    </a:lnTo>
                    <a:lnTo>
                      <a:pt x="339225" y="13692"/>
                    </a:lnTo>
                    <a:lnTo>
                      <a:pt x="3390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05" name="Google Shape;305;p13"/>
              <p:cNvGrpSpPr/>
              <p:nvPr/>
            </p:nvGrpSpPr>
            <p:grpSpPr>
              <a:xfrm flipH="1">
                <a:off x="332200" y="1566929"/>
                <a:ext cx="533400" cy="609675"/>
                <a:chOff x="7874000" y="4003675"/>
                <a:chExt cx="533400" cy="609675"/>
              </a:xfrm>
            </p:grpSpPr>
            <p:cxnSp>
              <p:nvCxnSpPr>
                <p:cNvPr id="306" name="Google Shape;306;p13"/>
                <p:cNvCxnSpPr/>
                <p:nvPr/>
              </p:nvCxnSpPr>
              <p:spPr>
                <a:xfrm flipH="1">
                  <a:off x="7874000" y="4003675"/>
                  <a:ext cx="533400" cy="504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algn="bl" rotWithShape="0">
                    <a:schemeClr val="lt2">
                      <a:alpha val="50000"/>
                    </a:schemeClr>
                  </a:outerShdw>
                </a:effectLst>
              </p:spPr>
            </p:cxnSp>
            <p:cxnSp>
              <p:nvCxnSpPr>
                <p:cNvPr id="307" name="Google Shape;307;p13"/>
                <p:cNvCxnSpPr/>
                <p:nvPr/>
              </p:nvCxnSpPr>
              <p:spPr>
                <a:xfrm flipH="1">
                  <a:off x="7874000" y="4108450"/>
                  <a:ext cx="533400" cy="504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algn="bl" rotWithShape="0">
                    <a:schemeClr val="lt2">
                      <a:alpha val="50000"/>
                    </a:schemeClr>
                  </a:outerShdw>
                </a:effectLst>
              </p:spPr>
            </p:cxnSp>
          </p:grpSp>
          <p:grpSp>
            <p:nvGrpSpPr>
              <p:cNvPr id="308" name="Google Shape;308;p13"/>
              <p:cNvGrpSpPr/>
              <p:nvPr/>
            </p:nvGrpSpPr>
            <p:grpSpPr>
              <a:xfrm>
                <a:off x="462400" y="3958050"/>
                <a:ext cx="273000" cy="642825"/>
                <a:chOff x="462400" y="3958050"/>
                <a:chExt cx="273000" cy="642825"/>
              </a:xfrm>
            </p:grpSpPr>
            <p:grpSp>
              <p:nvGrpSpPr>
                <p:cNvPr id="309" name="Google Shape;309;p13"/>
                <p:cNvGrpSpPr/>
                <p:nvPr/>
              </p:nvGrpSpPr>
              <p:grpSpPr>
                <a:xfrm>
                  <a:off x="462400" y="3958050"/>
                  <a:ext cx="273000" cy="453125"/>
                  <a:chOff x="1156300" y="1087500"/>
                  <a:chExt cx="273000" cy="453125"/>
                </a:xfrm>
              </p:grpSpPr>
              <p:sp>
                <p:nvSpPr>
                  <p:cNvPr id="310" name="Google Shape;310;p13"/>
                  <p:cNvSpPr/>
                  <p:nvPr/>
                </p:nvSpPr>
                <p:spPr>
                  <a:xfrm>
                    <a:off x="1156300" y="1087500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13"/>
                  <p:cNvSpPr/>
                  <p:nvPr/>
                </p:nvSpPr>
                <p:spPr>
                  <a:xfrm>
                    <a:off x="1156300" y="1182333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13"/>
                  <p:cNvSpPr/>
                  <p:nvPr/>
                </p:nvSpPr>
                <p:spPr>
                  <a:xfrm>
                    <a:off x="1156300" y="1277167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13"/>
                  <p:cNvSpPr/>
                  <p:nvPr/>
                </p:nvSpPr>
                <p:spPr>
                  <a:xfrm>
                    <a:off x="1156300" y="1372000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13"/>
                  <p:cNvSpPr/>
                  <p:nvPr/>
                </p:nvSpPr>
                <p:spPr>
                  <a:xfrm>
                    <a:off x="1156300" y="1466825"/>
                    <a:ext cx="273000" cy="73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5" name="Google Shape;315;p13"/>
                <p:cNvSpPr/>
                <p:nvPr/>
              </p:nvSpPr>
              <p:spPr>
                <a:xfrm>
                  <a:off x="462400" y="44322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462400" y="452707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17" name="Google Shape;317;p13"/>
            <p:cNvSpPr/>
            <p:nvPr/>
          </p:nvSpPr>
          <p:spPr>
            <a:xfrm flipH="1">
              <a:off x="439582" y="4382777"/>
              <a:ext cx="8220794" cy="351401"/>
            </a:xfrm>
            <a:custGeom>
              <a:avLst/>
              <a:gdLst/>
              <a:ahLst/>
              <a:cxnLst/>
              <a:rect l="l" t="t" r="r" b="b"/>
              <a:pathLst>
                <a:path w="59327" h="2536" fill="none" extrusionOk="0">
                  <a:moveTo>
                    <a:pt x="0" y="0"/>
                  </a:moveTo>
                  <a:lnTo>
                    <a:pt x="2535" y="2535"/>
                  </a:lnTo>
                  <a:lnTo>
                    <a:pt x="59327" y="2535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3"/>
          <p:cNvSpPr txBox="1">
            <a:spLocks noGrp="1"/>
          </p:cNvSpPr>
          <p:nvPr>
            <p:ph type="title"/>
          </p:nvPr>
        </p:nvSpPr>
        <p:spPr>
          <a:xfrm>
            <a:off x="1164875" y="539500"/>
            <a:ext cx="6498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1"/>
          </p:nvPr>
        </p:nvSpPr>
        <p:spPr>
          <a:xfrm>
            <a:off x="2199501" y="2044201"/>
            <a:ext cx="221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2" hasCustomPrompt="1"/>
          </p:nvPr>
        </p:nvSpPr>
        <p:spPr>
          <a:xfrm>
            <a:off x="1159338" y="1868775"/>
            <a:ext cx="8922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3"/>
          </p:nvPr>
        </p:nvSpPr>
        <p:spPr>
          <a:xfrm>
            <a:off x="2199501" y="3768825"/>
            <a:ext cx="221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4"/>
          </p:nvPr>
        </p:nvSpPr>
        <p:spPr>
          <a:xfrm>
            <a:off x="2199495" y="3410102"/>
            <a:ext cx="2216400" cy="35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5" hasCustomPrompt="1"/>
          </p:nvPr>
        </p:nvSpPr>
        <p:spPr>
          <a:xfrm>
            <a:off x="1159338" y="3598025"/>
            <a:ext cx="8922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6"/>
          </p:nvPr>
        </p:nvSpPr>
        <p:spPr>
          <a:xfrm>
            <a:off x="2199495" y="1680975"/>
            <a:ext cx="2216400" cy="35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7"/>
          </p:nvPr>
        </p:nvSpPr>
        <p:spPr>
          <a:xfrm>
            <a:off x="5778801" y="2044201"/>
            <a:ext cx="221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subTitle" idx="8"/>
          </p:nvPr>
        </p:nvSpPr>
        <p:spPr>
          <a:xfrm>
            <a:off x="5778795" y="1680975"/>
            <a:ext cx="2216400" cy="35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27" name="Google Shape;327;p13"/>
          <p:cNvSpPr txBox="1">
            <a:spLocks noGrp="1"/>
          </p:cNvSpPr>
          <p:nvPr>
            <p:ph type="title" idx="9" hasCustomPrompt="1"/>
          </p:nvPr>
        </p:nvSpPr>
        <p:spPr>
          <a:xfrm>
            <a:off x="4433838" y="1868775"/>
            <a:ext cx="8922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13"/>
          </p:nvPr>
        </p:nvSpPr>
        <p:spPr>
          <a:xfrm>
            <a:off x="5778801" y="3768825"/>
            <a:ext cx="221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14"/>
          </p:nvPr>
        </p:nvSpPr>
        <p:spPr>
          <a:xfrm>
            <a:off x="5778795" y="3410102"/>
            <a:ext cx="2216400" cy="35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4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title" idx="15" hasCustomPrompt="1"/>
          </p:nvPr>
        </p:nvSpPr>
        <p:spPr>
          <a:xfrm>
            <a:off x="4433838" y="3598025"/>
            <a:ext cx="8922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grpSp>
        <p:nvGrpSpPr>
          <p:cNvPr id="331" name="Google Shape;331;p13"/>
          <p:cNvGrpSpPr/>
          <p:nvPr/>
        </p:nvGrpSpPr>
        <p:grpSpPr>
          <a:xfrm>
            <a:off x="-841130" y="-638450"/>
            <a:ext cx="2055000" cy="2055000"/>
            <a:chOff x="-965250" y="-598516"/>
            <a:chExt cx="2055000" cy="2055000"/>
          </a:xfrm>
        </p:grpSpPr>
        <p:sp>
          <p:nvSpPr>
            <p:cNvPr id="332" name="Google Shape;332;p13"/>
            <p:cNvSpPr/>
            <p:nvPr/>
          </p:nvSpPr>
          <p:spPr>
            <a:xfrm rot="1460811">
              <a:off x="-714203" y="-347468"/>
              <a:ext cx="1552905" cy="1552905"/>
            </a:xfrm>
            <a:prstGeom prst="arc">
              <a:avLst>
                <a:gd name="adj1" fmla="val 19124645"/>
                <a:gd name="adj2" fmla="val 3225552"/>
              </a:avLst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1460465">
              <a:off x="517415" y="956599"/>
              <a:ext cx="124464" cy="124464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rgbClr val="8BF0F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3"/>
          <p:cNvGrpSpPr/>
          <p:nvPr/>
        </p:nvGrpSpPr>
        <p:grpSpPr>
          <a:xfrm>
            <a:off x="8230510" y="3302010"/>
            <a:ext cx="400525" cy="400650"/>
            <a:chOff x="1476422" y="678585"/>
            <a:chExt cx="400525" cy="400650"/>
          </a:xfrm>
        </p:grpSpPr>
        <p:sp>
          <p:nvSpPr>
            <p:cNvPr id="335" name="Google Shape;335;p13"/>
            <p:cNvSpPr/>
            <p:nvPr/>
          </p:nvSpPr>
          <p:spPr>
            <a:xfrm>
              <a:off x="1476422" y="806235"/>
              <a:ext cx="273000" cy="273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696947" y="678585"/>
              <a:ext cx="180000" cy="180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 rot="10800000">
            <a:off x="548375" y="2974753"/>
            <a:ext cx="76200" cy="533325"/>
            <a:chOff x="901700" y="812875"/>
            <a:chExt cx="76200" cy="533325"/>
          </a:xfrm>
        </p:grpSpPr>
        <p:cxnSp>
          <p:nvCxnSpPr>
            <p:cNvPr id="338" name="Google Shape;338;p13"/>
            <p:cNvCxnSpPr/>
            <p:nvPr/>
          </p:nvCxnSpPr>
          <p:spPr>
            <a:xfrm rot="10800000">
              <a:off x="977900" y="812875"/>
              <a:ext cx="0" cy="3333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2">
                  <a:alpha val="50000"/>
                </a:schemeClr>
              </a:outerShdw>
            </a:effectLst>
          </p:spPr>
        </p:cxnSp>
        <p:cxnSp>
          <p:nvCxnSpPr>
            <p:cNvPr id="339" name="Google Shape;339;p13"/>
            <p:cNvCxnSpPr/>
            <p:nvPr/>
          </p:nvCxnSpPr>
          <p:spPr>
            <a:xfrm rot="10800000">
              <a:off x="901700" y="889000"/>
              <a:ext cx="0" cy="4572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2">
                  <a:alpha val="50000"/>
                </a:schemeClr>
              </a:outerShdw>
            </a:effectLst>
          </p:spPr>
        </p:cxnSp>
      </p:grpSp>
      <p:grpSp>
        <p:nvGrpSpPr>
          <p:cNvPr id="340" name="Google Shape;340;p13"/>
          <p:cNvGrpSpPr/>
          <p:nvPr/>
        </p:nvGrpSpPr>
        <p:grpSpPr>
          <a:xfrm flipH="1">
            <a:off x="207335" y="152460"/>
            <a:ext cx="400525" cy="400650"/>
            <a:chOff x="1476422" y="678585"/>
            <a:chExt cx="400525" cy="400650"/>
          </a:xfrm>
        </p:grpSpPr>
        <p:sp>
          <p:nvSpPr>
            <p:cNvPr id="341" name="Google Shape;341;p13"/>
            <p:cNvSpPr/>
            <p:nvPr/>
          </p:nvSpPr>
          <p:spPr>
            <a:xfrm>
              <a:off x="1476422" y="806235"/>
              <a:ext cx="273000" cy="273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696947" y="678585"/>
              <a:ext cx="180000" cy="180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4"/>
          <p:cNvGrpSpPr/>
          <p:nvPr/>
        </p:nvGrpSpPr>
        <p:grpSpPr>
          <a:xfrm>
            <a:off x="551650" y="275612"/>
            <a:ext cx="7894656" cy="4063221"/>
            <a:chOff x="551650" y="275612"/>
            <a:chExt cx="7894656" cy="4063221"/>
          </a:xfrm>
        </p:grpSpPr>
        <p:sp>
          <p:nvSpPr>
            <p:cNvPr id="345" name="Google Shape;345;p14"/>
            <p:cNvSpPr/>
            <p:nvPr/>
          </p:nvSpPr>
          <p:spPr>
            <a:xfrm>
              <a:off x="968225" y="732075"/>
              <a:ext cx="7104972" cy="3606758"/>
            </a:xfrm>
            <a:custGeom>
              <a:avLst/>
              <a:gdLst/>
              <a:ahLst/>
              <a:cxnLst/>
              <a:rect l="l" t="t" r="r" b="b"/>
              <a:pathLst>
                <a:path w="338816" h="184371" extrusionOk="0">
                  <a:moveTo>
                    <a:pt x="280" y="10287"/>
                  </a:moveTo>
                  <a:lnTo>
                    <a:pt x="280" y="62657"/>
                  </a:lnTo>
                  <a:lnTo>
                    <a:pt x="10193" y="72570"/>
                  </a:lnTo>
                  <a:lnTo>
                    <a:pt x="10193" y="131486"/>
                  </a:lnTo>
                  <a:lnTo>
                    <a:pt x="0" y="141680"/>
                  </a:lnTo>
                  <a:lnTo>
                    <a:pt x="0" y="173383"/>
                  </a:lnTo>
                  <a:lnTo>
                    <a:pt x="10988" y="184371"/>
                  </a:lnTo>
                  <a:lnTo>
                    <a:pt x="329090" y="184371"/>
                  </a:lnTo>
                  <a:lnTo>
                    <a:pt x="338816" y="173008"/>
                  </a:lnTo>
                  <a:lnTo>
                    <a:pt x="338816" y="41335"/>
                  </a:lnTo>
                  <a:lnTo>
                    <a:pt x="329464" y="32731"/>
                  </a:lnTo>
                  <a:lnTo>
                    <a:pt x="329464" y="10287"/>
                  </a:lnTo>
                  <a:lnTo>
                    <a:pt x="58636" y="10287"/>
                  </a:lnTo>
                  <a:lnTo>
                    <a:pt x="48349" y="0"/>
                  </a:lnTo>
                  <a:lnTo>
                    <a:pt x="9632" y="0"/>
                  </a:lnTo>
                  <a:close/>
                </a:path>
              </a:pathLst>
            </a:custGeom>
            <a:gradFill>
              <a:gsLst>
                <a:gs pos="0">
                  <a:srgbClr val="8BF0F1">
                    <a:alpha val="55686"/>
                  </a:srgbClr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14"/>
            <p:cNvGrpSpPr/>
            <p:nvPr/>
          </p:nvGrpSpPr>
          <p:grpSpPr>
            <a:xfrm>
              <a:off x="1228909" y="3736853"/>
              <a:ext cx="2222913" cy="572755"/>
              <a:chOff x="968218" y="3766259"/>
              <a:chExt cx="2222913" cy="572755"/>
            </a:xfrm>
          </p:grpSpPr>
          <p:sp>
            <p:nvSpPr>
              <p:cNvPr id="347" name="Google Shape;347;p14"/>
              <p:cNvSpPr/>
              <p:nvPr/>
            </p:nvSpPr>
            <p:spPr>
              <a:xfrm flipH="1">
                <a:off x="968231" y="3799664"/>
                <a:ext cx="2222900" cy="539350"/>
              </a:xfrm>
              <a:custGeom>
                <a:avLst/>
                <a:gdLst/>
                <a:ahLst/>
                <a:cxnLst/>
                <a:rect l="l" t="t" r="r" b="b"/>
                <a:pathLst>
                  <a:path w="88916" h="21574" extrusionOk="0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grpSp>
            <p:nvGrpSpPr>
              <p:cNvPr id="348" name="Google Shape;348;p14"/>
              <p:cNvGrpSpPr/>
              <p:nvPr/>
            </p:nvGrpSpPr>
            <p:grpSpPr>
              <a:xfrm>
                <a:off x="968218" y="3891126"/>
                <a:ext cx="838200" cy="100013"/>
                <a:chOff x="8296468" y="3295838"/>
                <a:chExt cx="838200" cy="100013"/>
              </a:xfrm>
            </p:grpSpPr>
            <p:sp>
              <p:nvSpPr>
                <p:cNvPr id="349" name="Google Shape;349;p14"/>
                <p:cNvSpPr/>
                <p:nvPr/>
              </p:nvSpPr>
              <p:spPr>
                <a:xfrm>
                  <a:off x="8753668" y="3319650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8296468" y="3295838"/>
                  <a:ext cx="83820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8" h="2763" extrusionOk="0">
                      <a:moveTo>
                        <a:pt x="0" y="0"/>
                      </a:moveTo>
                      <a:lnTo>
                        <a:pt x="8953" y="0"/>
                      </a:lnTo>
                      <a:lnTo>
                        <a:pt x="11716" y="2763"/>
                      </a:lnTo>
                      <a:lnTo>
                        <a:pt x="33528" y="276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</p:sp>
          </p:grpSp>
          <p:sp>
            <p:nvSpPr>
              <p:cNvPr id="351" name="Google Shape;351;p14"/>
              <p:cNvSpPr/>
              <p:nvPr/>
            </p:nvSpPr>
            <p:spPr>
              <a:xfrm>
                <a:off x="2593432" y="376625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311292" y="403125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1208217" y="403125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14"/>
            <p:cNvGrpSpPr/>
            <p:nvPr/>
          </p:nvGrpSpPr>
          <p:grpSpPr>
            <a:xfrm>
              <a:off x="6521330" y="835576"/>
              <a:ext cx="1924976" cy="883910"/>
              <a:chOff x="6521330" y="683176"/>
              <a:chExt cx="1924976" cy="883910"/>
            </a:xfrm>
          </p:grpSpPr>
          <p:sp>
            <p:nvSpPr>
              <p:cNvPr id="355" name="Google Shape;355;p14"/>
              <p:cNvSpPr/>
              <p:nvPr/>
            </p:nvSpPr>
            <p:spPr>
              <a:xfrm>
                <a:off x="6764197" y="1171700"/>
                <a:ext cx="1109675" cy="361950"/>
              </a:xfrm>
              <a:custGeom>
                <a:avLst/>
                <a:gdLst/>
                <a:ahLst/>
                <a:cxnLst/>
                <a:rect l="l" t="t" r="r" b="b"/>
                <a:pathLst>
                  <a:path w="44387" h="14478" extrusionOk="0">
                    <a:moveTo>
                      <a:pt x="0" y="14478"/>
                    </a:moveTo>
                    <a:lnTo>
                      <a:pt x="6477" y="14478"/>
                    </a:lnTo>
                    <a:lnTo>
                      <a:pt x="20955" y="0"/>
                    </a:lnTo>
                    <a:lnTo>
                      <a:pt x="44387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grpSp>
            <p:nvGrpSpPr>
              <p:cNvPr id="356" name="Google Shape;356;p14"/>
              <p:cNvGrpSpPr/>
              <p:nvPr/>
            </p:nvGrpSpPr>
            <p:grpSpPr>
              <a:xfrm flipH="1">
                <a:off x="6521330" y="1006288"/>
                <a:ext cx="1352550" cy="100025"/>
                <a:chOff x="7877368" y="3419663"/>
                <a:chExt cx="1352550" cy="100025"/>
              </a:xfrm>
            </p:grpSpPr>
            <p:sp>
              <p:nvSpPr>
                <p:cNvPr id="357" name="Google Shape;357;p14"/>
                <p:cNvSpPr/>
                <p:nvPr/>
              </p:nvSpPr>
              <p:spPr>
                <a:xfrm>
                  <a:off x="8501255" y="3443488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9087030" y="3443488"/>
                  <a:ext cx="76200" cy="76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7877368" y="3419663"/>
                  <a:ext cx="1352550" cy="69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02" h="3334" extrusionOk="0">
                      <a:moveTo>
                        <a:pt x="0" y="0"/>
                      </a:moveTo>
                      <a:lnTo>
                        <a:pt x="17526" y="0"/>
                      </a:lnTo>
                      <a:lnTo>
                        <a:pt x="20860" y="3334"/>
                      </a:lnTo>
                      <a:lnTo>
                        <a:pt x="54102" y="333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1438" dist="28575" dir="15360000" algn="bl" rotWithShape="0">
                    <a:schemeClr val="lt2">
                      <a:alpha val="50000"/>
                    </a:schemeClr>
                  </a:outerShdw>
                </a:effectLst>
              </p:spPr>
            </p:sp>
          </p:grpSp>
          <p:sp>
            <p:nvSpPr>
              <p:cNvPr id="360" name="Google Shape;360;p14"/>
              <p:cNvSpPr/>
              <p:nvPr/>
            </p:nvSpPr>
            <p:spPr>
              <a:xfrm>
                <a:off x="7260875" y="1144959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6893185" y="1490885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2" name="Google Shape;362;p14"/>
              <p:cNvGrpSpPr/>
              <p:nvPr/>
            </p:nvGrpSpPr>
            <p:grpSpPr>
              <a:xfrm>
                <a:off x="7700034" y="683176"/>
                <a:ext cx="746272" cy="746272"/>
                <a:chOff x="3106671" y="4003675"/>
                <a:chExt cx="609600" cy="609600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3106671" y="4003675"/>
                  <a:ext cx="609600" cy="609600"/>
                </a:xfrm>
                <a:prstGeom prst="star12">
                  <a:avLst>
                    <a:gd name="adj" fmla="val 37500"/>
                  </a:avLst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19050" dir="5400000" algn="bl" rotWithShape="0">
                    <a:srgbClr val="8BF0F1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3290873" y="4187913"/>
                  <a:ext cx="241200" cy="241200"/>
                </a:xfrm>
                <a:prstGeom prst="star12">
                  <a:avLst>
                    <a:gd name="adj" fmla="val 18408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5" name="Google Shape;365;p14"/>
            <p:cNvGrpSpPr/>
            <p:nvPr/>
          </p:nvGrpSpPr>
          <p:grpSpPr>
            <a:xfrm rot="10800000" flipH="1">
              <a:off x="7485157" y="3726148"/>
              <a:ext cx="400525" cy="400650"/>
              <a:chOff x="1476422" y="678585"/>
              <a:chExt cx="400525" cy="400650"/>
            </a:xfrm>
          </p:grpSpPr>
          <p:sp>
            <p:nvSpPr>
              <p:cNvPr id="366" name="Google Shape;366;p14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14"/>
            <p:cNvGrpSpPr/>
            <p:nvPr/>
          </p:nvGrpSpPr>
          <p:grpSpPr>
            <a:xfrm rot="5400000">
              <a:off x="1379228" y="745525"/>
              <a:ext cx="273000" cy="453125"/>
              <a:chOff x="1156300" y="1087500"/>
              <a:chExt cx="273000" cy="453125"/>
            </a:xfrm>
          </p:grpSpPr>
          <p:sp>
            <p:nvSpPr>
              <p:cNvPr id="369" name="Google Shape;369;p14"/>
              <p:cNvSpPr/>
              <p:nvPr/>
            </p:nvSpPr>
            <p:spPr>
              <a:xfrm>
                <a:off x="1156300" y="10875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1156300" y="1182333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1156300" y="1277167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1156300" y="1372000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1156300" y="1466825"/>
                <a:ext cx="2730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" name="Google Shape;374;p14"/>
            <p:cNvSpPr/>
            <p:nvPr/>
          </p:nvSpPr>
          <p:spPr>
            <a:xfrm>
              <a:off x="782500" y="714887"/>
              <a:ext cx="199101" cy="3606796"/>
            </a:xfrm>
            <a:custGeom>
              <a:avLst/>
              <a:gdLst/>
              <a:ahLst/>
              <a:cxnLst/>
              <a:rect l="l" t="t" r="r" b="b"/>
              <a:pathLst>
                <a:path w="2536" h="44622" fill="none" extrusionOk="0">
                  <a:moveTo>
                    <a:pt x="2536" y="1"/>
                  </a:moveTo>
                  <a:lnTo>
                    <a:pt x="0" y="2536"/>
                  </a:lnTo>
                  <a:lnTo>
                    <a:pt x="0" y="15212"/>
                  </a:lnTo>
                  <a:lnTo>
                    <a:pt x="2536" y="17748"/>
                  </a:lnTo>
                  <a:lnTo>
                    <a:pt x="2536" y="31945"/>
                  </a:lnTo>
                  <a:lnTo>
                    <a:pt x="0" y="34481"/>
                  </a:lnTo>
                  <a:lnTo>
                    <a:pt x="0" y="42087"/>
                  </a:lnTo>
                  <a:lnTo>
                    <a:pt x="2536" y="44622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miter lim="4056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14"/>
            <p:cNvGrpSpPr/>
            <p:nvPr/>
          </p:nvGrpSpPr>
          <p:grpSpPr>
            <a:xfrm flipH="1">
              <a:off x="551650" y="275612"/>
              <a:ext cx="2305063" cy="539350"/>
              <a:chOff x="1664008" y="948000"/>
              <a:chExt cx="2305063" cy="539350"/>
            </a:xfrm>
          </p:grpSpPr>
          <p:grpSp>
            <p:nvGrpSpPr>
              <p:cNvPr id="376" name="Google Shape;376;p14"/>
              <p:cNvGrpSpPr/>
              <p:nvPr/>
            </p:nvGrpSpPr>
            <p:grpSpPr>
              <a:xfrm>
                <a:off x="1737775" y="1238271"/>
                <a:ext cx="413297" cy="124500"/>
                <a:chOff x="6270975" y="655071"/>
                <a:chExt cx="413297" cy="124500"/>
              </a:xfrm>
            </p:grpSpPr>
            <p:sp>
              <p:nvSpPr>
                <p:cNvPr id="377" name="Google Shape;377;p14"/>
                <p:cNvSpPr/>
                <p:nvPr/>
              </p:nvSpPr>
              <p:spPr>
                <a:xfrm>
                  <a:off x="6270975" y="655071"/>
                  <a:ext cx="124500" cy="1245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285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>
                  <a:off x="6415372" y="655071"/>
                  <a:ext cx="124500" cy="1245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285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4"/>
                <p:cNvSpPr/>
                <p:nvPr/>
              </p:nvSpPr>
              <p:spPr>
                <a:xfrm>
                  <a:off x="6559772" y="655071"/>
                  <a:ext cx="124500" cy="1245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285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0" name="Google Shape;380;p14"/>
              <p:cNvSpPr/>
              <p:nvPr/>
            </p:nvSpPr>
            <p:spPr>
              <a:xfrm rot="10800000" flipH="1">
                <a:off x="1664008" y="948000"/>
                <a:ext cx="2222900" cy="539350"/>
              </a:xfrm>
              <a:custGeom>
                <a:avLst/>
                <a:gdLst/>
                <a:ahLst/>
                <a:cxnLst/>
                <a:rect l="l" t="t" r="r" b="b"/>
                <a:pathLst>
                  <a:path w="88916" h="21574" extrusionOk="0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381" name="Google Shape;381;p14"/>
              <p:cNvSpPr/>
              <p:nvPr/>
            </p:nvSpPr>
            <p:spPr>
              <a:xfrm rot="10800000" flipH="1">
                <a:off x="3764295" y="973000"/>
                <a:ext cx="204775" cy="204775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8191" extrusionOk="0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w="19050" cap="rnd" cmpd="sng">
                <a:solidFill>
                  <a:srgbClr val="8BF0F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</p:sp>
        </p:grpSp>
        <p:cxnSp>
          <p:nvCxnSpPr>
            <p:cNvPr id="382" name="Google Shape;382;p14"/>
            <p:cNvCxnSpPr/>
            <p:nvPr/>
          </p:nvCxnSpPr>
          <p:spPr>
            <a:xfrm>
              <a:off x="6091193" y="814713"/>
              <a:ext cx="1511100" cy="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</p:cxnSp>
      </p:grpSp>
      <p:sp>
        <p:nvSpPr>
          <p:cNvPr id="383" name="Google Shape;383;p14"/>
          <p:cNvSpPr txBox="1">
            <a:spLocks noGrp="1"/>
          </p:cNvSpPr>
          <p:nvPr>
            <p:ph type="ctrTitle"/>
          </p:nvPr>
        </p:nvSpPr>
        <p:spPr>
          <a:xfrm>
            <a:off x="4103440" y="1874594"/>
            <a:ext cx="3968100" cy="655800"/>
          </a:xfrm>
          <a:prstGeom prst="rect">
            <a:avLst/>
          </a:prstGeom>
          <a:effectLst>
            <a:outerShdw blurRad="18573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ubTitle" idx="1"/>
          </p:nvPr>
        </p:nvSpPr>
        <p:spPr>
          <a:xfrm>
            <a:off x="4086975" y="2613106"/>
            <a:ext cx="24984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5"/>
          <p:cNvGrpSpPr/>
          <p:nvPr/>
        </p:nvGrpSpPr>
        <p:grpSpPr>
          <a:xfrm>
            <a:off x="713225" y="401046"/>
            <a:ext cx="8119765" cy="4716134"/>
            <a:chOff x="713225" y="401046"/>
            <a:chExt cx="8119765" cy="4716134"/>
          </a:xfrm>
        </p:grpSpPr>
        <p:grpSp>
          <p:nvGrpSpPr>
            <p:cNvPr id="388" name="Google Shape;388;p15"/>
            <p:cNvGrpSpPr/>
            <p:nvPr/>
          </p:nvGrpSpPr>
          <p:grpSpPr>
            <a:xfrm>
              <a:off x="713225" y="401046"/>
              <a:ext cx="8119765" cy="4716134"/>
              <a:chOff x="713225" y="401046"/>
              <a:chExt cx="8119765" cy="4716134"/>
            </a:xfrm>
          </p:grpSpPr>
          <p:sp>
            <p:nvSpPr>
              <p:cNvPr id="389" name="Google Shape;389;p15"/>
              <p:cNvSpPr/>
              <p:nvPr/>
            </p:nvSpPr>
            <p:spPr>
              <a:xfrm flipH="1">
                <a:off x="984975" y="739850"/>
                <a:ext cx="7099775" cy="3596675"/>
              </a:xfrm>
              <a:custGeom>
                <a:avLst/>
                <a:gdLst/>
                <a:ahLst/>
                <a:cxnLst/>
                <a:rect l="l" t="t" r="r" b="b"/>
                <a:pathLst>
                  <a:path w="283991" h="143867" extrusionOk="0">
                    <a:moveTo>
                      <a:pt x="534" y="8022"/>
                    </a:moveTo>
                    <a:lnTo>
                      <a:pt x="534" y="49203"/>
                    </a:lnTo>
                    <a:lnTo>
                      <a:pt x="8557" y="57226"/>
                    </a:lnTo>
                    <a:lnTo>
                      <a:pt x="8557" y="104825"/>
                    </a:lnTo>
                    <a:lnTo>
                      <a:pt x="0" y="113382"/>
                    </a:lnTo>
                    <a:lnTo>
                      <a:pt x="0" y="136380"/>
                    </a:lnTo>
                    <a:lnTo>
                      <a:pt x="7487" y="143867"/>
                    </a:lnTo>
                    <a:lnTo>
                      <a:pt x="275434" y="143867"/>
                    </a:lnTo>
                    <a:lnTo>
                      <a:pt x="283991" y="135310"/>
                    </a:lnTo>
                    <a:lnTo>
                      <a:pt x="283991" y="111243"/>
                    </a:lnTo>
                    <a:lnTo>
                      <a:pt x="275969" y="103221"/>
                    </a:lnTo>
                    <a:lnTo>
                      <a:pt x="275969" y="9092"/>
                    </a:lnTo>
                    <a:lnTo>
                      <a:pt x="267144" y="267"/>
                    </a:lnTo>
                    <a:lnTo>
                      <a:pt x="8022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F0F1">
                      <a:alpha val="57647"/>
                    </a:srgbClr>
                  </a:gs>
                  <a:gs pos="100000">
                    <a:srgbClr val="595959">
                      <a:alpha val="95294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90" name="Google Shape;390;p15"/>
              <p:cNvGrpSpPr/>
              <p:nvPr/>
            </p:nvGrpSpPr>
            <p:grpSpPr>
              <a:xfrm>
                <a:off x="1122428" y="3606809"/>
                <a:ext cx="273000" cy="453125"/>
                <a:chOff x="1156300" y="1087500"/>
                <a:chExt cx="273000" cy="453125"/>
              </a:xfrm>
            </p:grpSpPr>
            <p:sp>
              <p:nvSpPr>
                <p:cNvPr id="391" name="Google Shape;391;p15"/>
                <p:cNvSpPr/>
                <p:nvPr/>
              </p:nvSpPr>
              <p:spPr>
                <a:xfrm>
                  <a:off x="1156300" y="10875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5"/>
                <p:cNvSpPr/>
                <p:nvPr/>
              </p:nvSpPr>
              <p:spPr>
                <a:xfrm>
                  <a:off x="1156300" y="1182333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5"/>
                <p:cNvSpPr/>
                <p:nvPr/>
              </p:nvSpPr>
              <p:spPr>
                <a:xfrm>
                  <a:off x="1156300" y="1277167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5"/>
                <p:cNvSpPr/>
                <p:nvPr/>
              </p:nvSpPr>
              <p:spPr>
                <a:xfrm>
                  <a:off x="1156300" y="1372000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5"/>
                <p:cNvSpPr/>
                <p:nvPr/>
              </p:nvSpPr>
              <p:spPr>
                <a:xfrm>
                  <a:off x="1156300" y="1466825"/>
                  <a:ext cx="273000" cy="73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15"/>
              <p:cNvGrpSpPr/>
              <p:nvPr/>
            </p:nvGrpSpPr>
            <p:grpSpPr>
              <a:xfrm flipH="1">
                <a:off x="7872922" y="531760"/>
                <a:ext cx="400525" cy="400650"/>
                <a:chOff x="1476422" y="678585"/>
                <a:chExt cx="400525" cy="400650"/>
              </a:xfrm>
            </p:grpSpPr>
            <p:sp>
              <p:nvSpPr>
                <p:cNvPr id="397" name="Google Shape;397;p15"/>
                <p:cNvSpPr/>
                <p:nvPr/>
              </p:nvSpPr>
              <p:spPr>
                <a:xfrm>
                  <a:off x="1476422" y="806235"/>
                  <a:ext cx="273000" cy="273000"/>
                </a:xfrm>
                <a:prstGeom prst="star4">
                  <a:avLst>
                    <a:gd name="adj" fmla="val 23648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66675" dir="426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15"/>
                <p:cNvSpPr/>
                <p:nvPr/>
              </p:nvSpPr>
              <p:spPr>
                <a:xfrm>
                  <a:off x="1696947" y="678585"/>
                  <a:ext cx="180000" cy="180000"/>
                </a:xfrm>
                <a:prstGeom prst="star4">
                  <a:avLst>
                    <a:gd name="adj" fmla="val 23648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66675" dir="426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99" name="Google Shape;399;p15"/>
              <p:cNvCxnSpPr/>
              <p:nvPr/>
            </p:nvCxnSpPr>
            <p:spPr>
              <a:xfrm rot="10800000">
                <a:off x="5252972" y="4439401"/>
                <a:ext cx="1533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</p:cxnSp>
          <p:grpSp>
            <p:nvGrpSpPr>
              <p:cNvPr id="400" name="Google Shape;400;p15"/>
              <p:cNvGrpSpPr/>
              <p:nvPr/>
            </p:nvGrpSpPr>
            <p:grpSpPr>
              <a:xfrm>
                <a:off x="7034110" y="3318980"/>
                <a:ext cx="1798880" cy="1798200"/>
                <a:chOff x="7034110" y="3318980"/>
                <a:chExt cx="1798880" cy="1798200"/>
              </a:xfrm>
            </p:grpSpPr>
            <p:sp>
              <p:nvSpPr>
                <p:cNvPr id="401" name="Google Shape;401;p15"/>
                <p:cNvSpPr/>
                <p:nvPr/>
              </p:nvSpPr>
              <p:spPr>
                <a:xfrm flipH="1">
                  <a:off x="7530178" y="3812603"/>
                  <a:ext cx="900600" cy="900300"/>
                </a:xfrm>
                <a:prstGeom prst="star12">
                  <a:avLst>
                    <a:gd name="adj" fmla="val 37500"/>
                  </a:avLst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71438" dist="19050" dir="5400000" algn="bl" rotWithShape="0">
                    <a:srgbClr val="8BF0F1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15"/>
                <p:cNvSpPr/>
                <p:nvPr/>
              </p:nvSpPr>
              <p:spPr>
                <a:xfrm flipH="1">
                  <a:off x="7832964" y="4115232"/>
                  <a:ext cx="295200" cy="295200"/>
                </a:xfrm>
                <a:prstGeom prst="star12">
                  <a:avLst>
                    <a:gd name="adj" fmla="val 18408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15"/>
                <p:cNvSpPr/>
                <p:nvPr/>
              </p:nvSpPr>
              <p:spPr>
                <a:xfrm rot="10800000" flipH="1">
                  <a:off x="7034110" y="3318980"/>
                  <a:ext cx="1798200" cy="1798200"/>
                </a:xfrm>
                <a:prstGeom prst="arc">
                  <a:avLst>
                    <a:gd name="adj1" fmla="val 19124645"/>
                    <a:gd name="adj2" fmla="val 3225552"/>
                  </a:avLst>
                </a:pr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15"/>
                <p:cNvSpPr/>
                <p:nvPr/>
              </p:nvSpPr>
              <p:spPr>
                <a:xfrm rot="10800000" flipH="1">
                  <a:off x="8688690" y="3770631"/>
                  <a:ext cx="144300" cy="144300"/>
                </a:xfrm>
                <a:prstGeom prst="ellipse">
                  <a:avLst/>
                </a:prstGeom>
                <a:solidFill>
                  <a:schemeClr val="dk1"/>
                </a:solidFill>
                <a:ln w="19050" cap="flat" cmpd="sng">
                  <a:solidFill>
                    <a:srgbClr val="8BF0F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rgbClr val="8BF0F1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15"/>
                <p:cNvSpPr/>
                <p:nvPr/>
              </p:nvSpPr>
              <p:spPr>
                <a:xfrm rot="10800000" flipH="1">
                  <a:off x="7166642" y="3451618"/>
                  <a:ext cx="1533000" cy="1533000"/>
                </a:xfrm>
                <a:prstGeom prst="arc">
                  <a:avLst>
                    <a:gd name="adj1" fmla="val 13256328"/>
                    <a:gd name="adj2" fmla="val 4128570"/>
                  </a:avLst>
                </a:prstGeom>
                <a:noFill/>
                <a:ln w="19050" cap="rnd" cmpd="sng">
                  <a:solidFill>
                    <a:srgbClr val="8BF0F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06" name="Google Shape;406;p15"/>
                <p:cNvSpPr/>
                <p:nvPr/>
              </p:nvSpPr>
              <p:spPr>
                <a:xfrm rot="10800000" flipH="1">
                  <a:off x="7468383" y="4801571"/>
                  <a:ext cx="144300" cy="144300"/>
                </a:xfrm>
                <a:prstGeom prst="ellipse">
                  <a:avLst/>
                </a:prstGeom>
                <a:solidFill>
                  <a:schemeClr val="dk1"/>
                </a:solidFill>
                <a:ln w="19050" cap="flat" cmpd="sng">
                  <a:solidFill>
                    <a:srgbClr val="8BF0F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rgbClr val="8BF0F1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7" name="Google Shape;407;p15"/>
              <p:cNvGrpSpPr/>
              <p:nvPr/>
            </p:nvGrpSpPr>
            <p:grpSpPr>
              <a:xfrm flipH="1">
                <a:off x="1438801" y="401046"/>
                <a:ext cx="413297" cy="124500"/>
                <a:chOff x="6270975" y="655071"/>
                <a:chExt cx="413297" cy="124500"/>
              </a:xfrm>
            </p:grpSpPr>
            <p:sp>
              <p:nvSpPr>
                <p:cNvPr id="408" name="Google Shape;408;p15"/>
                <p:cNvSpPr/>
                <p:nvPr/>
              </p:nvSpPr>
              <p:spPr>
                <a:xfrm>
                  <a:off x="6270975" y="655071"/>
                  <a:ext cx="124500" cy="1245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15"/>
                <p:cNvSpPr/>
                <p:nvPr/>
              </p:nvSpPr>
              <p:spPr>
                <a:xfrm>
                  <a:off x="6415372" y="655071"/>
                  <a:ext cx="124500" cy="1245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15"/>
                <p:cNvSpPr/>
                <p:nvPr/>
              </p:nvSpPr>
              <p:spPr>
                <a:xfrm>
                  <a:off x="6559772" y="655071"/>
                  <a:ext cx="124500" cy="1245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71438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1" name="Google Shape;411;p15"/>
              <p:cNvSpPr/>
              <p:nvPr/>
            </p:nvSpPr>
            <p:spPr>
              <a:xfrm flipH="1">
                <a:off x="818750" y="3268900"/>
                <a:ext cx="257175" cy="780545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36195" extrusionOk="0">
                    <a:moveTo>
                      <a:pt x="0" y="0"/>
                    </a:moveTo>
                    <a:lnTo>
                      <a:pt x="10287" y="11430"/>
                    </a:lnTo>
                    <a:lnTo>
                      <a:pt x="10287" y="36195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412" name="Google Shape;412;p15"/>
              <p:cNvSpPr/>
              <p:nvPr/>
            </p:nvSpPr>
            <p:spPr>
              <a:xfrm flipH="1">
                <a:off x="713225" y="3268900"/>
                <a:ext cx="257175" cy="780545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36195" extrusionOk="0">
                    <a:moveTo>
                      <a:pt x="0" y="0"/>
                    </a:moveTo>
                    <a:lnTo>
                      <a:pt x="10287" y="11430"/>
                    </a:lnTo>
                    <a:lnTo>
                      <a:pt x="10287" y="36195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</p:sp>
          <p:cxnSp>
            <p:nvCxnSpPr>
              <p:cNvPr id="413" name="Google Shape;413;p15"/>
              <p:cNvCxnSpPr/>
              <p:nvPr/>
            </p:nvCxnSpPr>
            <p:spPr>
              <a:xfrm>
                <a:off x="1425425" y="635028"/>
                <a:ext cx="24636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</p:cxnSp>
          <p:grpSp>
            <p:nvGrpSpPr>
              <p:cNvPr id="414" name="Google Shape;414;p15"/>
              <p:cNvGrpSpPr/>
              <p:nvPr/>
            </p:nvGrpSpPr>
            <p:grpSpPr>
              <a:xfrm>
                <a:off x="1317400" y="849696"/>
                <a:ext cx="6321181" cy="202054"/>
                <a:chOff x="1362350" y="842996"/>
                <a:chExt cx="6321181" cy="202054"/>
              </a:xfrm>
            </p:grpSpPr>
            <p:cxnSp>
              <p:nvCxnSpPr>
                <p:cNvPr id="415" name="Google Shape;415;p15"/>
                <p:cNvCxnSpPr/>
                <p:nvPr/>
              </p:nvCxnSpPr>
              <p:spPr>
                <a:xfrm rot="10800000" flipH="1">
                  <a:off x="1362350" y="846450"/>
                  <a:ext cx="192000" cy="198600"/>
                </a:xfrm>
                <a:prstGeom prst="straightConnector1">
                  <a:avLst/>
                </a:pr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15"/>
                <p:cNvCxnSpPr/>
                <p:nvPr/>
              </p:nvCxnSpPr>
              <p:spPr>
                <a:xfrm rot="10800000" flipH="1">
                  <a:off x="1553931" y="842996"/>
                  <a:ext cx="6129600" cy="3300"/>
                </a:xfrm>
                <a:prstGeom prst="straightConnector1">
                  <a:avLst/>
                </a:pr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7" name="Google Shape;417;p15"/>
            <p:cNvGrpSpPr/>
            <p:nvPr/>
          </p:nvGrpSpPr>
          <p:grpSpPr>
            <a:xfrm rot="10800000" flipH="1">
              <a:off x="5551081" y="1056707"/>
              <a:ext cx="2305063" cy="539350"/>
              <a:chOff x="1714500" y="3525850"/>
              <a:chExt cx="2305063" cy="539350"/>
            </a:xfrm>
          </p:grpSpPr>
          <p:sp>
            <p:nvSpPr>
              <p:cNvPr id="418" name="Google Shape;418;p15"/>
              <p:cNvSpPr/>
              <p:nvPr/>
            </p:nvSpPr>
            <p:spPr>
              <a:xfrm>
                <a:off x="1714500" y="3525850"/>
                <a:ext cx="2222900" cy="539350"/>
              </a:xfrm>
              <a:custGeom>
                <a:avLst/>
                <a:gdLst/>
                <a:ahLst/>
                <a:cxnLst/>
                <a:rect l="l" t="t" r="r" b="b"/>
                <a:pathLst>
                  <a:path w="88916" h="21574" extrusionOk="0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419" name="Google Shape;419;p15"/>
              <p:cNvSpPr/>
              <p:nvPr/>
            </p:nvSpPr>
            <p:spPr>
              <a:xfrm>
                <a:off x="3814788" y="3835425"/>
                <a:ext cx="204775" cy="204775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8191" extrusionOk="0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w="19050" cap="rnd" cmpd="sng">
                <a:solidFill>
                  <a:srgbClr val="8BF0F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</p:grpSp>
      </p:grpSp>
      <p:sp>
        <p:nvSpPr>
          <p:cNvPr id="420" name="Google Shape;420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1" name="Google Shape;421;p15"/>
          <p:cNvSpPr txBox="1">
            <a:spLocks noGrp="1"/>
          </p:cNvSpPr>
          <p:nvPr>
            <p:ph type="ctrTitle" idx="2"/>
          </p:nvPr>
        </p:nvSpPr>
        <p:spPr>
          <a:xfrm>
            <a:off x="1407050" y="1874600"/>
            <a:ext cx="3247200" cy="655800"/>
          </a:xfrm>
          <a:prstGeom prst="rect">
            <a:avLst/>
          </a:prstGeom>
          <a:effectLst>
            <a:outerShdw blurRad="185738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1"/>
          </p:nvPr>
        </p:nvSpPr>
        <p:spPr>
          <a:xfrm>
            <a:off x="1407050" y="2613100"/>
            <a:ext cx="32472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000000">
                <a:alpha val="90588"/>
              </a:srgbClr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6" r:id="rId12"/>
    <p:sldLayoutId id="2147483672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50000">
              <a:srgbClr val="000000">
                <a:alpha val="90588"/>
              </a:srgbClr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oogle Shape;1152;p39"/>
          <p:cNvGrpSpPr/>
          <p:nvPr/>
        </p:nvGrpSpPr>
        <p:grpSpPr>
          <a:xfrm>
            <a:off x="294158" y="3568675"/>
            <a:ext cx="5044592" cy="1390650"/>
            <a:chOff x="294158" y="3525850"/>
            <a:chExt cx="5044592" cy="1390650"/>
          </a:xfrm>
        </p:grpSpPr>
        <p:cxnSp>
          <p:nvCxnSpPr>
            <p:cNvPr id="1153" name="Google Shape;1153;p39"/>
            <p:cNvCxnSpPr/>
            <p:nvPr/>
          </p:nvCxnSpPr>
          <p:spPr>
            <a:xfrm>
              <a:off x="3841750" y="4378325"/>
              <a:ext cx="1497000" cy="0"/>
            </a:xfrm>
            <a:prstGeom prst="straightConnector1">
              <a:avLst/>
            </a:prstGeom>
            <a:noFill/>
            <a:ln w="19050" cap="rnd" cmpd="sng">
              <a:solidFill>
                <a:srgbClr val="8BF0F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</p:cxnSp>
        <p:sp>
          <p:nvSpPr>
            <p:cNvPr id="1154" name="Google Shape;1154;p39"/>
            <p:cNvSpPr/>
            <p:nvPr/>
          </p:nvSpPr>
          <p:spPr>
            <a:xfrm>
              <a:off x="332258" y="3602050"/>
              <a:ext cx="3508800" cy="1249575"/>
            </a:xfrm>
            <a:custGeom>
              <a:avLst/>
              <a:gdLst/>
              <a:ahLst/>
              <a:cxnLst/>
              <a:rect l="l" t="t" r="r" b="b"/>
              <a:pathLst>
                <a:path w="140352" h="49983" extrusionOk="0">
                  <a:moveTo>
                    <a:pt x="0" y="20955"/>
                  </a:moveTo>
                  <a:lnTo>
                    <a:pt x="0" y="12573"/>
                  </a:lnTo>
                  <a:lnTo>
                    <a:pt x="12573" y="0"/>
                  </a:lnTo>
                  <a:lnTo>
                    <a:pt x="73724" y="0"/>
                  </a:lnTo>
                  <a:lnTo>
                    <a:pt x="84678" y="10953"/>
                  </a:lnTo>
                  <a:lnTo>
                    <a:pt x="128778" y="10953"/>
                  </a:lnTo>
                  <a:lnTo>
                    <a:pt x="140352" y="22527"/>
                  </a:lnTo>
                  <a:lnTo>
                    <a:pt x="140352" y="42672"/>
                  </a:lnTo>
                  <a:lnTo>
                    <a:pt x="133041" y="49983"/>
                  </a:lnTo>
                  <a:lnTo>
                    <a:pt x="47816" y="49983"/>
                  </a:lnTo>
                  <a:lnTo>
                    <a:pt x="59378" y="38422"/>
                  </a:lnTo>
                  <a:lnTo>
                    <a:pt x="18098" y="38422"/>
                  </a:lnTo>
                  <a:close/>
                </a:path>
              </a:pathLst>
            </a:custGeom>
            <a:gradFill>
              <a:gsLst>
                <a:gs pos="0">
                  <a:srgbClr val="CFE2F3">
                    <a:alpha val="60784"/>
                    <a:alpha val="53850"/>
                  </a:srgbClr>
                </a:gs>
                <a:gs pos="100000">
                  <a:srgbClr val="595959">
                    <a:alpha val="84313"/>
                    <a:alpha val="53850"/>
                  </a:srgbClr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71450" dist="123825" dir="17940000" algn="bl" rotWithShape="0">
                <a:schemeClr val="dk1">
                  <a:alpha val="50000"/>
                </a:schemeClr>
              </a:outerShdw>
            </a:effectLst>
          </p:spPr>
        </p:sp>
        <p:grpSp>
          <p:nvGrpSpPr>
            <p:cNvPr id="1155" name="Google Shape;1155;p39"/>
            <p:cNvGrpSpPr/>
            <p:nvPr/>
          </p:nvGrpSpPr>
          <p:grpSpPr>
            <a:xfrm>
              <a:off x="2970671" y="4005347"/>
              <a:ext cx="746272" cy="746272"/>
              <a:chOff x="3106671" y="4003675"/>
              <a:chExt cx="609600" cy="609600"/>
            </a:xfrm>
          </p:grpSpPr>
          <p:sp>
            <p:nvSpPr>
              <p:cNvPr id="1156" name="Google Shape;1156;p39"/>
              <p:cNvSpPr/>
              <p:nvPr/>
            </p:nvSpPr>
            <p:spPr>
              <a:xfrm>
                <a:off x="3106671" y="4003675"/>
                <a:ext cx="609600" cy="609600"/>
              </a:xfrm>
              <a:prstGeom prst="star12">
                <a:avLst>
                  <a:gd name="adj" fmla="val 37500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9"/>
              <p:cNvSpPr/>
              <p:nvPr/>
            </p:nvSpPr>
            <p:spPr>
              <a:xfrm>
                <a:off x="3290873" y="4187913"/>
                <a:ext cx="241200" cy="241200"/>
              </a:xfrm>
              <a:prstGeom prst="star12">
                <a:avLst>
                  <a:gd name="adj" fmla="val 1840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8" name="Google Shape;1158;p39"/>
            <p:cNvSpPr/>
            <p:nvPr/>
          </p:nvSpPr>
          <p:spPr>
            <a:xfrm>
              <a:off x="294158" y="4183075"/>
              <a:ext cx="1609725" cy="733425"/>
            </a:xfrm>
            <a:custGeom>
              <a:avLst/>
              <a:gdLst/>
              <a:ahLst/>
              <a:cxnLst/>
              <a:rect l="l" t="t" r="r" b="b"/>
              <a:pathLst>
                <a:path w="64389" h="29337" extrusionOk="0">
                  <a:moveTo>
                    <a:pt x="0" y="0"/>
                  </a:moveTo>
                  <a:lnTo>
                    <a:pt x="18384" y="18061"/>
                  </a:lnTo>
                  <a:lnTo>
                    <a:pt x="53340" y="18061"/>
                  </a:lnTo>
                  <a:lnTo>
                    <a:pt x="43434" y="29337"/>
                  </a:lnTo>
                  <a:lnTo>
                    <a:pt x="64389" y="2933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159" name="Google Shape;1159;p39"/>
            <p:cNvSpPr/>
            <p:nvPr/>
          </p:nvSpPr>
          <p:spPr>
            <a:xfrm>
              <a:off x="1646708" y="3525850"/>
              <a:ext cx="2222900" cy="539350"/>
            </a:xfrm>
            <a:custGeom>
              <a:avLst/>
              <a:gdLst/>
              <a:ahLst/>
              <a:cxnLst/>
              <a:rect l="l" t="t" r="r" b="b"/>
              <a:pathLst>
                <a:path w="88916" h="21574" extrusionOk="0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160" name="Google Shape;1160;p39"/>
            <p:cNvSpPr/>
            <p:nvPr/>
          </p:nvSpPr>
          <p:spPr>
            <a:xfrm>
              <a:off x="3746995" y="3835425"/>
              <a:ext cx="204775" cy="204775"/>
            </a:xfrm>
            <a:custGeom>
              <a:avLst/>
              <a:gdLst/>
              <a:ahLst/>
              <a:cxnLst/>
              <a:rect l="l" t="t" r="r" b="b"/>
              <a:pathLst>
                <a:path w="8191" h="8191" extrusionOk="0">
                  <a:moveTo>
                    <a:pt x="8191" y="8191"/>
                  </a:move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536672">
                    <a:alpha val="41568"/>
                  </a:srgbClr>
                </a:gs>
                <a:gs pos="100000">
                  <a:srgbClr val="03151B">
                    <a:alpha val="63137"/>
                  </a:srgbClr>
                </a:gs>
              </a:gsLst>
              <a:lin ang="0" scaled="0"/>
            </a:gradFill>
            <a:ln w="19050" cap="rnd" cmpd="sng">
              <a:solidFill>
                <a:srgbClr val="8BF0F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161" name="Google Shape;1161;p39"/>
            <p:cNvSpPr/>
            <p:nvPr/>
          </p:nvSpPr>
          <p:spPr>
            <a:xfrm>
              <a:off x="2556358" y="46164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2303945" y="47403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2889720" y="47403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80058" y="4716475"/>
              <a:ext cx="1352550" cy="69072"/>
            </a:xfrm>
            <a:custGeom>
              <a:avLst/>
              <a:gdLst/>
              <a:ahLst/>
              <a:cxnLst/>
              <a:rect l="l" t="t" r="r" b="b"/>
              <a:pathLst>
                <a:path w="54102" h="3334" extrusionOk="0">
                  <a:moveTo>
                    <a:pt x="0" y="0"/>
                  </a:moveTo>
                  <a:lnTo>
                    <a:pt x="17526" y="0"/>
                  </a:lnTo>
                  <a:lnTo>
                    <a:pt x="20860" y="3334"/>
                  </a:lnTo>
                  <a:lnTo>
                    <a:pt x="54102" y="333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165" name="Google Shape;1165;p39"/>
            <p:cNvSpPr/>
            <p:nvPr/>
          </p:nvSpPr>
          <p:spPr>
            <a:xfrm>
              <a:off x="2099158" y="4592650"/>
              <a:ext cx="838200" cy="69075"/>
            </a:xfrm>
            <a:custGeom>
              <a:avLst/>
              <a:gdLst/>
              <a:ahLst/>
              <a:cxnLst/>
              <a:rect l="l" t="t" r="r" b="b"/>
              <a:pathLst>
                <a:path w="33528" h="2763" extrusionOk="0">
                  <a:moveTo>
                    <a:pt x="0" y="0"/>
                  </a:moveTo>
                  <a:lnTo>
                    <a:pt x="8953" y="0"/>
                  </a:lnTo>
                  <a:lnTo>
                    <a:pt x="11716" y="2763"/>
                  </a:lnTo>
                  <a:lnTo>
                    <a:pt x="33528" y="2763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166" name="Google Shape;1166;p39"/>
            <p:cNvSpPr/>
            <p:nvPr/>
          </p:nvSpPr>
          <p:spPr>
            <a:xfrm>
              <a:off x="2403958" y="42735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1713383" y="4306900"/>
              <a:ext cx="1109675" cy="361950"/>
            </a:xfrm>
            <a:custGeom>
              <a:avLst/>
              <a:gdLst/>
              <a:ahLst/>
              <a:cxnLst/>
              <a:rect l="l" t="t" r="r" b="b"/>
              <a:pathLst>
                <a:path w="44387" h="14478" extrusionOk="0">
                  <a:moveTo>
                    <a:pt x="0" y="14478"/>
                  </a:moveTo>
                  <a:lnTo>
                    <a:pt x="6477" y="14478"/>
                  </a:lnTo>
                  <a:lnTo>
                    <a:pt x="20955" y="0"/>
                  </a:lnTo>
                  <a:lnTo>
                    <a:pt x="44387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</p:grpSp>
      <p:sp>
        <p:nvSpPr>
          <p:cNvPr id="1168" name="Google Shape;1168;p39"/>
          <p:cNvSpPr txBox="1">
            <a:spLocks noGrp="1"/>
          </p:cNvSpPr>
          <p:nvPr>
            <p:ph type="ctrTitle"/>
          </p:nvPr>
        </p:nvSpPr>
        <p:spPr>
          <a:xfrm>
            <a:off x="1746300" y="1203800"/>
            <a:ext cx="5651400" cy="1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3100" dirty="0"/>
            </a:br>
            <a:r>
              <a:rPr lang="en-IN" sz="3100" dirty="0"/>
              <a:t>PROBABILITY AND STATISTICS PROJECT</a:t>
            </a:r>
            <a:br>
              <a:rPr lang="en-IN" sz="3100" dirty="0"/>
            </a:br>
            <a:endParaRPr sz="3100" dirty="0"/>
          </a:p>
        </p:txBody>
      </p:sp>
      <p:sp>
        <p:nvSpPr>
          <p:cNvPr id="1171" name="Google Shape;1171;p39"/>
          <p:cNvSpPr txBox="1">
            <a:spLocks noGrp="1"/>
          </p:cNvSpPr>
          <p:nvPr>
            <p:ph type="subTitle" idx="2"/>
          </p:nvPr>
        </p:nvSpPr>
        <p:spPr>
          <a:xfrm>
            <a:off x="646775" y="3733600"/>
            <a:ext cx="1497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SOFTWARE USED: RStudio</a:t>
            </a:r>
            <a:endParaRPr sz="1400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32D8C-4BA4-76C0-B06B-253C9B37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600" y="2693390"/>
            <a:ext cx="5698800" cy="560019"/>
          </a:xfrm>
        </p:spPr>
        <p:txBody>
          <a:bodyPr/>
          <a:lstStyle/>
          <a:p>
            <a:r>
              <a:rPr lang="en-IN" sz="1400" b="1" dirty="0">
                <a:latin typeface="Orbitron" panose="020B0604020202020204" charset="0"/>
              </a:rPr>
              <a:t>TOPIC OF PROJECT: HEART DISEASE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CEB2-6F32-C3E7-189B-5D03E078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MODE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50766-193A-66F5-AAF4-346FD76B0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print("234 is the most repeated value of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cholestrol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recorded among the patients")</a:t>
            </a:r>
          </a:p>
          <a:p>
            <a:pPr marL="1397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"234 is the most repeated value of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cholestrol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recorded among the patients“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my_mode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Max_HR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1397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162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my_mode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(Thallium)</a:t>
            </a:r>
          </a:p>
          <a:p>
            <a:pPr marL="1397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print("3 units of thallium is present in most of the patients body")</a:t>
            </a:r>
          </a:p>
          <a:p>
            <a:pPr marL="1397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"3 units of thallium is present in most of the patients body"&gt;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my_mode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Heart_Disease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1397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print("Number of Patients having Heart Disease is less than number of patients not suffering from any Heart Disease")</a:t>
            </a:r>
          </a:p>
          <a:p>
            <a:pPr marL="1397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"Number of Patients having Heart Disease is less than number of patients not suffering from any Heart Disease"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grpSp>
        <p:nvGrpSpPr>
          <p:cNvPr id="4" name="Google Shape;1239;p44">
            <a:extLst>
              <a:ext uri="{FF2B5EF4-FFF2-40B4-BE49-F238E27FC236}">
                <a16:creationId xmlns:a16="http://schemas.microsoft.com/office/drawing/2014/main" id="{C99487DF-1611-5671-0A13-0D7226F20B4D}"/>
              </a:ext>
            </a:extLst>
          </p:cNvPr>
          <p:cNvGrpSpPr/>
          <p:nvPr/>
        </p:nvGrpSpPr>
        <p:grpSpPr>
          <a:xfrm>
            <a:off x="58220" y="98053"/>
            <a:ext cx="2305063" cy="539350"/>
            <a:chOff x="1664008" y="948000"/>
            <a:chExt cx="2305063" cy="539350"/>
          </a:xfrm>
        </p:grpSpPr>
        <p:grpSp>
          <p:nvGrpSpPr>
            <p:cNvPr id="5" name="Google Shape;1240;p44">
              <a:extLst>
                <a:ext uri="{FF2B5EF4-FFF2-40B4-BE49-F238E27FC236}">
                  <a16:creationId xmlns:a16="http://schemas.microsoft.com/office/drawing/2014/main" id="{D4AEE678-3A5F-8917-42C9-141B836E43F6}"/>
                </a:ext>
              </a:extLst>
            </p:cNvPr>
            <p:cNvGrpSpPr/>
            <p:nvPr/>
          </p:nvGrpSpPr>
          <p:grpSpPr>
            <a:xfrm>
              <a:off x="1737775" y="1238271"/>
              <a:ext cx="413297" cy="124500"/>
              <a:chOff x="6270975" y="655071"/>
              <a:chExt cx="413297" cy="124500"/>
            </a:xfrm>
          </p:grpSpPr>
          <p:sp>
            <p:nvSpPr>
              <p:cNvPr id="8" name="Google Shape;1241;p44">
                <a:extLst>
                  <a:ext uri="{FF2B5EF4-FFF2-40B4-BE49-F238E27FC236}">
                    <a16:creationId xmlns:a16="http://schemas.microsoft.com/office/drawing/2014/main" id="{3716ED06-F77A-AA30-7495-4A2BCED92E3A}"/>
                  </a:ext>
                </a:extLst>
              </p:cNvPr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42;p44">
                <a:extLst>
                  <a:ext uri="{FF2B5EF4-FFF2-40B4-BE49-F238E27FC236}">
                    <a16:creationId xmlns:a16="http://schemas.microsoft.com/office/drawing/2014/main" id="{34CE6950-AE39-FD32-D36E-A379598A5A5B}"/>
                  </a:ext>
                </a:extLst>
              </p:cNvPr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43;p44">
                <a:extLst>
                  <a:ext uri="{FF2B5EF4-FFF2-40B4-BE49-F238E27FC236}">
                    <a16:creationId xmlns:a16="http://schemas.microsoft.com/office/drawing/2014/main" id="{CBB85FCA-6CB1-8889-382A-E65DEE5826EA}"/>
                  </a:ext>
                </a:extLst>
              </p:cNvPr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244;p44">
              <a:extLst>
                <a:ext uri="{FF2B5EF4-FFF2-40B4-BE49-F238E27FC236}">
                  <a16:creationId xmlns:a16="http://schemas.microsoft.com/office/drawing/2014/main" id="{35205F03-1AC6-5E56-C591-ADBD1301EC63}"/>
                </a:ext>
              </a:extLst>
            </p:cNvPr>
            <p:cNvSpPr/>
            <p:nvPr/>
          </p:nvSpPr>
          <p:spPr>
            <a:xfrm rot="10800000" flipH="1">
              <a:off x="1664008" y="948000"/>
              <a:ext cx="2222900" cy="539350"/>
            </a:xfrm>
            <a:custGeom>
              <a:avLst/>
              <a:gdLst/>
              <a:ahLst/>
              <a:cxnLst/>
              <a:rect l="l" t="t" r="r" b="b"/>
              <a:pathLst>
                <a:path w="88916" h="21574" extrusionOk="0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7" name="Google Shape;1245;p44">
              <a:extLst>
                <a:ext uri="{FF2B5EF4-FFF2-40B4-BE49-F238E27FC236}">
                  <a16:creationId xmlns:a16="http://schemas.microsoft.com/office/drawing/2014/main" id="{227DE7DD-3261-C8A3-E493-A03E8C955BE7}"/>
                </a:ext>
              </a:extLst>
            </p:cNvPr>
            <p:cNvSpPr/>
            <p:nvPr/>
          </p:nvSpPr>
          <p:spPr>
            <a:xfrm rot="10800000" flipH="1">
              <a:off x="3764295" y="973000"/>
              <a:ext cx="204775" cy="204775"/>
            </a:xfrm>
            <a:custGeom>
              <a:avLst/>
              <a:gdLst/>
              <a:ahLst/>
              <a:cxnLst/>
              <a:rect l="l" t="t" r="r" b="b"/>
              <a:pathLst>
                <a:path w="8191" h="8191" extrusionOk="0">
                  <a:moveTo>
                    <a:pt x="8191" y="8191"/>
                  </a:move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536672">
                    <a:alpha val="41568"/>
                  </a:srgbClr>
                </a:gs>
                <a:gs pos="100000">
                  <a:srgbClr val="03151B">
                    <a:alpha val="63137"/>
                  </a:srgbClr>
                </a:gs>
              </a:gsLst>
              <a:lin ang="0" scaled="0"/>
            </a:gradFill>
            <a:ln w="19050" cap="rnd" cmpd="sng">
              <a:solidFill>
                <a:srgbClr val="8BF0F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algn="bl" rotWithShape="0">
                <a:schemeClr val="lt2">
                  <a:alpha val="50000"/>
                </a:schemeClr>
              </a:outerShdw>
            </a:effectLst>
          </p:spPr>
        </p:sp>
      </p:grpSp>
      <p:grpSp>
        <p:nvGrpSpPr>
          <p:cNvPr id="11" name="Google Shape;1246;p44">
            <a:extLst>
              <a:ext uri="{FF2B5EF4-FFF2-40B4-BE49-F238E27FC236}">
                <a16:creationId xmlns:a16="http://schemas.microsoft.com/office/drawing/2014/main" id="{EB83CDD3-A6A8-1606-B228-91792CD5DF4E}"/>
              </a:ext>
            </a:extLst>
          </p:cNvPr>
          <p:cNvGrpSpPr/>
          <p:nvPr/>
        </p:nvGrpSpPr>
        <p:grpSpPr>
          <a:xfrm>
            <a:off x="6768278" y="4374176"/>
            <a:ext cx="2222900" cy="539350"/>
            <a:chOff x="4879845" y="3831038"/>
            <a:chExt cx="2222900" cy="539350"/>
          </a:xfrm>
        </p:grpSpPr>
        <p:sp>
          <p:nvSpPr>
            <p:cNvPr id="12" name="Google Shape;1247;p44">
              <a:extLst>
                <a:ext uri="{FF2B5EF4-FFF2-40B4-BE49-F238E27FC236}">
                  <a16:creationId xmlns:a16="http://schemas.microsoft.com/office/drawing/2014/main" id="{D05A8BAD-3A88-B315-3A38-B5FC1EB21B0B}"/>
                </a:ext>
              </a:extLst>
            </p:cNvPr>
            <p:cNvSpPr/>
            <p:nvPr/>
          </p:nvSpPr>
          <p:spPr>
            <a:xfrm rot="10800000" flipH="1">
              <a:off x="4879845" y="3831038"/>
              <a:ext cx="2222900" cy="539350"/>
            </a:xfrm>
            <a:custGeom>
              <a:avLst/>
              <a:gdLst/>
              <a:ahLst/>
              <a:cxnLst/>
              <a:rect l="l" t="t" r="r" b="b"/>
              <a:pathLst>
                <a:path w="88916" h="21574" extrusionOk="0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3" name="Google Shape;1250;p44">
              <a:extLst>
                <a:ext uri="{FF2B5EF4-FFF2-40B4-BE49-F238E27FC236}">
                  <a16:creationId xmlns:a16="http://schemas.microsoft.com/office/drawing/2014/main" id="{76BDF4D0-4FB2-D422-9283-75119F95F7CB}"/>
                </a:ext>
              </a:extLst>
            </p:cNvPr>
            <p:cNvSpPr/>
            <p:nvPr/>
          </p:nvSpPr>
          <p:spPr>
            <a:xfrm>
              <a:off x="5380847" y="3831048"/>
              <a:ext cx="180000" cy="180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098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F4B8-EB69-7BD0-A2FA-C0D1319B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21448"/>
            <a:ext cx="7717500" cy="4782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CFE9-A51D-E7E3-26CD-91634E54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834423"/>
            <a:ext cx="7717500" cy="1392300"/>
          </a:xfrm>
        </p:spPr>
        <p:txBody>
          <a:bodyPr/>
          <a:lstStyle/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summary(Age)</a:t>
            </a:r>
            <a:endParaRPr lang="en-IN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Min. 1st Qu.  Median    Mean 3rd Qu.    Max. </a:t>
            </a:r>
            <a:endParaRPr lang="en-IN" sz="1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29.00   48.00   55.00   54.43   61.00   77.00 </a:t>
            </a:r>
            <a:endParaRPr lang="en-IN" sz="1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summary(Sex)</a:t>
            </a:r>
            <a:endParaRPr lang="en-IN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	Min. 1st Qu.  Median    Mean 3rd Qu.    Max. </a:t>
            </a:r>
            <a:endParaRPr lang="en-IN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0.0000  0.0000  1.0000  0.6778  1.0000  1.0000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</a:t>
            </a:r>
            <a:r>
              <a:rPr lang="en-IN" sz="1000" dirty="0" err="1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Chest_pain_type</a:t>
            </a:r>
            <a:r>
              <a:rPr lang="en-IN" sz="1000" dirty="0">
                <a:solidFill>
                  <a:schemeClr val="tx2">
                    <a:lumMod val="75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Min. 1st Qu.  Median    Mean 3rd Qu.    Max. </a:t>
            </a:r>
            <a:endParaRPr lang="en-IN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1.000   3.000   3.000   3.174   4.000   4.000 </a:t>
            </a:r>
            <a:endParaRPr lang="en-IN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summary(BP)</a:t>
            </a:r>
            <a:endParaRPr lang="en-IN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Min. 1st Qu.  Median    Mean 3rd Qu.    Max. </a:t>
            </a:r>
            <a:endParaRPr lang="en-IN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94.0   120.0   130.0   131.3   140.0   200.0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summary(Cholesterol)</a:t>
            </a:r>
            <a:endParaRPr lang="en-IN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Min. 1st Qu.  Median    Mean 3rd Qu.    Max. </a:t>
            </a:r>
            <a:endParaRPr lang="en-IN" sz="1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126.0   213.0   245.0   249.7   280.0   564.0 </a:t>
            </a:r>
            <a:endParaRPr lang="en-IN" sz="1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64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34D4-24A6-F360-50E5-00B2BD23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67830"/>
            <a:ext cx="7717500" cy="47820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SUMMARY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E9267-2A9D-B965-655E-40F917FA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821171"/>
            <a:ext cx="7717500" cy="1392300"/>
          </a:xfrm>
        </p:spPr>
        <p:txBody>
          <a:bodyPr/>
          <a:lstStyle/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summary(FBS_over_120)</a:t>
            </a:r>
            <a:endParaRPr lang="en-IN" sz="14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Min. 1st Qu.  Median    Mean 3rd Qu.    Max. </a:t>
            </a:r>
            <a:endParaRPr lang="en-IN" sz="14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0.0000  0.0000  0.0000  0.1481  0.0000  1.0000 </a:t>
            </a:r>
            <a:endParaRPr lang="en-IN" sz="14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</a:t>
            </a:r>
            <a:r>
              <a:rPr lang="en-IN" sz="1400" dirty="0" err="1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EKG_results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Min. 1st Qu.  Median    Mean 3rd Qu.    Max. </a:t>
            </a:r>
            <a:endParaRPr lang="en-IN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0.000   0.000   2.000   1.022   2.000   2.000 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</a:t>
            </a:r>
            <a:r>
              <a:rPr lang="en-IN" sz="1400" dirty="0" err="1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Max_HR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Min. 1st Qu.  Median    Mean 3rd Qu.    Max. </a:t>
            </a:r>
            <a:endParaRPr lang="en-IN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71.0   133.0   153.5   149.7   166.0   202.0 </a:t>
            </a:r>
            <a:endParaRPr lang="en-IN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</a:t>
            </a:r>
            <a:r>
              <a:rPr lang="en-IN" sz="1400" dirty="0" err="1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Exercise_angina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4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Min. 1st Qu.  Median    Mean 3rd Qu.    Max. </a:t>
            </a:r>
            <a:endParaRPr lang="en-IN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0.0000  0.0000  0.0000  0.3296  1.0000  1.0000 </a:t>
            </a:r>
            <a:endParaRPr lang="en-IN" sz="14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7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2D3E-2AD2-7075-0622-EE53C2F2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21448"/>
            <a:ext cx="7717500" cy="47820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SUMMARY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76532-714B-AB07-6276-1F729CBC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834422"/>
            <a:ext cx="7717500" cy="1392300"/>
          </a:xfrm>
        </p:spPr>
        <p:txBody>
          <a:bodyPr/>
          <a:lstStyle/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ST_depression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Length     Class      Mode </a:t>
            </a: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1 character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IN" sz="1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Slope_of_ST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Min. 1st Qu.  Median    Mean 3rd Qu.    Max. </a:t>
            </a:r>
            <a:endParaRPr lang="en-IN" sz="1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1.000   1.000   2.000   1.585   2.000   3.000 </a:t>
            </a:r>
            <a:endParaRPr lang="en-IN" sz="1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Number_of_vessels_fluro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Min. 1st Qu.  Median    Mean 3rd Qu.    Max. </a:t>
            </a:r>
            <a:endParaRPr lang="en-IN" sz="1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0.0000  0.0000  0.0000  0.6704  1.0000  3.0000 </a:t>
            </a:r>
            <a:endParaRPr lang="en-IN" sz="1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summary(Thallium)</a:t>
            </a:r>
            <a:endParaRPr lang="en-IN" sz="1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Min. 1st Qu.  Median    Mean 3rd Qu.    Max. </a:t>
            </a:r>
            <a:endParaRPr lang="en-IN" sz="15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latinLnBrk="1">
              <a:lnSpc>
                <a:spcPct val="107000"/>
              </a:lnSpc>
              <a:spcAft>
                <a:spcPts val="800"/>
              </a:spcAft>
              <a:buClr>
                <a:schemeClr val="tx2">
                  <a:lumMod val="75000"/>
                </a:schemeClr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3.000   3.000   3.000   4.696   7.000   7.000 </a:t>
            </a:r>
            <a:endParaRPr lang="en-IN" sz="15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16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CD06-7500-F825-9FC5-29D9A51D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07587"/>
            <a:ext cx="7717500" cy="4782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tx2">
                    <a:lumMod val="75000"/>
                  </a:schemeClr>
                </a:solidFill>
              </a:rPr>
              <a:t>VARIANCE &amp; STANDARD DEVIATION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3D9A41-984B-DBBA-63F8-CBE2BE5F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851" y="933814"/>
            <a:ext cx="7717500" cy="1392300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var(Age)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[1] 82.97509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2">
                    <a:lumMod val="50000"/>
                  </a:schemeClr>
                </a:solidFill>
              </a:rPr>
              <a:t>sd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(Age)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[1] 9.109067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var(BP) 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[1] 319.0371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2">
                    <a:lumMod val="50000"/>
                  </a:schemeClr>
                </a:solidFill>
              </a:rPr>
              <a:t>sd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(BP)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[1] 17.86161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var(Cholesterol)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[1] 2671.467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 err="1">
                <a:solidFill>
                  <a:schemeClr val="tx2">
                    <a:lumMod val="50000"/>
                  </a:schemeClr>
                </a:solidFill>
              </a:rPr>
              <a:t>sd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(Cholesterol)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[1] 51.68624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var(</a:t>
            </a:r>
            <a:r>
              <a:rPr lang="en-IN" sz="1600" dirty="0" err="1">
                <a:solidFill>
                  <a:schemeClr val="tx2">
                    <a:lumMod val="50000"/>
                  </a:schemeClr>
                </a:solidFill>
              </a:rPr>
              <a:t>Max_HR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[1] 536.6504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 err="1">
                <a:solidFill>
                  <a:schemeClr val="tx2">
                    <a:lumMod val="50000"/>
                  </a:schemeClr>
                </a:solidFill>
              </a:rPr>
              <a:t>sd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IN" sz="1600" dirty="0" err="1">
                <a:solidFill>
                  <a:schemeClr val="tx2">
                    <a:lumMod val="50000"/>
                  </a:schemeClr>
                </a:solidFill>
              </a:rPr>
              <a:t>Max_HR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[1] 23.16572</a:t>
            </a:r>
          </a:p>
        </p:txBody>
      </p:sp>
    </p:spTree>
    <p:extLst>
      <p:ext uri="{BB962C8B-B14F-4D97-AF65-F5344CB8AC3E}">
        <p14:creationId xmlns:p14="http://schemas.microsoft.com/office/powerpoint/2010/main" val="86171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FFF1-339A-0D9C-07B6-D9342937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07587"/>
            <a:ext cx="7717500" cy="47820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         COVARIANCE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E5A79F-C8EC-9828-F32B-39E2FF60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907310"/>
            <a:ext cx="7717500" cy="1392300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cov1 =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(Age, BP)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Cov1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      [1] 44.42639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cov2 =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(Sex, BP)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Cov2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     [1] -0.5242875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cov3 =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(BP, Cholesterol)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Cov3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      [1] 159.7312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(Age,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      [1] 0.9628253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(Sex,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      [1] 0.06939281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      [1] 0.1974391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(BP,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>
                  <a:lumMod val="75000"/>
                </a:schemeClr>
              </a:buClr>
              <a:buNone/>
            </a:pP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      [1] 1.38166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(Cholesterol,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693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93D1-2D55-6979-8243-6FC8F7FD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67830"/>
            <a:ext cx="7717500" cy="47820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COVARIANCE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3E39-987A-334E-359B-858165D4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841049"/>
            <a:ext cx="7717500" cy="1392300"/>
          </a:xfrm>
        </p:spPr>
        <p:txBody>
          <a:bodyPr/>
          <a:lstStyle/>
          <a:p>
            <a:pPr marL="139700" indent="0">
              <a:buClr>
                <a:schemeClr val="tx2"/>
              </a:buCl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[1] 3.036762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(FBS_over_120,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[1] -0.002891367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EKG_results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[1] 0.09045849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Max_HR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[1] -4.826518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Exercise_angina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[1] 0.09830648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ST_depression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[1] 0.23829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Slope_of_ST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[1] 0.1032631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Number_of_vessels_fluro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[1] 0.2139612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cov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(Thallium,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[1] 0.5072284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9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1"/>
          <p:cNvSpPr txBox="1">
            <a:spLocks noGrp="1"/>
          </p:cNvSpPr>
          <p:nvPr>
            <p:ph type="ctrTitle"/>
          </p:nvPr>
        </p:nvSpPr>
        <p:spPr>
          <a:xfrm>
            <a:off x="4010675" y="2243850"/>
            <a:ext cx="3968100" cy="6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DATA VISUALIZATION</a:t>
            </a:r>
            <a:endParaRPr sz="3200" dirty="0"/>
          </a:p>
        </p:txBody>
      </p:sp>
      <p:sp>
        <p:nvSpPr>
          <p:cNvPr id="1458" name="Google Shape;1458;p51"/>
          <p:cNvSpPr/>
          <p:nvPr/>
        </p:nvSpPr>
        <p:spPr>
          <a:xfrm>
            <a:off x="1491800" y="2025175"/>
            <a:ext cx="2370950" cy="10729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02</a:t>
            </a:r>
          </a:p>
        </p:txBody>
      </p:sp>
      <p:cxnSp>
        <p:nvCxnSpPr>
          <p:cNvPr id="1459" name="Google Shape;1459;p51"/>
          <p:cNvCxnSpPr/>
          <p:nvPr/>
        </p:nvCxnSpPr>
        <p:spPr>
          <a:xfrm>
            <a:off x="2174950" y="3400725"/>
            <a:ext cx="6993000" cy="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rgbClr val="8BF0F1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D87F-B14F-D6DA-F957-1011785F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           HISTOGRAM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190BC-B82A-E494-FCC4-646D41C96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&gt; hist(Age, col = ‘blue’)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A844B-F943-3F41-B3C0-DC7088FC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1755647"/>
            <a:ext cx="5731510" cy="28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4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DC2E-89C4-D3F0-A407-B4AAE18B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HISTOGRAM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F4497-5DD9-EA9A-EED5-044A39CA4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&gt; hist(BP)</a:t>
            </a:r>
          </a:p>
          <a:p>
            <a:pPr marL="139700" indent="0"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686C6-F97A-316E-64C9-D1B0E6CD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1560575"/>
            <a:ext cx="5731510" cy="29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4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151B"/>
            </a:gs>
            <a:gs pos="50000">
              <a:srgbClr val="03151B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0"/>
          <p:cNvSpPr txBox="1">
            <a:spLocks noGrp="1"/>
          </p:cNvSpPr>
          <p:nvPr>
            <p:ph type="title"/>
          </p:nvPr>
        </p:nvSpPr>
        <p:spPr>
          <a:xfrm>
            <a:off x="1075825" y="539500"/>
            <a:ext cx="6992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graphicFrame>
        <p:nvGraphicFramePr>
          <p:cNvPr id="1180" name="Google Shape;1180;p40"/>
          <p:cNvGraphicFramePr/>
          <p:nvPr>
            <p:extLst>
              <p:ext uri="{D42A27DB-BD31-4B8C-83A1-F6EECF244321}">
                <p14:modId xmlns:p14="http://schemas.microsoft.com/office/powerpoint/2010/main" val="3399922244"/>
              </p:ext>
            </p:extLst>
          </p:nvPr>
        </p:nvGraphicFramePr>
        <p:xfrm>
          <a:off x="1027671" y="1192695"/>
          <a:ext cx="7181425" cy="2663688"/>
        </p:xfrm>
        <a:graphic>
          <a:graphicData uri="http://schemas.openxmlformats.org/drawingml/2006/table">
            <a:tbl>
              <a:tblPr>
                <a:noFill/>
                <a:tableStyleId>{CD8786FD-3CDB-4B4C-BC59-57B7B3184B3F}</a:tableStyleId>
              </a:tblPr>
              <a:tblGrid>
                <a:gridCol w="21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REG. NO.</a:t>
                      </a:r>
                      <a:endParaRPr sz="1100" b="1" dirty="0">
                        <a:solidFill>
                          <a:schemeClr val="dk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>
                        <a:alpha val="62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Orbitron" panose="020B0604020202020204" charset="0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100" b="1" dirty="0">
                        <a:solidFill>
                          <a:schemeClr val="dk1"/>
                        </a:solidFill>
                        <a:latin typeface="Orbitron" panose="020B060402020202020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>
                        <a:alpha val="62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21BCE5724</a:t>
                      </a:r>
                      <a:endParaRPr sz="1100" b="1" dirty="0">
                        <a:solidFill>
                          <a:schemeClr val="dk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>
                        <a:alpha val="62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Orbitron" panose="020B0604020202020204" charset="0"/>
                          <a:ea typeface="Roboto"/>
                          <a:cs typeface="Roboto"/>
                          <a:sym typeface="Roboto"/>
                        </a:rPr>
                        <a:t>SUGANDHI NINAD NILESH</a:t>
                      </a:r>
                      <a:endParaRPr sz="1100" b="1" dirty="0">
                        <a:solidFill>
                          <a:schemeClr val="dk1"/>
                        </a:solidFill>
                        <a:latin typeface="Orbitron" panose="020B060402020202020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>
                        <a:alpha val="62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21BCE5726</a:t>
                      </a:r>
                      <a:endParaRPr sz="1100" b="1" dirty="0">
                        <a:solidFill>
                          <a:schemeClr val="dk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>
                        <a:alpha val="62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Orbitron" panose="020B0604020202020204" charset="0"/>
                          <a:ea typeface="Roboto"/>
                          <a:cs typeface="Roboto"/>
                          <a:sym typeface="Roboto"/>
                        </a:rPr>
                        <a:t>DUNNA SRAVAN KUMAR</a:t>
                      </a:r>
                      <a:endParaRPr sz="1100" b="1" dirty="0">
                        <a:solidFill>
                          <a:schemeClr val="dk1"/>
                        </a:solidFill>
                        <a:latin typeface="Orbitron" panose="020B060402020202020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>
                        <a:alpha val="62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21BCE5733</a:t>
                      </a:r>
                      <a:endParaRPr sz="1100" b="1" dirty="0">
                        <a:solidFill>
                          <a:schemeClr val="dk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>
                        <a:alpha val="62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Orbitron" panose="020B0604020202020204" charset="0"/>
                          <a:ea typeface="Roboto"/>
                          <a:cs typeface="Roboto"/>
                          <a:sym typeface="Roboto"/>
                        </a:rPr>
                        <a:t>AMAN ANAND</a:t>
                      </a:r>
                      <a:endParaRPr sz="1100" b="1" dirty="0">
                        <a:solidFill>
                          <a:schemeClr val="dk1"/>
                        </a:solidFill>
                        <a:latin typeface="Orbitron" panose="020B060402020202020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>
                        <a:alpha val="62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21BCE5871</a:t>
                      </a:r>
                      <a:endParaRPr sz="1100" b="1" dirty="0">
                        <a:solidFill>
                          <a:schemeClr val="dk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>
                        <a:alpha val="62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Orbitron" panose="020B0604020202020204" charset="0"/>
                          <a:ea typeface="Roboto"/>
                          <a:cs typeface="Roboto"/>
                          <a:sym typeface="Roboto"/>
                        </a:rPr>
                        <a:t>RAJEEV RANJAN</a:t>
                      </a:r>
                      <a:endParaRPr sz="1100" b="1" dirty="0">
                        <a:solidFill>
                          <a:schemeClr val="dk1"/>
                        </a:solidFill>
                        <a:latin typeface="Orbitron" panose="020B060402020202020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>
                        <a:alpha val="62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98B-69AC-7A62-A3E4-D2D10F20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HISTOGRAM CONTINUED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C7DF1-2F9E-F248-B20B-B140AAA9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40283"/>
            <a:ext cx="7717500" cy="139230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&gt; hist(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FBFEB-ECE7-5DC2-2BD8-9CDEEBAD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1499616"/>
            <a:ext cx="5731510" cy="30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77D5-F1C1-3E3D-74CA-0E28E646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HISTOGRAM CONTINUED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CF084-306B-3F93-E0DF-1F7C5F141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&gt; hist(Cholesterol)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1641F-DA2A-F2A4-864F-D038DCE3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1523999"/>
            <a:ext cx="5731510" cy="30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9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423A-47C8-DE2F-988D-DEB5C61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HISTOGRAM CONTINUED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DE6A-2870-BCA5-2EE5-796E195F7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hist(</a:t>
            </a:r>
            <a:r>
              <a:rPr lang="en-IN" sz="1400" dirty="0" err="1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Max_HR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col = 'red')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7DEEC-82E4-BF7C-B020-14F64533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55" y="1536192"/>
            <a:ext cx="5546090" cy="30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C3ED-3B55-7C5F-477C-084DB6CC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HISTOGRAM CONTINUED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74713-C6A2-47BC-BD04-EFC41F82A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&gt; hist(Thallium, col = 'green')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1CCF9-DFF1-722C-5342-33641EBE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1597152"/>
            <a:ext cx="5364480" cy="28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3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1A26-BB05-B9F9-10AF-47CE62EA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29BC1-5664-DCAB-BBCB-A3308F0B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plot(</a:t>
            </a:r>
            <a:r>
              <a:rPr lang="en-IN" sz="1800" dirty="0" err="1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Age,BP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BEBB5-2942-1262-C933-E9D8A8D1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1658112"/>
            <a:ext cx="6065520" cy="27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0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55"/>
          <p:cNvSpPr txBox="1">
            <a:spLocks noGrp="1"/>
          </p:cNvSpPr>
          <p:nvPr>
            <p:ph type="ctrTitle" idx="2"/>
          </p:nvPr>
        </p:nvSpPr>
        <p:spPr>
          <a:xfrm>
            <a:off x="1407049" y="1874600"/>
            <a:ext cx="3436413" cy="861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CORRELATION</a:t>
            </a:r>
            <a:endParaRPr sz="3000" dirty="0"/>
          </a:p>
        </p:txBody>
      </p:sp>
      <p:sp>
        <p:nvSpPr>
          <p:cNvPr id="1523" name="Google Shape;1523;p55"/>
          <p:cNvSpPr/>
          <p:nvPr/>
        </p:nvSpPr>
        <p:spPr>
          <a:xfrm>
            <a:off x="5065771" y="2025175"/>
            <a:ext cx="2327304" cy="10729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03</a:t>
            </a:r>
          </a:p>
        </p:txBody>
      </p:sp>
      <p:sp>
        <p:nvSpPr>
          <p:cNvPr id="1524" name="Google Shape;1524;p55"/>
          <p:cNvSpPr/>
          <p:nvPr/>
        </p:nvSpPr>
        <p:spPr>
          <a:xfrm>
            <a:off x="4454300" y="2912225"/>
            <a:ext cx="4700700" cy="387650"/>
          </a:xfrm>
          <a:custGeom>
            <a:avLst/>
            <a:gdLst/>
            <a:ahLst/>
            <a:cxnLst/>
            <a:rect l="l" t="t" r="r" b="b"/>
            <a:pathLst>
              <a:path w="188028" h="15506" extrusionOk="0">
                <a:moveTo>
                  <a:pt x="0" y="0"/>
                </a:moveTo>
                <a:lnTo>
                  <a:pt x="17064" y="14267"/>
                </a:lnTo>
                <a:lnTo>
                  <a:pt x="188028" y="15506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1883-5CCF-3AE7-049F-52A7EEEA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084" y="504672"/>
            <a:ext cx="7717500" cy="13923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3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(Age, </a:t>
            </a:r>
            <a:r>
              <a:rPr lang="en-US" sz="13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   Pearson's product-moment correlation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   data:  Age and </a:t>
            </a:r>
            <a:r>
              <a:rPr lang="en-US" sz="13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t = 3.557, </a:t>
            </a:r>
            <a:r>
              <a:rPr lang="en-US" sz="13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= 268, p-value = 0.0004435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95 percent confidence interval: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 0.09536339 0.32349863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sample estimates: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3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endParaRPr lang="en-US" sz="1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0.2123222</a:t>
            </a:r>
          </a:p>
          <a:p>
            <a:pPr marL="139700" indent="0">
              <a:buNone/>
            </a:pPr>
            <a:endParaRPr lang="en-US" sz="13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3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(Sex, </a:t>
            </a:r>
            <a:r>
              <a:rPr lang="en-US" sz="13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            Pearson's product-moment correlation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data:  Sex and </a:t>
            </a:r>
            <a:r>
              <a:rPr lang="en-US" sz="13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t = 5.1054, </a:t>
            </a:r>
            <a:r>
              <a:rPr lang="en-US" sz="13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= 268, p-value = 6.267e-07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95 percent confidence interval: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  0.1849169 0.4027815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sample estimates: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            </a:t>
            </a:r>
            <a:r>
              <a:rPr lang="en-US" sz="13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300" dirty="0">
                <a:solidFill>
                  <a:schemeClr val="tx2">
                    <a:lumMod val="75000"/>
                  </a:schemeClr>
                </a:solidFill>
              </a:rPr>
              <a:t>0.2977208</a:t>
            </a:r>
            <a:endParaRPr lang="en-IN" sz="13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63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DA91-E289-BF6C-B78A-C12175B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81" y="230413"/>
            <a:ext cx="7717500" cy="1392300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Pearson's product-moment correlation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data: 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t = 7.5203,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= 268, p-value = 8.262e-13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95 percent confidence interval: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0.3136922 0.5113315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sample estimates: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0.4174362 </a:t>
            </a:r>
          </a:p>
          <a:p>
            <a:pPr marL="139700" indent="0">
              <a:buNone/>
            </a:pPr>
            <a:endParaRPr lang="en-IN" sz="1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(BP,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Pearson's product-moment correlation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data:  BP and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t = 2.575,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= 268, p-value = 0.01056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95 percent confidence interval: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0.03668728 0.26975488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sample estimates: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0.1553827</a:t>
            </a:r>
          </a:p>
        </p:txBody>
      </p:sp>
    </p:spTree>
    <p:extLst>
      <p:ext uri="{BB962C8B-B14F-4D97-AF65-F5344CB8AC3E}">
        <p14:creationId xmlns:p14="http://schemas.microsoft.com/office/powerpoint/2010/main" val="3495546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5FC0-893F-6C7D-C54D-BC9E43AB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797" y="139720"/>
            <a:ext cx="7717500" cy="13923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(Cholesterol,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Pearson's product-moment correlation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data:  Cholesterol and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endParaRPr lang="en-US" sz="15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t = 1.9457,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= 268, p-value = 0.05274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95 percent confidence interval: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-0.001374728  0.234098256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sample estimates: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0.1180205</a:t>
            </a:r>
          </a:p>
          <a:p>
            <a:endParaRPr lang="en-US" sz="1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(FBS_over_120,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Pearson's product-moment correlation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data:  FBS_over_120 and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endParaRPr lang="en-US" sz="15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t = -0.26719,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= 268, p-value = 0.7895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95 percent confidence interval: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-0.1354309  0.1032582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sample estimates: </a:t>
            </a:r>
          </a:p>
          <a:p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-0.01631883</a:t>
            </a:r>
            <a:endParaRPr lang="en-IN" sz="15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2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D560-1E98-660B-E030-A69BB226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987" y="170676"/>
            <a:ext cx="7717500" cy="13923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EKG_results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Pearson's product-moment correlation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data: 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EKG_results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t = 3.0316,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= 268, p-value = 0.00267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95 percent confidence interval: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0.06410841 0.29505301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sample estimates: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0.1820908</a:t>
            </a:r>
          </a:p>
          <a:p>
            <a:endParaRPr lang="en-IN" sz="1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Max_HR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Pearson's product-moment correlation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data: 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Max_HR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endParaRPr lang="en-IN" sz="15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t = -7.5438,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= 268, p-value = 7.12e-13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alternative hypothesis: true correlation is not equal to 0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95 percent confidence interval: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-0.5122953 -0.3148691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sample estimates: </a:t>
            </a:r>
          </a:p>
          <a:p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-0.418514</a:t>
            </a:r>
          </a:p>
        </p:txBody>
      </p:sp>
    </p:spTree>
    <p:extLst>
      <p:ext uri="{BB962C8B-B14F-4D97-AF65-F5344CB8AC3E}">
        <p14:creationId xmlns:p14="http://schemas.microsoft.com/office/powerpoint/2010/main" val="223507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1"/>
          <p:cNvSpPr txBox="1">
            <a:spLocks noGrp="1"/>
          </p:cNvSpPr>
          <p:nvPr>
            <p:ph type="title"/>
          </p:nvPr>
        </p:nvSpPr>
        <p:spPr>
          <a:xfrm>
            <a:off x="1148799" y="381525"/>
            <a:ext cx="6498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186" name="Google Shape;1186;p41"/>
          <p:cNvSpPr txBox="1">
            <a:spLocks noGrp="1"/>
          </p:cNvSpPr>
          <p:nvPr>
            <p:ph type="subTitle" idx="1"/>
          </p:nvPr>
        </p:nvSpPr>
        <p:spPr>
          <a:xfrm>
            <a:off x="2206910" y="1639956"/>
            <a:ext cx="221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Consists of basic analysis functions such as mean, median, mode, etc.</a:t>
            </a:r>
            <a:endParaRPr dirty="0"/>
          </a:p>
        </p:txBody>
      </p:sp>
      <p:sp>
        <p:nvSpPr>
          <p:cNvPr id="1187" name="Google Shape;1187;p41"/>
          <p:cNvSpPr txBox="1">
            <a:spLocks noGrp="1"/>
          </p:cNvSpPr>
          <p:nvPr>
            <p:ph type="subTitle" idx="3"/>
          </p:nvPr>
        </p:nvSpPr>
        <p:spPr>
          <a:xfrm>
            <a:off x="2181849" y="3013052"/>
            <a:ext cx="221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 of data using plots, histogram, etc</a:t>
            </a:r>
            <a:endParaRPr dirty="0"/>
          </a:p>
        </p:txBody>
      </p:sp>
      <p:sp>
        <p:nvSpPr>
          <p:cNvPr id="1188" name="Google Shape;1188;p41"/>
          <p:cNvSpPr txBox="1">
            <a:spLocks noGrp="1"/>
          </p:cNvSpPr>
          <p:nvPr>
            <p:ph type="subTitle" idx="4"/>
          </p:nvPr>
        </p:nvSpPr>
        <p:spPr>
          <a:xfrm>
            <a:off x="2181849" y="2603509"/>
            <a:ext cx="2216400" cy="35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Data Visualization</a:t>
            </a:r>
            <a:endParaRPr sz="1600" dirty="0"/>
          </a:p>
        </p:txBody>
      </p:sp>
      <p:sp>
        <p:nvSpPr>
          <p:cNvPr id="1189" name="Google Shape;1189;p41"/>
          <p:cNvSpPr txBox="1">
            <a:spLocks noGrp="1"/>
          </p:cNvSpPr>
          <p:nvPr>
            <p:ph type="subTitle" idx="6"/>
          </p:nvPr>
        </p:nvSpPr>
        <p:spPr>
          <a:xfrm>
            <a:off x="2199495" y="1143986"/>
            <a:ext cx="2216400" cy="35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Basic Statistical Analysis</a:t>
            </a:r>
            <a:endParaRPr sz="1600" dirty="0"/>
          </a:p>
        </p:txBody>
      </p:sp>
      <p:sp>
        <p:nvSpPr>
          <p:cNvPr id="1190" name="Google Shape;1190;p41"/>
          <p:cNvSpPr txBox="1">
            <a:spLocks noGrp="1"/>
          </p:cNvSpPr>
          <p:nvPr>
            <p:ph type="subTitle" idx="7"/>
          </p:nvPr>
        </p:nvSpPr>
        <p:spPr>
          <a:xfrm>
            <a:off x="2162097" y="3821787"/>
            <a:ext cx="221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Correlation between members of data items.</a:t>
            </a:r>
            <a:endParaRPr dirty="0"/>
          </a:p>
        </p:txBody>
      </p:sp>
      <p:sp>
        <p:nvSpPr>
          <p:cNvPr id="1191" name="Google Shape;1191;p41"/>
          <p:cNvSpPr txBox="1">
            <a:spLocks noGrp="1"/>
          </p:cNvSpPr>
          <p:nvPr>
            <p:ph type="subTitle" idx="8"/>
          </p:nvPr>
        </p:nvSpPr>
        <p:spPr>
          <a:xfrm>
            <a:off x="2162097" y="3643995"/>
            <a:ext cx="2216400" cy="35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Correlation</a:t>
            </a:r>
            <a:endParaRPr sz="1600" dirty="0"/>
          </a:p>
        </p:txBody>
      </p:sp>
      <p:sp>
        <p:nvSpPr>
          <p:cNvPr id="1192" name="Google Shape;1192;p41"/>
          <p:cNvSpPr txBox="1">
            <a:spLocks noGrp="1"/>
          </p:cNvSpPr>
          <p:nvPr>
            <p:ph type="subTitle" idx="13"/>
          </p:nvPr>
        </p:nvSpPr>
        <p:spPr>
          <a:xfrm>
            <a:off x="5893060" y="1379597"/>
            <a:ext cx="221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 </a:t>
            </a:r>
            <a:r>
              <a:rPr lang="en-IN" dirty="0" err="1"/>
              <a:t>lm</a:t>
            </a:r>
            <a:r>
              <a:rPr lang="en-IN" dirty="0"/>
              <a:t> function for predicting output</a:t>
            </a:r>
            <a:endParaRPr dirty="0"/>
          </a:p>
        </p:txBody>
      </p:sp>
      <p:sp>
        <p:nvSpPr>
          <p:cNvPr id="1193" name="Google Shape;1193;p41"/>
          <p:cNvSpPr txBox="1">
            <a:spLocks noGrp="1"/>
          </p:cNvSpPr>
          <p:nvPr>
            <p:ph type="subTitle" idx="14"/>
          </p:nvPr>
        </p:nvSpPr>
        <p:spPr>
          <a:xfrm>
            <a:off x="5916206" y="1115694"/>
            <a:ext cx="2216400" cy="35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Multiple Linear Regression</a:t>
            </a:r>
            <a:endParaRPr sz="1600" dirty="0"/>
          </a:p>
        </p:txBody>
      </p:sp>
      <p:sp>
        <p:nvSpPr>
          <p:cNvPr id="1194" name="Google Shape;1194;p41"/>
          <p:cNvSpPr/>
          <p:nvPr/>
        </p:nvSpPr>
        <p:spPr>
          <a:xfrm rot="5400000">
            <a:off x="1728812" y="848099"/>
            <a:ext cx="230157" cy="974007"/>
          </a:xfrm>
          <a:custGeom>
            <a:avLst/>
            <a:gdLst/>
            <a:ahLst/>
            <a:cxnLst/>
            <a:rect l="l" t="t" r="r" b="b"/>
            <a:pathLst>
              <a:path w="10287" h="36195" extrusionOk="0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1195" name="Google Shape;1195;p41"/>
          <p:cNvSpPr/>
          <p:nvPr/>
        </p:nvSpPr>
        <p:spPr>
          <a:xfrm rot="5400000">
            <a:off x="1591319" y="2467805"/>
            <a:ext cx="257175" cy="974007"/>
          </a:xfrm>
          <a:custGeom>
            <a:avLst/>
            <a:gdLst/>
            <a:ahLst/>
            <a:cxnLst/>
            <a:rect l="l" t="t" r="r" b="b"/>
            <a:pathLst>
              <a:path w="10287" h="36195" extrusionOk="0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1196" name="Google Shape;1196;p41"/>
          <p:cNvSpPr/>
          <p:nvPr/>
        </p:nvSpPr>
        <p:spPr>
          <a:xfrm rot="5400000">
            <a:off x="1602085" y="3526009"/>
            <a:ext cx="257175" cy="974007"/>
          </a:xfrm>
          <a:custGeom>
            <a:avLst/>
            <a:gdLst/>
            <a:ahLst/>
            <a:cxnLst/>
            <a:rect l="l" t="t" r="r" b="b"/>
            <a:pathLst>
              <a:path w="10287" h="36195" extrusionOk="0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1197" name="Google Shape;1197;p41"/>
          <p:cNvSpPr/>
          <p:nvPr/>
        </p:nvSpPr>
        <p:spPr>
          <a:xfrm rot="5400000">
            <a:off x="5163623" y="890457"/>
            <a:ext cx="376374" cy="974007"/>
          </a:xfrm>
          <a:custGeom>
            <a:avLst/>
            <a:gdLst/>
            <a:ahLst/>
            <a:cxnLst/>
            <a:rect l="l" t="t" r="r" b="b"/>
            <a:pathLst>
              <a:path w="10287" h="36195" extrusionOk="0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1198" name="Google Shape;1198;p41"/>
          <p:cNvSpPr/>
          <p:nvPr/>
        </p:nvSpPr>
        <p:spPr>
          <a:xfrm>
            <a:off x="1385403" y="1044324"/>
            <a:ext cx="617446" cy="351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01</a:t>
            </a:r>
          </a:p>
        </p:txBody>
      </p:sp>
      <p:sp>
        <p:nvSpPr>
          <p:cNvPr id="1199" name="Google Shape;1199;p41"/>
          <p:cNvSpPr/>
          <p:nvPr/>
        </p:nvSpPr>
        <p:spPr>
          <a:xfrm>
            <a:off x="1334971" y="2671552"/>
            <a:ext cx="754659" cy="341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02</a:t>
            </a:r>
          </a:p>
        </p:txBody>
      </p:sp>
      <p:sp>
        <p:nvSpPr>
          <p:cNvPr id="1200" name="Google Shape;1200;p41"/>
          <p:cNvSpPr/>
          <p:nvPr/>
        </p:nvSpPr>
        <p:spPr>
          <a:xfrm>
            <a:off x="1323742" y="3713675"/>
            <a:ext cx="740767" cy="341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03</a:t>
            </a:r>
          </a:p>
        </p:txBody>
      </p:sp>
      <p:sp>
        <p:nvSpPr>
          <p:cNvPr id="1201" name="Google Shape;1201;p41"/>
          <p:cNvSpPr/>
          <p:nvPr/>
        </p:nvSpPr>
        <p:spPr>
          <a:xfrm>
            <a:off x="4997561" y="1087448"/>
            <a:ext cx="617446" cy="478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04</a:t>
            </a:r>
          </a:p>
        </p:txBody>
      </p:sp>
      <p:grpSp>
        <p:nvGrpSpPr>
          <p:cNvPr id="1202" name="Google Shape;1202;p41"/>
          <p:cNvGrpSpPr/>
          <p:nvPr/>
        </p:nvGrpSpPr>
        <p:grpSpPr>
          <a:xfrm>
            <a:off x="6566452" y="153801"/>
            <a:ext cx="2368981" cy="806763"/>
            <a:chOff x="4968800" y="153813"/>
            <a:chExt cx="3966633" cy="1249575"/>
          </a:xfrm>
        </p:grpSpPr>
        <p:sp>
          <p:nvSpPr>
            <p:cNvPr id="1203" name="Google Shape;1203;p41"/>
            <p:cNvSpPr/>
            <p:nvPr/>
          </p:nvSpPr>
          <p:spPr>
            <a:xfrm rot="10800000" flipH="1">
              <a:off x="5426633" y="153813"/>
              <a:ext cx="3508800" cy="1249575"/>
            </a:xfrm>
            <a:custGeom>
              <a:avLst/>
              <a:gdLst/>
              <a:ahLst/>
              <a:cxnLst/>
              <a:rect l="l" t="t" r="r" b="b"/>
              <a:pathLst>
                <a:path w="140352" h="49983" extrusionOk="0">
                  <a:moveTo>
                    <a:pt x="0" y="20955"/>
                  </a:moveTo>
                  <a:lnTo>
                    <a:pt x="0" y="12573"/>
                  </a:lnTo>
                  <a:lnTo>
                    <a:pt x="12573" y="0"/>
                  </a:lnTo>
                  <a:lnTo>
                    <a:pt x="73724" y="0"/>
                  </a:lnTo>
                  <a:lnTo>
                    <a:pt x="84678" y="10953"/>
                  </a:lnTo>
                  <a:lnTo>
                    <a:pt x="128778" y="10953"/>
                  </a:lnTo>
                  <a:lnTo>
                    <a:pt x="140352" y="22527"/>
                  </a:lnTo>
                  <a:lnTo>
                    <a:pt x="140352" y="42672"/>
                  </a:lnTo>
                  <a:lnTo>
                    <a:pt x="133041" y="49983"/>
                  </a:lnTo>
                  <a:lnTo>
                    <a:pt x="47816" y="49983"/>
                  </a:lnTo>
                  <a:lnTo>
                    <a:pt x="59378" y="38422"/>
                  </a:lnTo>
                  <a:lnTo>
                    <a:pt x="18098" y="38422"/>
                  </a:lnTo>
                  <a:close/>
                </a:path>
              </a:pathLst>
            </a:custGeom>
            <a:gradFill>
              <a:gsLst>
                <a:gs pos="0">
                  <a:srgbClr val="CFE2F3">
                    <a:alpha val="60784"/>
                    <a:alpha val="53850"/>
                  </a:srgbClr>
                </a:gs>
                <a:gs pos="100000">
                  <a:srgbClr val="595959">
                    <a:alpha val="84313"/>
                    <a:alpha val="53850"/>
                  </a:srgbClr>
                </a:gs>
              </a:gsLst>
              <a:lin ang="0" scaled="0"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71450" dist="123825" dir="17940000" algn="bl" rotWithShape="0">
                <a:schemeClr val="dk1">
                  <a:alpha val="50000"/>
                </a:scheme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204" name="Google Shape;1204;p41"/>
            <p:cNvGrpSpPr/>
            <p:nvPr/>
          </p:nvGrpSpPr>
          <p:grpSpPr>
            <a:xfrm rot="10800000" flipH="1">
              <a:off x="6566606" y="707982"/>
              <a:ext cx="2305063" cy="539350"/>
              <a:chOff x="1714500" y="3525850"/>
              <a:chExt cx="2305063" cy="539350"/>
            </a:xfrm>
          </p:grpSpPr>
          <p:sp>
            <p:nvSpPr>
              <p:cNvPr id="1205" name="Google Shape;1205;p41"/>
              <p:cNvSpPr/>
              <p:nvPr/>
            </p:nvSpPr>
            <p:spPr>
              <a:xfrm>
                <a:off x="1714500" y="3525850"/>
                <a:ext cx="2222900" cy="539350"/>
              </a:xfrm>
              <a:custGeom>
                <a:avLst/>
                <a:gdLst/>
                <a:ahLst/>
                <a:cxnLst/>
                <a:rect l="l" t="t" r="r" b="b"/>
                <a:pathLst>
                  <a:path w="88916" h="21574" extrusionOk="0">
                    <a:moveTo>
                      <a:pt x="0" y="0"/>
                    </a:moveTo>
                    <a:lnTo>
                      <a:pt x="22670" y="0"/>
                    </a:lnTo>
                    <a:lnTo>
                      <a:pt x="33433" y="10763"/>
                    </a:lnTo>
                    <a:lnTo>
                      <a:pt x="78105" y="10763"/>
                    </a:lnTo>
                    <a:lnTo>
                      <a:pt x="88916" y="2157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1206" name="Google Shape;1206;p41"/>
              <p:cNvSpPr/>
              <p:nvPr/>
            </p:nvSpPr>
            <p:spPr>
              <a:xfrm>
                <a:off x="3814788" y="3835425"/>
                <a:ext cx="204775" cy="204775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8191" extrusionOk="0">
                    <a:moveTo>
                      <a:pt x="8191" y="8191"/>
                    </a:move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536672">
                      <a:alpha val="41568"/>
                    </a:srgbClr>
                  </a:gs>
                  <a:gs pos="100000">
                    <a:srgbClr val="03151B">
                      <a:alpha val="63137"/>
                    </a:srgbClr>
                  </a:gs>
                </a:gsLst>
                <a:lin ang="0" scaled="0"/>
              </a:gradFill>
              <a:ln w="19050" cap="rnd" cmpd="sng">
                <a:solidFill>
                  <a:srgbClr val="8BF0F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1207" name="Google Shape;1207;p41"/>
            <p:cNvGrpSpPr/>
            <p:nvPr/>
          </p:nvGrpSpPr>
          <p:grpSpPr>
            <a:xfrm>
              <a:off x="5439497" y="539500"/>
              <a:ext cx="1352550" cy="542938"/>
              <a:chOff x="-29120" y="4473963"/>
              <a:chExt cx="1352550" cy="542938"/>
            </a:xfrm>
          </p:grpSpPr>
          <p:sp>
            <p:nvSpPr>
              <p:cNvPr id="1208" name="Google Shape;1208;p41"/>
              <p:cNvSpPr/>
              <p:nvPr/>
            </p:nvSpPr>
            <p:spPr>
              <a:xfrm>
                <a:off x="847180" y="48168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594767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1180542" y="4940700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-29120" y="4916875"/>
                <a:ext cx="1352550" cy="69072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3334" extrusionOk="0">
                    <a:moveTo>
                      <a:pt x="0" y="0"/>
                    </a:moveTo>
                    <a:lnTo>
                      <a:pt x="17526" y="0"/>
                    </a:lnTo>
                    <a:lnTo>
                      <a:pt x="20860" y="3334"/>
                    </a:lnTo>
                    <a:lnTo>
                      <a:pt x="54102" y="3334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1212" name="Google Shape;1212;p41"/>
              <p:cNvSpPr/>
              <p:nvPr/>
            </p:nvSpPr>
            <p:spPr>
              <a:xfrm>
                <a:off x="389980" y="4793050"/>
                <a:ext cx="8382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528" h="2763" extrusionOk="0">
                    <a:moveTo>
                      <a:pt x="0" y="0"/>
                    </a:moveTo>
                    <a:lnTo>
                      <a:pt x="8953" y="0"/>
                    </a:lnTo>
                    <a:lnTo>
                      <a:pt x="11716" y="2763"/>
                    </a:lnTo>
                    <a:lnTo>
                      <a:pt x="33528" y="276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  <p:sp>
            <p:nvSpPr>
              <p:cNvPr id="1213" name="Google Shape;1213;p41"/>
              <p:cNvSpPr/>
              <p:nvPr/>
            </p:nvSpPr>
            <p:spPr>
              <a:xfrm>
                <a:off x="694780" y="4473963"/>
                <a:ext cx="76200" cy="76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1"/>
              <p:cNvSpPr/>
              <p:nvPr/>
            </p:nvSpPr>
            <p:spPr>
              <a:xfrm>
                <a:off x="4205" y="4507300"/>
                <a:ext cx="1109675" cy="361950"/>
              </a:xfrm>
              <a:custGeom>
                <a:avLst/>
                <a:gdLst/>
                <a:ahLst/>
                <a:cxnLst/>
                <a:rect l="l" t="t" r="r" b="b"/>
                <a:pathLst>
                  <a:path w="44387" h="14478" extrusionOk="0">
                    <a:moveTo>
                      <a:pt x="0" y="14478"/>
                    </a:moveTo>
                    <a:lnTo>
                      <a:pt x="6477" y="14478"/>
                    </a:lnTo>
                    <a:lnTo>
                      <a:pt x="20955" y="0"/>
                    </a:lnTo>
                    <a:lnTo>
                      <a:pt x="44387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1438" dist="28575" dir="15360000" algn="bl" rotWithShape="0">
                  <a:schemeClr val="lt2">
                    <a:alpha val="50000"/>
                  </a:schemeClr>
                </a:outerShdw>
              </a:effectLst>
            </p:spPr>
          </p:sp>
        </p:grpSp>
        <p:grpSp>
          <p:nvGrpSpPr>
            <p:cNvPr id="1215" name="Google Shape;1215;p41"/>
            <p:cNvGrpSpPr/>
            <p:nvPr/>
          </p:nvGrpSpPr>
          <p:grpSpPr>
            <a:xfrm>
              <a:off x="6902800" y="214321"/>
              <a:ext cx="413297" cy="124500"/>
              <a:chOff x="6270975" y="655071"/>
              <a:chExt cx="413297" cy="124500"/>
            </a:xfrm>
          </p:grpSpPr>
          <p:sp>
            <p:nvSpPr>
              <p:cNvPr id="1216" name="Google Shape;1216;p41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19050" dir="5400000" algn="bl" rotWithShape="0">
                  <a:srgbClr val="8BF0F1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19" name="Google Shape;1219;p41"/>
            <p:cNvCxnSpPr/>
            <p:nvPr/>
          </p:nvCxnSpPr>
          <p:spPr>
            <a:xfrm>
              <a:off x="4968800" y="156988"/>
              <a:ext cx="1533600" cy="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5400000" algn="bl" rotWithShape="0">
                <a:srgbClr val="8BF0F1">
                  <a:alpha val="50000"/>
                </a:srgbClr>
              </a:outerShdw>
            </a:effectLst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E99759A-4160-C701-137A-8C733B4362C4}"/>
              </a:ext>
            </a:extLst>
          </p:cNvPr>
          <p:cNvSpPr txBox="1"/>
          <p:nvPr/>
        </p:nvSpPr>
        <p:spPr>
          <a:xfrm>
            <a:off x="4819682" y="2283231"/>
            <a:ext cx="904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4800" b="0" i="1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05</a:t>
            </a:r>
          </a:p>
        </p:txBody>
      </p:sp>
      <p:sp>
        <p:nvSpPr>
          <p:cNvPr id="5" name="Google Shape;1197;p41">
            <a:extLst>
              <a:ext uri="{FF2B5EF4-FFF2-40B4-BE49-F238E27FC236}">
                <a16:creationId xmlns:a16="http://schemas.microsoft.com/office/drawing/2014/main" id="{2C8D4547-7BC0-D6C2-78CD-2B5FEB5BCDEA}"/>
              </a:ext>
            </a:extLst>
          </p:cNvPr>
          <p:cNvSpPr/>
          <p:nvPr/>
        </p:nvSpPr>
        <p:spPr>
          <a:xfrm rot="5400000">
            <a:off x="5223223" y="2313136"/>
            <a:ext cx="257175" cy="974007"/>
          </a:xfrm>
          <a:custGeom>
            <a:avLst/>
            <a:gdLst/>
            <a:ahLst/>
            <a:cxnLst/>
            <a:rect l="l" t="t" r="r" b="b"/>
            <a:pathLst>
              <a:path w="10287" h="36195" extrusionOk="0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069C2-9C31-F325-5618-D63E78A496BE}"/>
              </a:ext>
            </a:extLst>
          </p:cNvPr>
          <p:cNvSpPr txBox="1"/>
          <p:nvPr/>
        </p:nvSpPr>
        <p:spPr>
          <a:xfrm>
            <a:off x="5858092" y="2306835"/>
            <a:ext cx="205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rbitron" panose="020B0604020202020204" charset="0"/>
              </a:rPr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BFB48-A0C1-1998-C5C4-5CC521B209B3}"/>
              </a:ext>
            </a:extLst>
          </p:cNvPr>
          <p:cNvSpPr txBox="1"/>
          <p:nvPr/>
        </p:nvSpPr>
        <p:spPr>
          <a:xfrm>
            <a:off x="4514944" y="3275304"/>
            <a:ext cx="1451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5400" b="0" i="1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06</a:t>
            </a:r>
          </a:p>
        </p:txBody>
      </p:sp>
      <p:sp>
        <p:nvSpPr>
          <p:cNvPr id="10" name="Google Shape;1197;p41">
            <a:extLst>
              <a:ext uri="{FF2B5EF4-FFF2-40B4-BE49-F238E27FC236}">
                <a16:creationId xmlns:a16="http://schemas.microsoft.com/office/drawing/2014/main" id="{FA42AB2C-C839-5FA5-F8C6-C44F265283E7}"/>
              </a:ext>
            </a:extLst>
          </p:cNvPr>
          <p:cNvSpPr/>
          <p:nvPr/>
        </p:nvSpPr>
        <p:spPr>
          <a:xfrm rot="5400000">
            <a:off x="5168337" y="3455263"/>
            <a:ext cx="257175" cy="974007"/>
          </a:xfrm>
          <a:custGeom>
            <a:avLst/>
            <a:gdLst/>
            <a:ahLst/>
            <a:cxnLst/>
            <a:rect l="l" t="t" r="r" b="b"/>
            <a:pathLst>
              <a:path w="10287" h="36195" extrusionOk="0">
                <a:moveTo>
                  <a:pt x="0" y="0"/>
                </a:moveTo>
                <a:lnTo>
                  <a:pt x="10287" y="11430"/>
                </a:lnTo>
                <a:lnTo>
                  <a:pt x="10287" y="36195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22111-C913-9786-E07D-8DECDF8A140F}"/>
              </a:ext>
            </a:extLst>
          </p:cNvPr>
          <p:cNvSpPr txBox="1"/>
          <p:nvPr/>
        </p:nvSpPr>
        <p:spPr>
          <a:xfrm>
            <a:off x="5877352" y="3464205"/>
            <a:ext cx="190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rbitron" panose="020B0604020202020204" charset="0"/>
              </a:rPr>
              <a:t>Prediction Using 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DB7F2-ECE5-30D1-2AD0-87C898A10794}"/>
              </a:ext>
            </a:extLst>
          </p:cNvPr>
          <p:cNvSpPr txBox="1"/>
          <p:nvPr/>
        </p:nvSpPr>
        <p:spPr>
          <a:xfrm>
            <a:off x="5858092" y="2718751"/>
            <a:ext cx="2610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glm</a:t>
            </a:r>
            <a:r>
              <a:rPr lang="en-US" dirty="0"/>
              <a:t> function for predicting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F3CA0-198B-8486-23DE-2A04FDED5E06}"/>
              </a:ext>
            </a:extLst>
          </p:cNvPr>
          <p:cNvSpPr txBox="1"/>
          <p:nvPr/>
        </p:nvSpPr>
        <p:spPr>
          <a:xfrm>
            <a:off x="5877352" y="3882573"/>
            <a:ext cx="23856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plots function for plotting between prediction and actual values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51DF-5F6E-1011-0B9F-DDE73777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466" y="164670"/>
            <a:ext cx="7717500" cy="13923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Exercise_angina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Pearson's product-moment correlation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data: 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Exercise_angina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t = 7.5611,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= 268, p-value = 6.383e-13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alternative hypothesis: true correlation is not equal to 0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95 percent confidence interval: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0.3157306 0.5130005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sample estimates: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endParaRPr lang="en-IN" sz="15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0.4193027 </a:t>
            </a:r>
          </a:p>
          <a:p>
            <a:endParaRPr lang="en-IN" sz="1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ST_depression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Pearson's product-moment correlation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data: 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ST_depression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t = 7.5319, </a:t>
            </a:r>
            <a:r>
              <a:rPr lang="en-IN" sz="15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= 268, p-value = 7.678e-13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95 percent confidence interval: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0.3142722 0.5118066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sample estimates: 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Cor</a:t>
            </a:r>
          </a:p>
          <a:p>
            <a:r>
              <a:rPr lang="en-IN" sz="1500" dirty="0">
                <a:solidFill>
                  <a:schemeClr val="tx2">
                    <a:lumMod val="75000"/>
                  </a:schemeClr>
                </a:solidFill>
              </a:rPr>
              <a:t> 0.4179674</a:t>
            </a:r>
          </a:p>
        </p:txBody>
      </p:sp>
    </p:spTree>
    <p:extLst>
      <p:ext uri="{BB962C8B-B14F-4D97-AF65-F5344CB8AC3E}">
        <p14:creationId xmlns:p14="http://schemas.microsoft.com/office/powerpoint/2010/main" val="1593775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0907B-E34E-569B-9EEC-25114777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62599"/>
            <a:ext cx="7717500" cy="13923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Slope_of_ST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Pearson's product-moment correlation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data: 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Slope_of_ST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t = 5.8718,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= 268, p-value = 1.272e-08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95 percent confidence interval: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0.2274052 0.4392872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sample estimates: </a:t>
            </a:r>
          </a:p>
          <a:p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0.337616 </a:t>
            </a:r>
          </a:p>
          <a:p>
            <a:endParaRPr lang="en-US" sz="1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Number_of_vessels_fluro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Pearson's product-moment correlation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data: 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Number_of_vessels_fluro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t = 8.3725,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= 268, p-value = 3.173e-15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95 percent confidence interval: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0.3552718 0.5450837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sample estimates: </a:t>
            </a:r>
          </a:p>
          <a:p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0.4553365</a:t>
            </a:r>
            <a:endParaRPr lang="en-IN" sz="15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7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7C404-717B-1EE1-59AD-F5F502CBF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cor.test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(Thallium,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Pearson's product-moment correlation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data:  Thallium and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 = 10.099,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= 268, p-value &lt; 2.2e-16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alternative hypothesis: true correlation is not equal to 0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95 percent confidence interval: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0.4327681 0.6063908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sample estimates: </a:t>
            </a:r>
          </a:p>
          <a:p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0.5250203</a:t>
            </a:r>
            <a:endParaRPr lang="en-IN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44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60"/>
          <p:cNvSpPr txBox="1">
            <a:spLocks noGrp="1"/>
          </p:cNvSpPr>
          <p:nvPr>
            <p:ph type="ctrTitle"/>
          </p:nvPr>
        </p:nvSpPr>
        <p:spPr>
          <a:xfrm>
            <a:off x="1746300" y="1118780"/>
            <a:ext cx="5651400" cy="1452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Linear Regression</a:t>
            </a:r>
            <a:endParaRPr dirty="0"/>
          </a:p>
        </p:txBody>
      </p:sp>
      <p:sp>
        <p:nvSpPr>
          <p:cNvPr id="1664" name="Google Shape;1664;p60"/>
          <p:cNvSpPr/>
          <p:nvPr/>
        </p:nvSpPr>
        <p:spPr>
          <a:xfrm>
            <a:off x="3442509" y="2806743"/>
            <a:ext cx="2258982" cy="11084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</a:t>
            </a:r>
            <a:r>
              <a:rPr lang="en-IN" b="0" i="1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4</a:t>
            </a:r>
            <a:endParaRPr b="0" i="1" dirty="0">
              <a:ln>
                <a:noFill/>
              </a:ln>
              <a:gradFill>
                <a:gsLst>
                  <a:gs pos="0">
                    <a:schemeClr val="lt2"/>
                  </a:gs>
                  <a:gs pos="20000">
                    <a:schemeClr val="accent4"/>
                  </a:gs>
                  <a:gs pos="37000">
                    <a:schemeClr val="lt1"/>
                  </a:gs>
                  <a:gs pos="55000">
                    <a:schemeClr val="lt2"/>
                  </a:gs>
                  <a:gs pos="73000">
                    <a:schemeClr val="accent2"/>
                  </a:gs>
                  <a:gs pos="80000">
                    <a:schemeClr val="accent3"/>
                  </a:gs>
                  <a:gs pos="85000">
                    <a:schemeClr val="lt1"/>
                  </a:gs>
                  <a:gs pos="91000">
                    <a:schemeClr val="accent4"/>
                  </a:gs>
                  <a:gs pos="100000">
                    <a:schemeClr val="accent5"/>
                  </a:gs>
                </a:gsLst>
                <a:lin ang="2700006" scaled="0"/>
              </a:gradFill>
              <a:latin typeface="Orbitron;90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01BA-46E6-B9E9-4D29-55E5A005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913936"/>
            <a:ext cx="7717500" cy="13923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fit1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Heart_Disease~BP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+ Age + Sex + Thallium)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fit1 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Call: </a:t>
            </a:r>
          </a:p>
          <a:p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(formula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~ BP + Age + Sex + Thallium) 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Coefficients: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(Intercept)           BP          Age                   Sex           Thallium </a:t>
            </a:r>
          </a:p>
          <a:p>
            <a:pPr marL="13970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   -0.900582     0.001716     0.008852     0.152465     0.113803</a:t>
            </a:r>
            <a:endParaRPr lang="en-IN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31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937A-2C43-F1D6-2488-3346F91A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1" y="781000"/>
            <a:ext cx="7717500" cy="13923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fit1 =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lm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(BP ~ Age + Sex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FBS_over_120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EKG_results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Max_HR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Exercise_angina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ST_depression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Slope_of_ST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Number_of_vessels_fluro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Thallium)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fit1 </a:t>
            </a:r>
          </a:p>
          <a:p>
            <a:pPr marL="139700" indent="0">
              <a:buClr>
                <a:schemeClr val="tx2"/>
              </a:buClr>
              <a:buNone/>
            </a:pPr>
            <a:endParaRPr lang="en-IN" sz="1200" dirty="0">
              <a:solidFill>
                <a:schemeClr val="tx2">
                  <a:lumMod val="75000"/>
                </a:schemeClr>
              </a:solidFill>
            </a:endParaRP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        Call: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lm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(formula = BP ~ Age + Sex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FBS_over_120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EKG_results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Max_HR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	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Exercise_angina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ST_depression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Slope_of_ST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Number_of_vessels_fluro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+ Thallium) </a:t>
            </a:r>
          </a:p>
          <a:p>
            <a:pPr marL="139700" indent="0">
              <a:buClr>
                <a:schemeClr val="tx2"/>
              </a:buClr>
              <a:buNone/>
            </a:pPr>
            <a:endParaRPr lang="en-IN" sz="1200" dirty="0">
              <a:solidFill>
                <a:schemeClr val="tx2">
                  <a:lumMod val="75000"/>
                </a:schemeClr>
              </a:solidFill>
            </a:endParaRP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       Coefficients: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(Intercept)                      Age                      Sex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83.8148                        0.5267                  -4.1680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    FBS_over_120       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EKG_results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-1.7281                         5.9246                   1.3346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Max_HR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               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Exercise_angina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ST_depression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0.1108                          2.7272                   3.1902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Slope_of_ST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Number_of_vessels_fluro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    Thallium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-0.5168                  -1.1262                   1.2081 </a:t>
            </a:r>
          </a:p>
          <a:p>
            <a:pPr marL="139700" indent="0">
              <a:buClr>
                <a:schemeClr val="tx2"/>
              </a:buClr>
              <a:buNone/>
            </a:pP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reached 'max' / 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getOption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IN" sz="1200" dirty="0" err="1">
                <a:solidFill>
                  <a:schemeClr val="tx2">
                    <a:lumMod val="75000"/>
                  </a:schemeClr>
                </a:solidFill>
              </a:rPr>
              <a:t>max.print</a:t>
            </a:r>
            <a:r>
              <a:rPr lang="en-IN" sz="1200" dirty="0">
                <a:solidFill>
                  <a:schemeClr val="tx2">
                    <a:lumMod val="75000"/>
                  </a:schemeClr>
                </a:solidFill>
              </a:rPr>
              <a:t>") -- omitted 204 rows ]</a:t>
            </a:r>
          </a:p>
        </p:txBody>
      </p:sp>
    </p:spTree>
    <p:extLst>
      <p:ext uri="{BB962C8B-B14F-4D97-AF65-F5344CB8AC3E}">
        <p14:creationId xmlns:p14="http://schemas.microsoft.com/office/powerpoint/2010/main" val="2717105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5D61-254D-5BAD-DD34-06BC34BF8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449" y="982344"/>
            <a:ext cx="5651400" cy="1323900"/>
          </a:xfrm>
        </p:spPr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BFED7-DA01-AE0D-A607-1FC2CE3B3D57}"/>
              </a:ext>
            </a:extLst>
          </p:cNvPr>
          <p:cNvSpPr txBox="1"/>
          <p:nvPr/>
        </p:nvSpPr>
        <p:spPr>
          <a:xfrm>
            <a:off x="2286000" y="2417862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9600" b="0" i="1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09330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E84FD-7DF7-6D24-D954-9C6CFAF6D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92" y="340055"/>
            <a:ext cx="7717500" cy="13923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fit2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glm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~ Age + Sex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BP + Cholesterol + FBS_over_120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EKG_results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Max_HR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Exercise_angina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ST_depression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Slope_of_ST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Number_of_vessels_fluro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Thallium, data = data, family = binomial(link = 'logit’))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summary(fit2)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Call: </a:t>
            </a:r>
          </a:p>
          <a:p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glm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(formula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Heart_Disease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~ Age + Sex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BP + Cholesterol + FBS_over_120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EKG_results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Max_HR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Exercise_angina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ST_depression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Slope_of_ST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Number_of_vessels_fluro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+ Thallium, family = binomial(link = "logit"), data = data) 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Deviance Residuals: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Min      1Q         Median       3Q      Max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-2.6123  -0.5120  -0.1739   0.4023   2.4210 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Coefficients: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              Estimate Std.    Error      z value     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(&gt;|z|)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(Intercept)         -8.446417   3.088097  -2.735  0.00624 **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Age                     -0.017477   0.025720  -0.680  0.49681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Sex                      1.542109   0.540762   2.852  0.00435 **</a:t>
            </a:r>
          </a:p>
        </p:txBody>
      </p:sp>
    </p:spTree>
    <p:extLst>
      <p:ext uri="{BB962C8B-B14F-4D97-AF65-F5344CB8AC3E}">
        <p14:creationId xmlns:p14="http://schemas.microsoft.com/office/powerpoint/2010/main" val="981710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F04B2-EF47-66CE-AF4F-539B5BB5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325145"/>
            <a:ext cx="7717500" cy="1392300"/>
          </a:xfrm>
        </p:spPr>
        <p:txBody>
          <a:bodyPr/>
          <a:lstStyle/>
          <a:p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0.700895   0.215280   3.256  0.00113 **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BP                       0.025216   0.011450   2.202  0.02765 *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Cholesterol              0.007228   0.004077   1.773  0.07628 .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FBS_over_120            -0.794811   0.574662  -1.383  0.16664 </a:t>
            </a:r>
          </a:p>
          <a:p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EKG_results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    0.301668   0.197838   1.525  0.12730 </a:t>
            </a:r>
          </a:p>
          <a:p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Max_HR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        -0.021045   0.010579  -1.989  0.04666 * </a:t>
            </a:r>
          </a:p>
          <a:p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Exercise_angina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0.829386   0.431091   1.924  0.05436 . </a:t>
            </a:r>
          </a:p>
          <a:p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ST_depression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  0.343690   0.227068   1.514  0.13013 </a:t>
            </a:r>
          </a:p>
          <a:p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Slope_of_ST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    0.442276   0.391077   1.131  0.25809 </a:t>
            </a:r>
          </a:p>
          <a:p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Number_of_vessels_fluro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1.165271   0.269283   4.327 1.51e-05 ***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Thallium                 0.341384   0.106066   3.219  0.00129 **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--- </a:t>
            </a:r>
          </a:p>
          <a:p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Signif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. codes:  0 ‘***’ 0.001 ‘**’ 0.01 ‘*’ 0.05 ‘.’ 0.1 ‘ ’ 1 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(Dispersion parameter for binomial family taken to be 1)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Null deviance: 370.96  on 269  degrees of freedom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Residual deviance: 179.60  on 256  degrees of freedom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AIC: 207.6 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Number of Fisher Scoring iterations: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675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A0E8-60F6-0159-9E74-1DCAE028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236" y="471023"/>
            <a:ext cx="7717500" cy="13923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= predict(fit2, data, type = 'response’)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1           2           3           4           5           6           7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0.991998619 0.627598571 0.179790533 0.954226458 0.144175093 0.287328023 0.786154238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8           9          10          11          12          13          14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0.934964448 0.971845881 0.995878630 0.505348858 0.892430729 0.113024750 0.470539572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15          16          17          18          19          20          21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0.208746590 0.040909142 0.995507390 0.893626135 0.109723983 0.176905386 0.990297874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22          23          24          25          26          27          28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0.075866594 0.222628921 0.106010724 0.065691610 0.035331466 0.255772844 0.042899619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29          30          31          32          33          34          35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0.750430000 0.039501130 0.751857127 0.803520602 0.010753215 0.992479545 0.921771902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36          37          38          39          40          41          42 </a:t>
            </a:r>
          </a:p>
        </p:txBody>
      </p:sp>
    </p:spTree>
    <p:extLst>
      <p:ext uri="{BB962C8B-B14F-4D97-AF65-F5344CB8AC3E}">
        <p14:creationId xmlns:p14="http://schemas.microsoft.com/office/powerpoint/2010/main" val="99907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2"/>
          <p:cNvSpPr txBox="1">
            <a:spLocks noGrp="1"/>
          </p:cNvSpPr>
          <p:nvPr>
            <p:ph type="title"/>
          </p:nvPr>
        </p:nvSpPr>
        <p:spPr>
          <a:xfrm>
            <a:off x="1843525" y="2040340"/>
            <a:ext cx="5457000" cy="1795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https://drive.google.com/file/d/1tdbow15rjD-0egVGK4IrgBsk081OZ_Xn/view?usp=sharing</a:t>
            </a:r>
            <a:endParaRPr dirty="0"/>
          </a:p>
        </p:txBody>
      </p:sp>
      <p:sp>
        <p:nvSpPr>
          <p:cNvPr id="1225" name="Google Shape;1225;p42"/>
          <p:cNvSpPr txBox="1">
            <a:spLocks noGrp="1"/>
          </p:cNvSpPr>
          <p:nvPr>
            <p:ph type="subTitle" idx="1"/>
          </p:nvPr>
        </p:nvSpPr>
        <p:spPr>
          <a:xfrm>
            <a:off x="1843450" y="1307400"/>
            <a:ext cx="5457000" cy="575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LINK OF UPLOADED DATASET TAKEN FROM KAGGLE PASTED BELOW</a:t>
            </a:r>
            <a:endParaRPr sz="2000" dirty="0"/>
          </a:p>
        </p:txBody>
      </p:sp>
      <p:cxnSp>
        <p:nvCxnSpPr>
          <p:cNvPr id="1226" name="Google Shape;1226;p42"/>
          <p:cNvCxnSpPr/>
          <p:nvPr/>
        </p:nvCxnSpPr>
        <p:spPr>
          <a:xfrm flipH="1">
            <a:off x="17871475" y="4143200"/>
            <a:ext cx="655800" cy="6225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1227" name="Google Shape;1227;p42"/>
          <p:cNvCxnSpPr/>
          <p:nvPr/>
        </p:nvCxnSpPr>
        <p:spPr>
          <a:xfrm flipH="1">
            <a:off x="17804825" y="4365463"/>
            <a:ext cx="600000" cy="5682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AD0FB-0C5E-6487-BD8E-7588E1A6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876" y="668771"/>
            <a:ext cx="7717500" cy="1392300"/>
          </a:xfrm>
        </p:spPr>
        <p:txBody>
          <a:bodyPr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0.944402505 0.954274292 0.143356380 0.066178379 0.108771869 0.417657619 0.017074168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43          44          45          46          47          48          49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0.125400301 0.027075692 0.539786437 0.049383376 0.829665235 0.238294968 0.979949088</a:t>
            </a:r>
            <a:endParaRPr lang="en-IN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50          51          52          53          54          55          56 </a:t>
            </a: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0.981066996 0.932240375 0.007371878 0.178814730 0.040073054 0.021324125 0.010087727 </a:t>
            </a: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57          58          59          60          61          62          63 </a:t>
            </a: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0.932523472 0.011790340 0.319069745 0.861428506 0.186275875 0.616813096 0.047361787 </a:t>
            </a: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64          65          66          67          68          69          70</a:t>
            </a: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0.006059465 0.241091018 0.983049517 0.356493518 0.128239900 0.087324301 0.053363024</a:t>
            </a:r>
          </a:p>
        </p:txBody>
      </p:sp>
    </p:spTree>
    <p:extLst>
      <p:ext uri="{BB962C8B-B14F-4D97-AF65-F5344CB8AC3E}">
        <p14:creationId xmlns:p14="http://schemas.microsoft.com/office/powerpoint/2010/main" val="2363209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3212-9EDE-D2BD-14F4-A94EDB86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92EA1-88F4-CDC3-A3A7-A4D03893E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9241-2BE3-1CA3-8DDA-601AA5FD0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539500"/>
            <a:ext cx="7869943" cy="40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10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F2086-62CD-24FE-796E-6ADCD3310EE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08304" y="857726"/>
            <a:ext cx="7327392" cy="1780031"/>
          </a:xfrm>
        </p:spPr>
        <p:txBody>
          <a:bodyPr/>
          <a:lstStyle/>
          <a:p>
            <a:r>
              <a:rPr lang="en-IN" sz="4800" dirty="0"/>
              <a:t>Prediction Using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1DAAD-7573-A6EC-ED31-644BAC47196B}"/>
              </a:ext>
            </a:extLst>
          </p:cNvPr>
          <p:cNvSpPr txBox="1"/>
          <p:nvPr/>
        </p:nvSpPr>
        <p:spPr>
          <a:xfrm>
            <a:off x="2286000" y="2417862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9600" b="0" i="1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358153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E222A-2DD8-9BED-8CA0-CA72A572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205" y="159494"/>
            <a:ext cx="7717500" cy="13923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par(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mfrow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= c(3,4))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plot(Age,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main = "Age", col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(red = 0.5, blue = 0.2, green = 0.8))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plot(Sex,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main = "Sex", col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(red = 0.6, blue = 0.3, green = 0.2))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Chest_pain_type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main = "Chest pain type", col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(red = 0.2, blue = 0.4, green = 0.6))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plot(BP,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main = "Blood Pressure", col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(red = 0.5, blue = 0.2, green = 0.7))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plot(Cholesterol,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main = "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Cholestrol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", col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(red = 0.4, blue = 0.8, green = 0.2))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plot(FBS_over_120,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main = "FBS over 120", col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(red = 0.2, blue = 0.6, green = 0.1))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EKG_results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main = "EKG results", col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(red = 0.2, blue = 0.6, green = 0.1))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Max_HR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main = "Max HR", col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(red = 0.5, blue = 0.6, green = 0.6))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Exercise_angina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main = "Exercise Angina", col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(red = 0.5, blue = 0.5, green = 0.5))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plot(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ST_depression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, main = "ST depression", col =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(red = 0.8, blue</a:t>
            </a:r>
            <a:r>
              <a:rPr lang="en-IN" dirty="0">
                <a:solidFill>
                  <a:srgbClr val="0000FF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0.2, green = 0.2))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plot(</a:t>
            </a:r>
            <a:r>
              <a:rPr lang="en-IN" sz="1400" dirty="0" err="1">
                <a:solidFill>
                  <a:schemeClr val="tx2">
                    <a:lumMod val="75000"/>
                  </a:schemeClr>
                </a:solidFill>
              </a:rPr>
              <a:t>Number_of_vessels_fluro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IN" sz="1400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, main = "Number of vessels of </a:t>
            </a:r>
            <a:r>
              <a:rPr lang="en-IN" sz="1400" dirty="0" err="1">
                <a:solidFill>
                  <a:schemeClr val="tx2">
                    <a:lumMod val="75000"/>
                  </a:schemeClr>
                </a:solidFill>
              </a:rPr>
              <a:t>fluro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", col = </a:t>
            </a:r>
            <a:r>
              <a:rPr lang="en-IN" sz="1400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(red = 0.1, blue = 0.8, green = 0.4))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plot(Thallium, </a:t>
            </a:r>
            <a:r>
              <a:rPr lang="en-IN" sz="1400" dirty="0" err="1">
                <a:solidFill>
                  <a:schemeClr val="tx2">
                    <a:lumMod val="75000"/>
                  </a:schemeClr>
                </a:solidFill>
              </a:rPr>
              <a:t>predict_regression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, main = "Thallium", col = </a:t>
            </a:r>
            <a:r>
              <a:rPr lang="en-IN" sz="1400" dirty="0" err="1">
                <a:solidFill>
                  <a:schemeClr val="tx2">
                    <a:lumMod val="75000"/>
                  </a:schemeClr>
                </a:solidFill>
              </a:rPr>
              <a:t>rgb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</a:rPr>
              <a:t>(red = 0.1, blue = 0.8, green = 0.8))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40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FA634B-F5FA-F95A-DDE3-F7024ACA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177514"/>
            <a:ext cx="7656576" cy="3861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080B0-2C5D-0A11-9840-9942DD12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" y="4039394"/>
            <a:ext cx="1755648" cy="110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21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9FBE6B2-06E1-BA22-9611-EAA69F5A8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sz="8800" dirty="0">
                <a:latin typeface="Orbitron" panose="020B0604020202020204" charset="0"/>
              </a:rPr>
              <a:t>Thanks</a:t>
            </a:r>
            <a:endParaRPr lang="en-IN" sz="8800" dirty="0">
              <a:latin typeface="Orbitro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1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3"/>
          <p:cNvSpPr/>
          <p:nvPr/>
        </p:nvSpPr>
        <p:spPr>
          <a:xfrm>
            <a:off x="1776350" y="2720000"/>
            <a:ext cx="7367672" cy="311250"/>
          </a:xfrm>
          <a:custGeom>
            <a:avLst/>
            <a:gdLst/>
            <a:ahLst/>
            <a:cxnLst/>
            <a:rect l="l" t="t" r="r" b="b"/>
            <a:pathLst>
              <a:path w="59327" h="2536" fill="none" extrusionOk="0">
                <a:moveTo>
                  <a:pt x="0" y="0"/>
                </a:moveTo>
                <a:lnTo>
                  <a:pt x="2535" y="2535"/>
                </a:lnTo>
                <a:lnTo>
                  <a:pt x="59327" y="2535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470FC-A210-7E65-0CF1-71E684819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84" y="1104156"/>
            <a:ext cx="6339639" cy="349984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D4E0859-D4C1-6801-EEA5-4DBBFDB2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5"/>
          <p:cNvSpPr txBox="1">
            <a:spLocks noGrp="1"/>
          </p:cNvSpPr>
          <p:nvPr>
            <p:ph type="ctrTitle"/>
          </p:nvPr>
        </p:nvSpPr>
        <p:spPr>
          <a:xfrm>
            <a:off x="1746300" y="2947825"/>
            <a:ext cx="5651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BASIC STATISTICAL ANALYSIS</a:t>
            </a:r>
            <a:endParaRPr sz="2600" dirty="0"/>
          </a:p>
        </p:txBody>
      </p:sp>
      <p:grpSp>
        <p:nvGrpSpPr>
          <p:cNvPr id="1258" name="Google Shape;1258;p45"/>
          <p:cNvGrpSpPr/>
          <p:nvPr/>
        </p:nvGrpSpPr>
        <p:grpSpPr>
          <a:xfrm>
            <a:off x="5433193" y="1297775"/>
            <a:ext cx="1352550" cy="542938"/>
            <a:chOff x="-29120" y="4473963"/>
            <a:chExt cx="1352550" cy="542938"/>
          </a:xfrm>
        </p:grpSpPr>
        <p:sp>
          <p:nvSpPr>
            <p:cNvPr id="1259" name="Google Shape;1259;p45"/>
            <p:cNvSpPr/>
            <p:nvPr/>
          </p:nvSpPr>
          <p:spPr>
            <a:xfrm>
              <a:off x="847180" y="48168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594767" y="49407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180542" y="4940700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-29120" y="4916875"/>
              <a:ext cx="1352550" cy="69072"/>
            </a:xfrm>
            <a:custGeom>
              <a:avLst/>
              <a:gdLst/>
              <a:ahLst/>
              <a:cxnLst/>
              <a:rect l="l" t="t" r="r" b="b"/>
              <a:pathLst>
                <a:path w="54102" h="3334" extrusionOk="0">
                  <a:moveTo>
                    <a:pt x="0" y="0"/>
                  </a:moveTo>
                  <a:lnTo>
                    <a:pt x="17526" y="0"/>
                  </a:lnTo>
                  <a:lnTo>
                    <a:pt x="20860" y="3334"/>
                  </a:lnTo>
                  <a:lnTo>
                    <a:pt x="54102" y="333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263" name="Google Shape;1263;p45"/>
            <p:cNvSpPr/>
            <p:nvPr/>
          </p:nvSpPr>
          <p:spPr>
            <a:xfrm>
              <a:off x="389980" y="4793050"/>
              <a:ext cx="838200" cy="69075"/>
            </a:xfrm>
            <a:custGeom>
              <a:avLst/>
              <a:gdLst/>
              <a:ahLst/>
              <a:cxnLst/>
              <a:rect l="l" t="t" r="r" b="b"/>
              <a:pathLst>
                <a:path w="33528" h="2763" extrusionOk="0">
                  <a:moveTo>
                    <a:pt x="0" y="0"/>
                  </a:moveTo>
                  <a:lnTo>
                    <a:pt x="8953" y="0"/>
                  </a:lnTo>
                  <a:lnTo>
                    <a:pt x="11716" y="2763"/>
                  </a:lnTo>
                  <a:lnTo>
                    <a:pt x="33528" y="2763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264" name="Google Shape;1264;p45"/>
            <p:cNvSpPr/>
            <p:nvPr/>
          </p:nvSpPr>
          <p:spPr>
            <a:xfrm>
              <a:off x="694780" y="4473963"/>
              <a:ext cx="76200" cy="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4205" y="4507300"/>
              <a:ext cx="1109675" cy="361950"/>
            </a:xfrm>
            <a:custGeom>
              <a:avLst/>
              <a:gdLst/>
              <a:ahLst/>
              <a:cxnLst/>
              <a:rect l="l" t="t" r="r" b="b"/>
              <a:pathLst>
                <a:path w="44387" h="14478" extrusionOk="0">
                  <a:moveTo>
                    <a:pt x="0" y="14478"/>
                  </a:moveTo>
                  <a:lnTo>
                    <a:pt x="6477" y="14478"/>
                  </a:lnTo>
                  <a:lnTo>
                    <a:pt x="20955" y="0"/>
                  </a:lnTo>
                  <a:lnTo>
                    <a:pt x="44387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</p:grpSp>
      <p:sp>
        <p:nvSpPr>
          <p:cNvPr id="1267" name="Google Shape;1267;p45"/>
          <p:cNvSpPr/>
          <p:nvPr/>
        </p:nvSpPr>
        <p:spPr>
          <a:xfrm>
            <a:off x="3598150" y="1339300"/>
            <a:ext cx="1947699" cy="11084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>
                <a:ln>
                  <a:noFill/>
                </a:ln>
                <a:gradFill>
                  <a:gsLst>
                    <a:gs pos="0">
                      <a:schemeClr val="lt2"/>
                    </a:gs>
                    <a:gs pos="20000">
                      <a:schemeClr val="accent4"/>
                    </a:gs>
                    <a:gs pos="37000">
                      <a:schemeClr val="lt1"/>
                    </a:gs>
                    <a:gs pos="55000">
                      <a:schemeClr val="lt2"/>
                    </a:gs>
                    <a:gs pos="73000">
                      <a:schemeClr val="accent2"/>
                    </a:gs>
                    <a:gs pos="80000">
                      <a:schemeClr val="accent3"/>
                    </a:gs>
                    <a:gs pos="85000">
                      <a:schemeClr val="lt1"/>
                    </a:gs>
                    <a:gs pos="91000">
                      <a:schemeClr val="accent4"/>
                    </a:gs>
                    <a:gs pos="100000">
                      <a:schemeClr val="accent5"/>
                    </a:gs>
                  </a:gsLst>
                  <a:lin ang="2700006" scaled="0"/>
                </a:gradFill>
                <a:latin typeface="Orbitron;900"/>
              </a:rPr>
              <a:t>01</a:t>
            </a:r>
          </a:p>
        </p:txBody>
      </p:sp>
      <p:sp>
        <p:nvSpPr>
          <p:cNvPr id="1268" name="Google Shape;1268;p45"/>
          <p:cNvSpPr/>
          <p:nvPr/>
        </p:nvSpPr>
        <p:spPr>
          <a:xfrm flipH="1">
            <a:off x="22572" y="2416125"/>
            <a:ext cx="6013978" cy="311250"/>
          </a:xfrm>
          <a:custGeom>
            <a:avLst/>
            <a:gdLst/>
            <a:ahLst/>
            <a:cxnLst/>
            <a:rect l="l" t="t" r="r" b="b"/>
            <a:pathLst>
              <a:path w="59327" h="2536" fill="none" extrusionOk="0">
                <a:moveTo>
                  <a:pt x="0" y="0"/>
                </a:moveTo>
                <a:lnTo>
                  <a:pt x="2535" y="2535"/>
                </a:lnTo>
                <a:lnTo>
                  <a:pt x="59327" y="2535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oogle Shape;1239;p44"/>
          <p:cNvGrpSpPr/>
          <p:nvPr/>
        </p:nvGrpSpPr>
        <p:grpSpPr>
          <a:xfrm>
            <a:off x="164237" y="104679"/>
            <a:ext cx="2305063" cy="539350"/>
            <a:chOff x="1664008" y="948000"/>
            <a:chExt cx="2305063" cy="539350"/>
          </a:xfrm>
        </p:grpSpPr>
        <p:grpSp>
          <p:nvGrpSpPr>
            <p:cNvPr id="1240" name="Google Shape;1240;p44"/>
            <p:cNvGrpSpPr/>
            <p:nvPr/>
          </p:nvGrpSpPr>
          <p:grpSpPr>
            <a:xfrm>
              <a:off x="1737775" y="1238271"/>
              <a:ext cx="413297" cy="124500"/>
              <a:chOff x="6270975" y="655071"/>
              <a:chExt cx="413297" cy="124500"/>
            </a:xfrm>
          </p:grpSpPr>
          <p:sp>
            <p:nvSpPr>
              <p:cNvPr id="1241" name="Google Shape;1241;p44"/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4"/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4"/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44"/>
            <p:cNvSpPr/>
            <p:nvPr/>
          </p:nvSpPr>
          <p:spPr>
            <a:xfrm rot="10800000" flipH="1">
              <a:off x="1664008" y="948000"/>
              <a:ext cx="2222900" cy="539350"/>
            </a:xfrm>
            <a:custGeom>
              <a:avLst/>
              <a:gdLst/>
              <a:ahLst/>
              <a:cxnLst/>
              <a:rect l="l" t="t" r="r" b="b"/>
              <a:pathLst>
                <a:path w="88916" h="21574" extrusionOk="0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245" name="Google Shape;1245;p44"/>
            <p:cNvSpPr/>
            <p:nvPr/>
          </p:nvSpPr>
          <p:spPr>
            <a:xfrm rot="10800000" flipH="1">
              <a:off x="3764295" y="973000"/>
              <a:ext cx="204775" cy="204775"/>
            </a:xfrm>
            <a:custGeom>
              <a:avLst/>
              <a:gdLst/>
              <a:ahLst/>
              <a:cxnLst/>
              <a:rect l="l" t="t" r="r" b="b"/>
              <a:pathLst>
                <a:path w="8191" h="8191" extrusionOk="0">
                  <a:moveTo>
                    <a:pt x="8191" y="8191"/>
                  </a:move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536672">
                    <a:alpha val="41568"/>
                  </a:srgbClr>
                </a:gs>
                <a:gs pos="100000">
                  <a:srgbClr val="03151B">
                    <a:alpha val="63137"/>
                  </a:srgbClr>
                </a:gs>
              </a:gsLst>
              <a:lin ang="0" scaled="0"/>
            </a:gradFill>
            <a:ln w="19050" cap="rnd" cmpd="sng">
              <a:solidFill>
                <a:srgbClr val="8BF0F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algn="bl" rotWithShape="0">
                <a:schemeClr val="lt2">
                  <a:alpha val="50000"/>
                </a:schemeClr>
              </a:outerShdw>
            </a:effectLst>
          </p:spPr>
        </p:sp>
      </p:grpSp>
      <p:grpSp>
        <p:nvGrpSpPr>
          <p:cNvPr id="1246" name="Google Shape;1246;p44"/>
          <p:cNvGrpSpPr/>
          <p:nvPr/>
        </p:nvGrpSpPr>
        <p:grpSpPr>
          <a:xfrm>
            <a:off x="6622505" y="4334325"/>
            <a:ext cx="2222900" cy="539350"/>
            <a:chOff x="4879845" y="3831038"/>
            <a:chExt cx="2222900" cy="539350"/>
          </a:xfrm>
        </p:grpSpPr>
        <p:sp>
          <p:nvSpPr>
            <p:cNvPr id="1247" name="Google Shape;1247;p44"/>
            <p:cNvSpPr/>
            <p:nvPr/>
          </p:nvSpPr>
          <p:spPr>
            <a:xfrm rot="10800000" flipH="1">
              <a:off x="4879845" y="3831038"/>
              <a:ext cx="2222900" cy="539350"/>
            </a:xfrm>
            <a:custGeom>
              <a:avLst/>
              <a:gdLst/>
              <a:ahLst/>
              <a:cxnLst/>
              <a:rect l="l" t="t" r="r" b="b"/>
              <a:pathLst>
                <a:path w="88916" h="21574" extrusionOk="0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grpSp>
          <p:nvGrpSpPr>
            <p:cNvPr id="1248" name="Google Shape;1248;p44"/>
            <p:cNvGrpSpPr/>
            <p:nvPr/>
          </p:nvGrpSpPr>
          <p:grpSpPr>
            <a:xfrm>
              <a:off x="5160322" y="3831048"/>
              <a:ext cx="400525" cy="400650"/>
              <a:chOff x="1476422" y="678585"/>
              <a:chExt cx="400525" cy="400650"/>
            </a:xfrm>
          </p:grpSpPr>
          <p:sp>
            <p:nvSpPr>
              <p:cNvPr id="1249" name="Google Shape;1249;p44"/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2" name="Google Shape;1252;p44"/>
          <p:cNvSpPr txBox="1">
            <a:spLocks noGrp="1"/>
          </p:cNvSpPr>
          <p:nvPr>
            <p:ph type="title"/>
          </p:nvPr>
        </p:nvSpPr>
        <p:spPr>
          <a:xfrm>
            <a:off x="713250" y="53436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MEAN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62BC2D-7632-4562-926F-9BE3E003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651" y="1310439"/>
            <a:ext cx="7717500" cy="3341073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attach(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Heart_Disease_Prediction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mean(Age)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54.43333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Chest_pain_type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3.174074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endParaRPr lang="en-US" altLang="en-US" sz="1200" dirty="0">
              <a:solidFill>
                <a:schemeClr val="tx2">
                  <a:lumMod val="75000"/>
                </a:schemeClr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mean(BP)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131.3444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endParaRPr lang="en-US" altLang="en-US" sz="1200" dirty="0">
              <a:solidFill>
                <a:schemeClr val="tx2">
                  <a:lumMod val="75000"/>
                </a:schemeClr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mean(Cholesterol)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249.6593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mean(FBS_over_120)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0.1481481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Max_HR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[1] 149.6778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ST_depression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[1] 1.05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Slope_of_ST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1.585185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mean(Thallium)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[1] 4.696296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endParaRPr lang="en-US" altLang="en-US" sz="1200" dirty="0">
              <a:solidFill>
                <a:schemeClr val="tx2">
                  <a:lumMod val="75000"/>
                </a:schemeClr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600A-EE7C-5F00-7C28-99ED607E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MEDIAN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3518-2ED3-AE3A-0B55-45273EAE1EE9}"/>
              </a:ext>
            </a:extLst>
          </p:cNvPr>
          <p:cNvSpPr txBox="1"/>
          <p:nvPr/>
        </p:nvSpPr>
        <p:spPr>
          <a:xfrm>
            <a:off x="1007164" y="1290405"/>
            <a:ext cx="54532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median(Age)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55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median(BP)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130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median(Cholesterol)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245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median(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Max_HR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153.5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median(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ST_depression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0.8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median(Thallium)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[1] 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oogle Shape;1239;p44">
            <a:extLst>
              <a:ext uri="{FF2B5EF4-FFF2-40B4-BE49-F238E27FC236}">
                <a16:creationId xmlns:a16="http://schemas.microsoft.com/office/drawing/2014/main" id="{D1746D9B-87F4-185D-2BC1-D1C64E9D8F15}"/>
              </a:ext>
            </a:extLst>
          </p:cNvPr>
          <p:cNvGrpSpPr/>
          <p:nvPr/>
        </p:nvGrpSpPr>
        <p:grpSpPr>
          <a:xfrm>
            <a:off x="164237" y="104679"/>
            <a:ext cx="2305063" cy="539350"/>
            <a:chOff x="1664008" y="948000"/>
            <a:chExt cx="2305063" cy="539350"/>
          </a:xfrm>
        </p:grpSpPr>
        <p:grpSp>
          <p:nvGrpSpPr>
            <p:cNvPr id="9" name="Google Shape;1240;p44">
              <a:extLst>
                <a:ext uri="{FF2B5EF4-FFF2-40B4-BE49-F238E27FC236}">
                  <a16:creationId xmlns:a16="http://schemas.microsoft.com/office/drawing/2014/main" id="{FE3EF7EF-6C43-4BEF-C7B3-4D7466A0ED44}"/>
                </a:ext>
              </a:extLst>
            </p:cNvPr>
            <p:cNvGrpSpPr/>
            <p:nvPr/>
          </p:nvGrpSpPr>
          <p:grpSpPr>
            <a:xfrm>
              <a:off x="1737775" y="1238271"/>
              <a:ext cx="413297" cy="124500"/>
              <a:chOff x="6270975" y="655071"/>
              <a:chExt cx="413297" cy="124500"/>
            </a:xfrm>
          </p:grpSpPr>
          <p:sp>
            <p:nvSpPr>
              <p:cNvPr id="12" name="Google Shape;1241;p44">
                <a:extLst>
                  <a:ext uri="{FF2B5EF4-FFF2-40B4-BE49-F238E27FC236}">
                    <a16:creationId xmlns:a16="http://schemas.microsoft.com/office/drawing/2014/main" id="{955DD895-955E-01AB-1BC7-18A329E90924}"/>
                  </a:ext>
                </a:extLst>
              </p:cNvPr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42;p44">
                <a:extLst>
                  <a:ext uri="{FF2B5EF4-FFF2-40B4-BE49-F238E27FC236}">
                    <a16:creationId xmlns:a16="http://schemas.microsoft.com/office/drawing/2014/main" id="{60442EED-8C4F-97EF-70F1-7B8025D7343F}"/>
                  </a:ext>
                </a:extLst>
              </p:cNvPr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43;p44">
                <a:extLst>
                  <a:ext uri="{FF2B5EF4-FFF2-40B4-BE49-F238E27FC236}">
                    <a16:creationId xmlns:a16="http://schemas.microsoft.com/office/drawing/2014/main" id="{7C2A13D1-7F3C-C4B7-AC90-EC9E0B5EFE22}"/>
                  </a:ext>
                </a:extLst>
              </p:cNvPr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1244;p44">
              <a:extLst>
                <a:ext uri="{FF2B5EF4-FFF2-40B4-BE49-F238E27FC236}">
                  <a16:creationId xmlns:a16="http://schemas.microsoft.com/office/drawing/2014/main" id="{CFB168D4-6F97-DF4C-2B9D-52E82C3A97A8}"/>
                </a:ext>
              </a:extLst>
            </p:cNvPr>
            <p:cNvSpPr/>
            <p:nvPr/>
          </p:nvSpPr>
          <p:spPr>
            <a:xfrm rot="10800000" flipH="1">
              <a:off x="1664008" y="948000"/>
              <a:ext cx="2222900" cy="539350"/>
            </a:xfrm>
            <a:custGeom>
              <a:avLst/>
              <a:gdLst/>
              <a:ahLst/>
              <a:cxnLst/>
              <a:rect l="l" t="t" r="r" b="b"/>
              <a:pathLst>
                <a:path w="88916" h="21574" extrusionOk="0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1" name="Google Shape;1245;p44">
              <a:extLst>
                <a:ext uri="{FF2B5EF4-FFF2-40B4-BE49-F238E27FC236}">
                  <a16:creationId xmlns:a16="http://schemas.microsoft.com/office/drawing/2014/main" id="{5AB57B19-A3B7-26A8-920C-2D13F9FD0FA9}"/>
                </a:ext>
              </a:extLst>
            </p:cNvPr>
            <p:cNvSpPr/>
            <p:nvPr/>
          </p:nvSpPr>
          <p:spPr>
            <a:xfrm rot="10800000" flipH="1">
              <a:off x="3764295" y="973000"/>
              <a:ext cx="204775" cy="204775"/>
            </a:xfrm>
            <a:custGeom>
              <a:avLst/>
              <a:gdLst/>
              <a:ahLst/>
              <a:cxnLst/>
              <a:rect l="l" t="t" r="r" b="b"/>
              <a:pathLst>
                <a:path w="8191" h="8191" extrusionOk="0">
                  <a:moveTo>
                    <a:pt x="8191" y="8191"/>
                  </a:move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536672">
                    <a:alpha val="41568"/>
                  </a:srgbClr>
                </a:gs>
                <a:gs pos="100000">
                  <a:srgbClr val="03151B">
                    <a:alpha val="63137"/>
                  </a:srgbClr>
                </a:gs>
              </a:gsLst>
              <a:lin ang="0" scaled="0"/>
            </a:gradFill>
            <a:ln w="19050" cap="rnd" cmpd="sng">
              <a:solidFill>
                <a:srgbClr val="8BF0F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algn="bl" rotWithShape="0">
                <a:schemeClr val="lt2">
                  <a:alpha val="50000"/>
                </a:schemeClr>
              </a:outerShdw>
            </a:effectLst>
          </p:spPr>
        </p:sp>
      </p:grpSp>
      <p:grpSp>
        <p:nvGrpSpPr>
          <p:cNvPr id="15" name="Google Shape;1246;p44">
            <a:extLst>
              <a:ext uri="{FF2B5EF4-FFF2-40B4-BE49-F238E27FC236}">
                <a16:creationId xmlns:a16="http://schemas.microsoft.com/office/drawing/2014/main" id="{30179772-16B0-929B-751D-0767D802EAF8}"/>
              </a:ext>
            </a:extLst>
          </p:cNvPr>
          <p:cNvGrpSpPr/>
          <p:nvPr/>
        </p:nvGrpSpPr>
        <p:grpSpPr>
          <a:xfrm>
            <a:off x="6622505" y="4334325"/>
            <a:ext cx="2222900" cy="539350"/>
            <a:chOff x="4879845" y="3831038"/>
            <a:chExt cx="2222900" cy="539350"/>
          </a:xfrm>
        </p:grpSpPr>
        <p:sp>
          <p:nvSpPr>
            <p:cNvPr id="16" name="Google Shape;1247;p44">
              <a:extLst>
                <a:ext uri="{FF2B5EF4-FFF2-40B4-BE49-F238E27FC236}">
                  <a16:creationId xmlns:a16="http://schemas.microsoft.com/office/drawing/2014/main" id="{A4368AB2-38CA-1FDD-C920-10AE44FD350B}"/>
                </a:ext>
              </a:extLst>
            </p:cNvPr>
            <p:cNvSpPr/>
            <p:nvPr/>
          </p:nvSpPr>
          <p:spPr>
            <a:xfrm rot="10800000" flipH="1">
              <a:off x="4879845" y="3831038"/>
              <a:ext cx="2222900" cy="539350"/>
            </a:xfrm>
            <a:custGeom>
              <a:avLst/>
              <a:gdLst/>
              <a:ahLst/>
              <a:cxnLst/>
              <a:rect l="l" t="t" r="r" b="b"/>
              <a:pathLst>
                <a:path w="88916" h="21574" extrusionOk="0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grpSp>
          <p:nvGrpSpPr>
            <p:cNvPr id="17" name="Google Shape;1248;p44">
              <a:extLst>
                <a:ext uri="{FF2B5EF4-FFF2-40B4-BE49-F238E27FC236}">
                  <a16:creationId xmlns:a16="http://schemas.microsoft.com/office/drawing/2014/main" id="{57F1578D-E0C7-83BA-A937-D80C79DDE5D5}"/>
                </a:ext>
              </a:extLst>
            </p:cNvPr>
            <p:cNvGrpSpPr/>
            <p:nvPr/>
          </p:nvGrpSpPr>
          <p:grpSpPr>
            <a:xfrm>
              <a:off x="5160322" y="3831048"/>
              <a:ext cx="400525" cy="400650"/>
              <a:chOff x="1476422" y="678585"/>
              <a:chExt cx="400525" cy="400650"/>
            </a:xfrm>
          </p:grpSpPr>
          <p:sp>
            <p:nvSpPr>
              <p:cNvPr id="18" name="Google Shape;1249;p44">
                <a:extLst>
                  <a:ext uri="{FF2B5EF4-FFF2-40B4-BE49-F238E27FC236}">
                    <a16:creationId xmlns:a16="http://schemas.microsoft.com/office/drawing/2014/main" id="{A89E0DCD-A37A-D899-3CB2-1362D4BE0FF5}"/>
                  </a:ext>
                </a:extLst>
              </p:cNvPr>
              <p:cNvSpPr/>
              <p:nvPr/>
            </p:nvSpPr>
            <p:spPr>
              <a:xfrm>
                <a:off x="1476422" y="806235"/>
                <a:ext cx="273000" cy="273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50;p44">
                <a:extLst>
                  <a:ext uri="{FF2B5EF4-FFF2-40B4-BE49-F238E27FC236}">
                    <a16:creationId xmlns:a16="http://schemas.microsoft.com/office/drawing/2014/main" id="{38291A50-25BA-D20D-8E44-84D3E1D688DC}"/>
                  </a:ext>
                </a:extLst>
              </p:cNvPr>
              <p:cNvSpPr/>
              <p:nvPr/>
            </p:nvSpPr>
            <p:spPr>
              <a:xfrm>
                <a:off x="1696947" y="678585"/>
                <a:ext cx="180000" cy="180000"/>
              </a:xfrm>
              <a:prstGeom prst="star4">
                <a:avLst>
                  <a:gd name="adj" fmla="val 23648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5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B74C-15B4-A447-F9A7-AB70D91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6650C-3C73-9557-632A-0BAE6AA9848B}"/>
              </a:ext>
            </a:extLst>
          </p:cNvPr>
          <p:cNvSpPr txBox="1"/>
          <p:nvPr/>
        </p:nvSpPr>
        <p:spPr>
          <a:xfrm>
            <a:off x="256487" y="849076"/>
            <a:ext cx="84482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my_mode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&lt;- function(x) {                     # Create mode function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unique_x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&lt;- unique(x)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tabulate_x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&lt;- tabulate(match(x,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unique_x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unique_x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tabulate_x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max(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tabulate_x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my_mode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(Age)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my_mode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(Sex)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print("This defines that number of men is not equal to number of women")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"This defines that number of men is not equal to number of women“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my_mode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Chest_pain_type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print("Most of the people have the chest pain of 4th type")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"Most of the people have the chest pain of 4th type“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my_mode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(BP)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120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print("120 is the most repeated among the recorded BP in the dataset")</a:t>
            </a:r>
          </a:p>
          <a:p>
            <a:pPr marL="1397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[1] "120 is the most repeated among the recorded BP in the dataset“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my_mode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(Cholesterol)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[1] 234</a:t>
            </a:r>
          </a:p>
        </p:txBody>
      </p:sp>
      <p:grpSp>
        <p:nvGrpSpPr>
          <p:cNvPr id="7" name="Google Shape;1239;p44">
            <a:extLst>
              <a:ext uri="{FF2B5EF4-FFF2-40B4-BE49-F238E27FC236}">
                <a16:creationId xmlns:a16="http://schemas.microsoft.com/office/drawing/2014/main" id="{E1998106-0BA7-B969-45A7-AC121083D417}"/>
              </a:ext>
            </a:extLst>
          </p:cNvPr>
          <p:cNvGrpSpPr/>
          <p:nvPr/>
        </p:nvGrpSpPr>
        <p:grpSpPr>
          <a:xfrm>
            <a:off x="58220" y="98053"/>
            <a:ext cx="2305063" cy="539350"/>
            <a:chOff x="1664008" y="948000"/>
            <a:chExt cx="2305063" cy="539350"/>
          </a:xfrm>
        </p:grpSpPr>
        <p:grpSp>
          <p:nvGrpSpPr>
            <p:cNvPr id="8" name="Google Shape;1240;p44">
              <a:extLst>
                <a:ext uri="{FF2B5EF4-FFF2-40B4-BE49-F238E27FC236}">
                  <a16:creationId xmlns:a16="http://schemas.microsoft.com/office/drawing/2014/main" id="{FE4A80C0-BB4A-9624-06EF-D2E212D5D80A}"/>
                </a:ext>
              </a:extLst>
            </p:cNvPr>
            <p:cNvGrpSpPr/>
            <p:nvPr/>
          </p:nvGrpSpPr>
          <p:grpSpPr>
            <a:xfrm>
              <a:off x="1737775" y="1238271"/>
              <a:ext cx="413297" cy="124500"/>
              <a:chOff x="6270975" y="655071"/>
              <a:chExt cx="413297" cy="124500"/>
            </a:xfrm>
          </p:grpSpPr>
          <p:sp>
            <p:nvSpPr>
              <p:cNvPr id="11" name="Google Shape;1241;p44">
                <a:extLst>
                  <a:ext uri="{FF2B5EF4-FFF2-40B4-BE49-F238E27FC236}">
                    <a16:creationId xmlns:a16="http://schemas.microsoft.com/office/drawing/2014/main" id="{168D1A80-FDBC-2D36-D4D4-60164A5C8D43}"/>
                  </a:ext>
                </a:extLst>
              </p:cNvPr>
              <p:cNvSpPr/>
              <p:nvPr/>
            </p:nvSpPr>
            <p:spPr>
              <a:xfrm>
                <a:off x="6270975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42;p44">
                <a:extLst>
                  <a:ext uri="{FF2B5EF4-FFF2-40B4-BE49-F238E27FC236}">
                    <a16:creationId xmlns:a16="http://schemas.microsoft.com/office/drawing/2014/main" id="{1CFC2C56-7F9C-C0F1-F890-A0AE3F00F143}"/>
                  </a:ext>
                </a:extLst>
              </p:cNvPr>
              <p:cNvSpPr/>
              <p:nvPr/>
            </p:nvSpPr>
            <p:spPr>
              <a:xfrm>
                <a:off x="64153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43;p44">
                <a:extLst>
                  <a:ext uri="{FF2B5EF4-FFF2-40B4-BE49-F238E27FC236}">
                    <a16:creationId xmlns:a16="http://schemas.microsoft.com/office/drawing/2014/main" id="{8AB950D2-6009-8578-5464-76800B7E4A64}"/>
                  </a:ext>
                </a:extLst>
              </p:cNvPr>
              <p:cNvSpPr/>
              <p:nvPr/>
            </p:nvSpPr>
            <p:spPr>
              <a:xfrm>
                <a:off x="6559772" y="655071"/>
                <a:ext cx="124500" cy="124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1438" dist="285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1244;p44">
              <a:extLst>
                <a:ext uri="{FF2B5EF4-FFF2-40B4-BE49-F238E27FC236}">
                  <a16:creationId xmlns:a16="http://schemas.microsoft.com/office/drawing/2014/main" id="{2FF09188-388E-2262-5208-7DEAE70B924E}"/>
                </a:ext>
              </a:extLst>
            </p:cNvPr>
            <p:cNvSpPr/>
            <p:nvPr/>
          </p:nvSpPr>
          <p:spPr>
            <a:xfrm rot="10800000" flipH="1">
              <a:off x="1664008" y="948000"/>
              <a:ext cx="2222900" cy="539350"/>
            </a:xfrm>
            <a:custGeom>
              <a:avLst/>
              <a:gdLst/>
              <a:ahLst/>
              <a:cxnLst/>
              <a:rect l="l" t="t" r="r" b="b"/>
              <a:pathLst>
                <a:path w="88916" h="21574" extrusionOk="0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0" name="Google Shape;1245;p44">
              <a:extLst>
                <a:ext uri="{FF2B5EF4-FFF2-40B4-BE49-F238E27FC236}">
                  <a16:creationId xmlns:a16="http://schemas.microsoft.com/office/drawing/2014/main" id="{4C4D480B-2C28-EB95-697E-E81603A53A18}"/>
                </a:ext>
              </a:extLst>
            </p:cNvPr>
            <p:cNvSpPr/>
            <p:nvPr/>
          </p:nvSpPr>
          <p:spPr>
            <a:xfrm rot="10800000" flipH="1">
              <a:off x="3764295" y="973000"/>
              <a:ext cx="204775" cy="204775"/>
            </a:xfrm>
            <a:custGeom>
              <a:avLst/>
              <a:gdLst/>
              <a:ahLst/>
              <a:cxnLst/>
              <a:rect l="l" t="t" r="r" b="b"/>
              <a:pathLst>
                <a:path w="8191" h="8191" extrusionOk="0">
                  <a:moveTo>
                    <a:pt x="8191" y="8191"/>
                  </a:move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536672">
                    <a:alpha val="41568"/>
                  </a:srgbClr>
                </a:gs>
                <a:gs pos="100000">
                  <a:srgbClr val="03151B">
                    <a:alpha val="63137"/>
                  </a:srgbClr>
                </a:gs>
              </a:gsLst>
              <a:lin ang="0" scaled="0"/>
            </a:gradFill>
            <a:ln w="19050" cap="rnd" cmpd="sng">
              <a:solidFill>
                <a:srgbClr val="8BF0F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algn="bl" rotWithShape="0">
                <a:schemeClr val="lt2">
                  <a:alpha val="50000"/>
                </a:schemeClr>
              </a:outerShdw>
            </a:effectLst>
          </p:spPr>
        </p:sp>
      </p:grpSp>
      <p:grpSp>
        <p:nvGrpSpPr>
          <p:cNvPr id="14" name="Google Shape;1246;p44">
            <a:extLst>
              <a:ext uri="{FF2B5EF4-FFF2-40B4-BE49-F238E27FC236}">
                <a16:creationId xmlns:a16="http://schemas.microsoft.com/office/drawing/2014/main" id="{D2793AFE-EBDF-910B-B00C-FA9AED1BC4D3}"/>
              </a:ext>
            </a:extLst>
          </p:cNvPr>
          <p:cNvGrpSpPr/>
          <p:nvPr/>
        </p:nvGrpSpPr>
        <p:grpSpPr>
          <a:xfrm>
            <a:off x="6768278" y="4374176"/>
            <a:ext cx="2222900" cy="539350"/>
            <a:chOff x="4879845" y="3831038"/>
            <a:chExt cx="2222900" cy="539350"/>
          </a:xfrm>
        </p:grpSpPr>
        <p:sp>
          <p:nvSpPr>
            <p:cNvPr id="15" name="Google Shape;1247;p44">
              <a:extLst>
                <a:ext uri="{FF2B5EF4-FFF2-40B4-BE49-F238E27FC236}">
                  <a16:creationId xmlns:a16="http://schemas.microsoft.com/office/drawing/2014/main" id="{4899791A-4922-6869-4D92-03DAB4571658}"/>
                </a:ext>
              </a:extLst>
            </p:cNvPr>
            <p:cNvSpPr/>
            <p:nvPr/>
          </p:nvSpPr>
          <p:spPr>
            <a:xfrm rot="10800000" flipH="1">
              <a:off x="4879845" y="3831038"/>
              <a:ext cx="2222900" cy="539350"/>
            </a:xfrm>
            <a:custGeom>
              <a:avLst/>
              <a:gdLst/>
              <a:ahLst/>
              <a:cxnLst/>
              <a:rect l="l" t="t" r="r" b="b"/>
              <a:pathLst>
                <a:path w="88916" h="21574" extrusionOk="0">
                  <a:moveTo>
                    <a:pt x="0" y="0"/>
                  </a:moveTo>
                  <a:lnTo>
                    <a:pt x="22670" y="0"/>
                  </a:lnTo>
                  <a:lnTo>
                    <a:pt x="33433" y="10763"/>
                  </a:lnTo>
                  <a:lnTo>
                    <a:pt x="78105" y="10763"/>
                  </a:lnTo>
                  <a:lnTo>
                    <a:pt x="88916" y="2157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28575" dir="15360000" algn="bl" rotWithShape="0">
                <a:schemeClr val="lt2">
                  <a:alpha val="50000"/>
                </a:schemeClr>
              </a:outerShdw>
            </a:effectLst>
          </p:spPr>
        </p:sp>
        <p:sp>
          <p:nvSpPr>
            <p:cNvPr id="18" name="Google Shape;1250;p44">
              <a:extLst>
                <a:ext uri="{FF2B5EF4-FFF2-40B4-BE49-F238E27FC236}">
                  <a16:creationId xmlns:a16="http://schemas.microsoft.com/office/drawing/2014/main" id="{F2B6AE8A-7079-4DC4-8E44-BFDB98C8CE90}"/>
                </a:ext>
              </a:extLst>
            </p:cNvPr>
            <p:cNvSpPr/>
            <p:nvPr/>
          </p:nvSpPr>
          <p:spPr>
            <a:xfrm>
              <a:off x="5380847" y="3831048"/>
              <a:ext cx="180000" cy="180000"/>
            </a:xfrm>
            <a:prstGeom prst="star4">
              <a:avLst>
                <a:gd name="adj" fmla="val 2364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42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238632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in Statistics Marketing Them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8BF0F1"/>
      </a:lt2>
      <a:accent1>
        <a:srgbClr val="4285F4"/>
      </a:accent1>
      <a:accent2>
        <a:srgbClr val="E664FA"/>
      </a:accent2>
      <a:accent3>
        <a:srgbClr val="FA70FA"/>
      </a:accent3>
      <a:accent4>
        <a:srgbClr val="EAD1DC"/>
      </a:accent4>
      <a:accent5>
        <a:srgbClr val="FF9900"/>
      </a:accent5>
      <a:accent6>
        <a:srgbClr val="CFE2F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3330</Words>
  <Application>Microsoft Office PowerPoint</Application>
  <PresentationFormat>On-screen Show (16:9)</PresentationFormat>
  <Paragraphs>458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Orbitron</vt:lpstr>
      <vt:lpstr>Orbitron Black</vt:lpstr>
      <vt:lpstr>Arial</vt:lpstr>
      <vt:lpstr>Roboto</vt:lpstr>
      <vt:lpstr>Calibri</vt:lpstr>
      <vt:lpstr>Orbitron;900</vt:lpstr>
      <vt:lpstr>Lucida Console</vt:lpstr>
      <vt:lpstr>Wingdings</vt:lpstr>
      <vt:lpstr>Data in Statistics Marketing Theme by Slidesgo</vt:lpstr>
      <vt:lpstr> PROBABILITY AND STATISTICS PROJECT </vt:lpstr>
      <vt:lpstr>TEAM MEMBERS</vt:lpstr>
      <vt:lpstr>Table of contents</vt:lpstr>
      <vt:lpstr>https://drive.google.com/file/d/1tdbow15rjD-0egVGK4IrgBsk081OZ_Xn/view?usp=sharing</vt:lpstr>
      <vt:lpstr>SCREENSHOT OF DATASET</vt:lpstr>
      <vt:lpstr>BASIC STATISTICAL ANALYSIS</vt:lpstr>
      <vt:lpstr>MEAN</vt:lpstr>
      <vt:lpstr>MEDIAN</vt:lpstr>
      <vt:lpstr>MODE</vt:lpstr>
      <vt:lpstr>MODE (CONTINUED)</vt:lpstr>
      <vt:lpstr>SUMMARY</vt:lpstr>
      <vt:lpstr>        SUMMARY CONTINUED</vt:lpstr>
      <vt:lpstr>        SUMMARY CONTINUED</vt:lpstr>
      <vt:lpstr>VARIANCE &amp; STANDARD DEVIATION</vt:lpstr>
      <vt:lpstr>                   COVARIANCE</vt:lpstr>
      <vt:lpstr>       COVARIANCE CONTINUED</vt:lpstr>
      <vt:lpstr>DATA VISUALIZATION</vt:lpstr>
      <vt:lpstr>                     HISTOGRAM</vt:lpstr>
      <vt:lpstr>        HISTOGRAM CONTINUED</vt:lpstr>
      <vt:lpstr>          HISTOGRAM CONTINUED</vt:lpstr>
      <vt:lpstr>         HISTOGRAM CONTINUED</vt:lpstr>
      <vt:lpstr>          HISTOGRAM CONTINUED</vt:lpstr>
      <vt:lpstr>          HISTOGRAM CONTINUED</vt:lpstr>
      <vt:lpstr>PLOT</vt:lpstr>
      <vt:lpstr>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Linear Regression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Using Plots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 PROJECT</dc:title>
  <dc:creator>Aman Anand</dc:creator>
  <cp:lastModifiedBy>NINAD SUGANDHI</cp:lastModifiedBy>
  <cp:revision>9</cp:revision>
  <dcterms:modified xsi:type="dcterms:W3CDTF">2023-04-07T18:01:16Z</dcterms:modified>
</cp:coreProperties>
</file>