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6249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367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5794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69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994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64670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433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185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544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59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4353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14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6667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customXml" Target="../ink/ink9.xml" /><Relationship Id="rId3" Type="http://schemas.openxmlformats.org/officeDocument/2006/relationships/image" Target="../media/image2.png" /><Relationship Id="rId7" Type="http://schemas.openxmlformats.org/officeDocument/2006/relationships/customXml" Target="../ink/ink3.xml" /><Relationship Id="rId12" Type="http://schemas.openxmlformats.org/officeDocument/2006/relationships/customXml" Target="../ink/ink8.xml" /><Relationship Id="rId17" Type="http://schemas.openxmlformats.org/officeDocument/2006/relationships/customXml" Target="../ink/ink12.xml" /><Relationship Id="rId2" Type="http://schemas.openxmlformats.org/officeDocument/2006/relationships/notesSlide" Target="../notesSlides/notesSlide1.xml" /><Relationship Id="rId16" Type="http://schemas.openxmlformats.org/officeDocument/2006/relationships/customXml" Target="../ink/ink11.xml" /><Relationship Id="rId1" Type="http://schemas.openxmlformats.org/officeDocument/2006/relationships/slideLayout" Target="../slideLayouts/slideLayout12.xml" /><Relationship Id="rId6" Type="http://schemas.openxmlformats.org/officeDocument/2006/relationships/customXml" Target="../ink/ink2.xml" /><Relationship Id="rId11" Type="http://schemas.openxmlformats.org/officeDocument/2006/relationships/customXml" Target="../ink/ink7.xml" /><Relationship Id="rId5" Type="http://schemas.openxmlformats.org/officeDocument/2006/relationships/image" Target="../media/image3.png" /><Relationship Id="rId15" Type="http://schemas.openxmlformats.org/officeDocument/2006/relationships/image" Target="../media/image4.png" /><Relationship Id="rId10" Type="http://schemas.openxmlformats.org/officeDocument/2006/relationships/customXml" Target="../ink/ink6.xml" /><Relationship Id="rId4" Type="http://schemas.openxmlformats.org/officeDocument/2006/relationships/customXml" Target="../ink/ink1.xml" /><Relationship Id="rId9" Type="http://schemas.openxmlformats.org/officeDocument/2006/relationships/customXml" Target="../ink/ink5.xml" /><Relationship Id="rId14" Type="http://schemas.openxmlformats.org/officeDocument/2006/relationships/customXml" Target="../ink/ink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Mohanraj A</a:t>
            </a:r>
            <a:endParaRPr lang="en-US" sz="2400" dirty="0"/>
          </a:p>
          <a:p>
            <a:r>
              <a:rPr lang="en-US" sz="2400" dirty="0"/>
              <a:t>REGISTER NO:  22131110360</a:t>
            </a:r>
            <a:r>
              <a:rPr lang="en-IN" sz="2400" dirty="0"/>
              <a:t>30</a:t>
            </a:r>
            <a:endParaRPr lang="en-US" sz="2400" dirty="0"/>
          </a:p>
          <a:p>
            <a:r>
              <a:rPr lang="en-US" sz="2400" dirty="0"/>
              <a:t>NM ID</a:t>
            </a:r>
            <a:r>
              <a:rPr lang="en-US" sz="2400"/>
              <a:t>:</a:t>
            </a:r>
            <a:r>
              <a:rPr lang="en-IN" sz="2400"/>
              <a:t> </a:t>
            </a:r>
            <a:r>
              <a:rPr lang="en-IN" sz="2400" dirty="0"/>
              <a:t>7AF854568DF1683BFD44D2DC7004915B</a:t>
            </a:r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9050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417</TotalTime>
  <Words>540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Banded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Unknown User</cp:lastModifiedBy>
  <cp:revision>22</cp:revision>
  <dcterms:created xsi:type="dcterms:W3CDTF">2024-03-29T15:07:22Z</dcterms:created>
  <dcterms:modified xsi:type="dcterms:W3CDTF">2024-09-26T05:03:34Z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