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History of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Evolution Through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ECA7-1C3F-CE41-931A-7C35FB59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context of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7976-6EEE-485B-C0EE-C3653B95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Yourself??</a:t>
            </a:r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Trends: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-Edge computing for low-latency applications.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Increased focus on sustainability and green data centers.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Quantum computing integration into cloud platforms.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Vision: A fully connected, intelligent cloud ecosystem powering innovations.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has evolved dramatically, from a theoretical idea in the 1960s to a multi-billion-dollar industry today.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future promises even greater transformation, shaping how the world connects and operates.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Overview of Cloud Computing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- Definition: Cloud computing is the delivery of computing services over the internet.</a:t>
            </a:r>
          </a:p>
          <a:p>
            <a:pPr algn="just"/>
            <a:r>
              <a:rPr dirty="0"/>
              <a:t>- Importance: Evolved from basic networking concepts to a global infrastructure enabling modern innovations.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Early Concepts (1960s)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- 1961: John McCarthy envisioned computing as a public utility.</a:t>
            </a:r>
          </a:p>
          <a:p>
            <a:pPr algn="just"/>
            <a:r>
              <a:rPr dirty="0"/>
              <a:t>- 1969: ARPANET developed by the US Department of Defense laid the foundation for modern networking.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Emergence of Virtualization (1970s)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- 1970: IBM introduced virtualization through the VM/370 system, allowing multiple virtual machines on a single mainframe.</a:t>
            </a:r>
          </a:p>
          <a:p>
            <a:pPr algn="just"/>
            <a:r>
              <a:rPr dirty="0"/>
              <a:t>- 1979: Oracle released the first commercial relational database, enabling centralized data storage and access.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Model (1980s)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- 1983: CompuServe offered the first consumer-oriented internet services.</a:t>
            </a:r>
          </a:p>
          <a:p>
            <a:pPr algn="just"/>
            <a:r>
              <a:rPr dirty="0"/>
              <a:t>- 1989: Tim Berners-Lee proposed the World Wide Web, providing the foundation for internet-based 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Rise of Cloud Infrastructure (1990s)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- 1991: The World Wide Web became publicly available.</a:t>
            </a:r>
          </a:p>
          <a:p>
            <a:pPr algn="just"/>
            <a:r>
              <a:rPr dirty="0"/>
              <a:t>- 1999: Salesforce introduced Software-as-a-Service (SaaS) with its CRM </a:t>
            </a:r>
            <a:r>
              <a:rPr lang="en-US" dirty="0"/>
              <a:t>(Customer Relationship Management) </a:t>
            </a:r>
            <a:r>
              <a:rPr dirty="0"/>
              <a:t>platform.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2000s - Cloud Takes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- 2002: Amazon Web Services (AWS) launched, offering web-based services.</a:t>
            </a:r>
          </a:p>
          <a:p>
            <a:pPr algn="just"/>
            <a:r>
              <a:rPr dirty="0"/>
              <a:t>- 2006: AWS introduced Elastic Compute Cloud (EC2), marking the start of modern cloud computing.</a:t>
            </a:r>
          </a:p>
          <a:p>
            <a:pPr algn="just"/>
            <a:r>
              <a:rPr dirty="0"/>
              <a:t>- 2008: Google launched Google App Engine, a Platform-as-a-Service (PaaS).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2010s - Cloud Expansion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dirty="0"/>
              <a:t>- 2010: Microsoft launched Azure, entering the cloud market.</a:t>
            </a:r>
          </a:p>
          <a:p>
            <a:pPr algn="just"/>
            <a:r>
              <a:rPr dirty="0"/>
              <a:t>- 2012: OpenStack became a popular open-source cloud platform.</a:t>
            </a:r>
          </a:p>
          <a:p>
            <a:pPr algn="just"/>
            <a:r>
              <a:rPr dirty="0"/>
              <a:t>- 2014: Alibaba Cloud launched to cater to the growing Asian market.</a:t>
            </a:r>
          </a:p>
          <a:p>
            <a:pPr algn="just"/>
            <a:r>
              <a:rPr dirty="0"/>
              <a:t>- 2016: Hybrid cloud adoption gained traction as enterprises combined public and private clouds.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2020s - Cloud Computing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88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- 2020: The COVID-19 pandemic accelerated cloud adoption globally.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Remote work and education heavily relied on platforms like Zoom, Google Workspace, and Microsoft Teams.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- 2023: Cloud-native technologies such as Kubernetes and serverless computing became mainstream.</a:t>
            </a: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- 2024: AI and machine learning workloads dominate cloud usage, driving innovation.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7746</TotalTime>
  <Words>461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History of Cloud Computing</vt:lpstr>
      <vt:lpstr>Overview of Cloud Computing History</vt:lpstr>
      <vt:lpstr>Early Concepts (1960s)</vt:lpstr>
      <vt:lpstr>Emergence of Virtualization (1970s)</vt:lpstr>
      <vt:lpstr>Client-Server Model (1980s)</vt:lpstr>
      <vt:lpstr>Rise of Cloud Infrastructure (1990s)</vt:lpstr>
      <vt:lpstr>Early 2000s - Cloud Takes Shape</vt:lpstr>
      <vt:lpstr>2010s - Cloud Expansion Era</vt:lpstr>
      <vt:lpstr>2020s - Cloud Computing Today</vt:lpstr>
      <vt:lpstr>In context of Nepal</vt:lpstr>
      <vt:lpstr>Future of Cloud Computing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Johnson Timalsina</dc:creator>
  <cp:keywords/>
  <dc:description>generated using python-pptx</dc:description>
  <cp:lastModifiedBy>Johnson Timalsina</cp:lastModifiedBy>
  <cp:revision>3</cp:revision>
  <dcterms:created xsi:type="dcterms:W3CDTF">2013-01-27T09:14:16Z</dcterms:created>
  <dcterms:modified xsi:type="dcterms:W3CDTF">2024-12-27T17:09:08Z</dcterms:modified>
  <cp:category/>
</cp:coreProperties>
</file>