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65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69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Nara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lets an element gradually change from one style to another</a:t>
            </a:r>
            <a:r>
              <a:rPr lang="en-US" dirty="0" smtClean="0"/>
              <a:t>.</a:t>
            </a:r>
          </a:p>
          <a:p>
            <a:r>
              <a:rPr lang="en-US" dirty="0"/>
              <a:t>You can change as many CSS properties you want, as many times you want.</a:t>
            </a:r>
          </a:p>
        </p:txBody>
      </p:sp>
    </p:spTree>
    <p:extLst>
      <p:ext uri="{BB962C8B-B14F-4D97-AF65-F5344CB8AC3E}">
        <p14:creationId xmlns:p14="http://schemas.microsoft.com/office/powerpoint/2010/main" val="11302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keyframes</a:t>
            </a:r>
            <a:r>
              <a:rPr lang="en-US" b="1" dirty="0"/>
              <a:t> Rule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specify CSS styles inside the @</a:t>
            </a:r>
            <a:r>
              <a:rPr lang="en-US" dirty="0" err="1"/>
              <a:t>keyframes</a:t>
            </a:r>
            <a:r>
              <a:rPr lang="en-US" dirty="0"/>
              <a:t> rule, the animation will gradually change from the current style to the new style at certain times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Keyframes</a:t>
            </a:r>
            <a:r>
              <a:rPr lang="en-US" dirty="0" smtClean="0"/>
              <a:t> rule will required to be named, so that you can call the animation style in what content is required.</a:t>
            </a:r>
          </a:p>
          <a:p>
            <a:r>
              <a:rPr lang="en-US" b="1" dirty="0" smtClean="0"/>
              <a:t>Ex : </a:t>
            </a: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example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from {</a:t>
            </a:r>
            <a:r>
              <a:rPr lang="en-US" dirty="0" err="1" smtClean="0"/>
              <a:t>background-color:red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to{</a:t>
            </a:r>
            <a:r>
              <a:rPr lang="en-US" dirty="0" err="1" smtClean="0"/>
              <a:t>background-color:blue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animation-duration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animation-duration property defines how long time an animation should take to complete. If the animation-duration property is not specified, no animation will occur, because the default value is 0s (0 seconds). </a:t>
            </a:r>
            <a:endParaRPr lang="en-US" dirty="0" smtClean="0"/>
          </a:p>
          <a:p>
            <a:r>
              <a:rPr lang="en-US" dirty="0" smtClean="0"/>
              <a:t>Specify in the parent who you want to animate</a:t>
            </a:r>
          </a:p>
          <a:p>
            <a:r>
              <a:rPr lang="en-US" b="1" dirty="0" smtClean="0"/>
              <a:t>Ex: </a:t>
            </a:r>
            <a:r>
              <a:rPr lang="en-US" dirty="0" smtClean="0"/>
              <a:t>animation-duration : 4s;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6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% for animating at specific part!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percent. By using percent, you can add as many style changes as you like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Ex:</a:t>
            </a:r>
            <a:r>
              <a:rPr lang="en-US" dirty="0"/>
              <a:t> @</a:t>
            </a:r>
            <a:r>
              <a:rPr lang="en-US" dirty="0" err="1"/>
              <a:t>keyframes</a:t>
            </a:r>
            <a:r>
              <a:rPr lang="en-US" dirty="0"/>
              <a:t> example 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0%   {background-color: red;}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25%  {background-color: yellow;}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50%  {background-color: blue;}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100% {background-color: green;}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5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animation-delay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animation-delay </a:t>
            </a:r>
            <a:r>
              <a:rPr lang="en-US" dirty="0"/>
              <a:t>property specifies a delay for the start of an animation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value is also possible. Instead of delaying the start of an animation, it will display the animation as if it had been animated for a specified negative value of second.</a:t>
            </a:r>
          </a:p>
          <a:p>
            <a:r>
              <a:rPr lang="en-US" b="1" dirty="0" smtClean="0"/>
              <a:t>Ex:</a:t>
            </a:r>
            <a:r>
              <a:rPr lang="en-US" dirty="0"/>
              <a:t> animation-delay: 2s;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animation-iteration-count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animation-iteration-count property specifies the number of times an animation should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Infinite is a valid value where the animation will loop infinitely</a:t>
            </a:r>
          </a:p>
          <a:p>
            <a:r>
              <a:rPr lang="en-US" b="1" dirty="0" smtClean="0"/>
              <a:t>Ex:</a:t>
            </a:r>
            <a:r>
              <a:rPr lang="en-US" dirty="0" smtClean="0"/>
              <a:t> animation-iteration-count : 2;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animation-direction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animation-direction property specifies whether an animation should be played </a:t>
            </a:r>
            <a:r>
              <a:rPr lang="en-US" dirty="0" smtClean="0"/>
              <a:t>forwards</a:t>
            </a:r>
            <a:r>
              <a:rPr lang="en-US" dirty="0"/>
              <a:t>, backwards or in alternate cycles</a:t>
            </a:r>
            <a:r>
              <a:rPr lang="en-US" dirty="0" smtClean="0"/>
              <a:t>.</a:t>
            </a:r>
          </a:p>
          <a:p>
            <a:r>
              <a:rPr lang="en-US" dirty="0"/>
              <a:t>The animation-direction property can have the following values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normal</a:t>
            </a:r>
            <a:r>
              <a:rPr lang="en-US" dirty="0"/>
              <a:t> - The animation is played as normal (forwards). This is default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</a:t>
            </a:r>
            <a:r>
              <a:rPr lang="en-US" dirty="0"/>
              <a:t>- The animation is played in reverse direction (backwards)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alternate</a:t>
            </a:r>
            <a:r>
              <a:rPr lang="en-US" dirty="0"/>
              <a:t> - The animation is played forwards first, then backwards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alternate-reverse</a:t>
            </a:r>
            <a:r>
              <a:rPr lang="en-US" dirty="0"/>
              <a:t> - The animation is played backwards first, then forwards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505</TotalTime>
  <Words>350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CSS Animation</vt:lpstr>
      <vt:lpstr>Animation?</vt:lpstr>
      <vt:lpstr>@keyframes Rule </vt:lpstr>
      <vt:lpstr>animation-duration</vt:lpstr>
      <vt:lpstr>Use % for animating at specific part!</vt:lpstr>
      <vt:lpstr>animation-delay</vt:lpstr>
      <vt:lpstr>animation-iteration-count</vt:lpstr>
      <vt:lpstr>animation-direction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Nana</dc:creator>
  <cp:lastModifiedBy>user</cp:lastModifiedBy>
  <cp:revision>5</cp:revision>
  <dcterms:created xsi:type="dcterms:W3CDTF">2019-01-13T06:48:29Z</dcterms:created>
  <dcterms:modified xsi:type="dcterms:W3CDTF">2019-01-13T15:13:42Z</dcterms:modified>
</cp:coreProperties>
</file>