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8" r:id="rId7"/>
    <p:sldId id="267" r:id="rId8"/>
    <p:sldId id="271" r:id="rId9"/>
  </p:sldIdLst>
  <p:sldSz cx="9144000" cy="5143500" type="screen16x9"/>
  <p:notesSz cx="6858000" cy="9144000"/>
  <p:embeddedFontLst>
    <p:embeddedFont>
      <p:font typeface="Montserrat Black" panose="00000A00000000000000" pitchFamily="2" charset="-52"/>
      <p:bold r:id="rId11"/>
      <p:boldItalic r:id="rId12"/>
    </p:embeddedFont>
    <p:embeddedFont>
      <p:font typeface="Share" panose="020B0604020202020204" charset="0"/>
      <p:regular r:id="rId13"/>
    </p:embeddedFont>
    <p:embeddedFont>
      <p:font typeface="Trebuchet MS" panose="020B060302020202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38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cc69f562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cc69f562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cc69f562b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cc69f562b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c9d39529e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c9d39529e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0c9d39529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0c9d39529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cc69f562b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cc69f562b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075ee98f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075ee98f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7B21F2EF-F98B-9CAD-CF90-E617237F4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cc69f562b_0_7:notes">
            <a:extLst>
              <a:ext uri="{FF2B5EF4-FFF2-40B4-BE49-F238E27FC236}">
                <a16:creationId xmlns:a16="http://schemas.microsoft.com/office/drawing/2014/main" id="{773B8687-27E7-162B-7FE4-EEC8489E28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cc69f562b_0_7:notes">
            <a:extLst>
              <a:ext uri="{FF2B5EF4-FFF2-40B4-BE49-F238E27FC236}">
                <a16:creationId xmlns:a16="http://schemas.microsoft.com/office/drawing/2014/main" id="{86AC9091-A8B7-86D4-0B8A-29ACCB6876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6023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36065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061522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06649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95339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61917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3344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224067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669002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fld id="{B5F6C806-BBF7-471C-9527-881CE2266695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180358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195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subTitle" idx="1"/>
          </p:nvPr>
        </p:nvSpPr>
        <p:spPr>
          <a:xfrm>
            <a:off x="709750" y="1398656"/>
            <a:ext cx="6155400" cy="39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500" b="1">
                <a:latin typeface="Share" panose="02000506040000020004"/>
                <a:ea typeface="Share" panose="02000506040000020004"/>
                <a:cs typeface="Share" panose="02000506040000020004"/>
                <a:sym typeface="Share" panose="0200050604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2"/>
          </p:nvPr>
        </p:nvSpPr>
        <p:spPr>
          <a:xfrm>
            <a:off x="709750" y="2204693"/>
            <a:ext cx="6155400" cy="39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500" b="1">
                <a:latin typeface="Share" panose="02000506040000020004"/>
                <a:ea typeface="Share" panose="02000506040000020004"/>
                <a:cs typeface="Share" panose="02000506040000020004"/>
                <a:sym typeface="Share" panose="0200050604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3"/>
          </p:nvPr>
        </p:nvSpPr>
        <p:spPr>
          <a:xfrm>
            <a:off x="709750" y="1810700"/>
            <a:ext cx="6155400" cy="330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4"/>
          </p:nvPr>
        </p:nvSpPr>
        <p:spPr>
          <a:xfrm>
            <a:off x="709750" y="2616746"/>
            <a:ext cx="6155400" cy="330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5"/>
          </p:nvPr>
        </p:nvSpPr>
        <p:spPr>
          <a:xfrm>
            <a:off x="709750" y="3010756"/>
            <a:ext cx="6155400" cy="39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500" b="1">
                <a:latin typeface="Share" panose="02000506040000020004"/>
                <a:ea typeface="Share" panose="02000506040000020004"/>
                <a:cs typeface="Share" panose="02000506040000020004"/>
                <a:sym typeface="Share" panose="0200050604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6"/>
          </p:nvPr>
        </p:nvSpPr>
        <p:spPr>
          <a:xfrm>
            <a:off x="709750" y="3816806"/>
            <a:ext cx="6155400" cy="39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500" b="1">
                <a:latin typeface="Share" panose="02000506040000020004"/>
                <a:ea typeface="Share" panose="02000506040000020004"/>
                <a:cs typeface="Share" panose="02000506040000020004"/>
                <a:sym typeface="Share" panose="02000506040000020004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Black" panose="00000A00000000000000"/>
              <a:buNone/>
              <a:defRPr sz="2800">
                <a:latin typeface="Montserrat Black" panose="00000A00000000000000"/>
                <a:ea typeface="Montserrat Black" panose="00000A00000000000000"/>
                <a:cs typeface="Montserrat Black" panose="00000A00000000000000"/>
                <a:sym typeface="Montserrat Black" panose="00000A00000000000000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7"/>
          </p:nvPr>
        </p:nvSpPr>
        <p:spPr>
          <a:xfrm>
            <a:off x="709750" y="3422800"/>
            <a:ext cx="6155400" cy="330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8"/>
          </p:nvPr>
        </p:nvSpPr>
        <p:spPr>
          <a:xfrm>
            <a:off x="709750" y="4228850"/>
            <a:ext cx="6155400" cy="330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hasCustomPrompt="1"/>
          </p:nvPr>
        </p:nvSpPr>
        <p:spPr>
          <a:xfrm>
            <a:off x="7322650" y="1493899"/>
            <a:ext cx="11115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9" hasCustomPrompt="1"/>
          </p:nvPr>
        </p:nvSpPr>
        <p:spPr>
          <a:xfrm>
            <a:off x="7322650" y="3105983"/>
            <a:ext cx="11115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3" hasCustomPrompt="1"/>
          </p:nvPr>
        </p:nvSpPr>
        <p:spPr>
          <a:xfrm>
            <a:off x="7322650" y="2299941"/>
            <a:ext cx="11115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4" hasCustomPrompt="1"/>
          </p:nvPr>
        </p:nvSpPr>
        <p:spPr>
          <a:xfrm>
            <a:off x="7322650" y="3912025"/>
            <a:ext cx="1111500" cy="6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15"/>
          </p:nvPr>
        </p:nvSpPr>
        <p:spPr>
          <a:xfrm>
            <a:off x="717700" y="552825"/>
            <a:ext cx="77085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162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786347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09743" y="2083750"/>
            <a:ext cx="3786600" cy="15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09750" y="846100"/>
            <a:ext cx="1566900" cy="12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09750" y="3958650"/>
            <a:ext cx="3142800" cy="648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40531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724375" y="1237325"/>
            <a:ext cx="37098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4855625" y="2533175"/>
            <a:ext cx="3578400" cy="1419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2836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09750" y="536475"/>
            <a:ext cx="4383000" cy="5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09750" y="1812275"/>
            <a:ext cx="3726600" cy="2548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5123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subTitle" idx="1"/>
          </p:nvPr>
        </p:nvSpPr>
        <p:spPr>
          <a:xfrm>
            <a:off x="4707550" y="2232375"/>
            <a:ext cx="3726600" cy="81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4707550" y="1382425"/>
            <a:ext cx="3726600" cy="7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8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954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99582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75000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07488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44018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4019787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313337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38225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5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0880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index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/>
          <p:cNvSpPr txBox="1">
            <a:spLocks noGrp="1"/>
          </p:cNvSpPr>
          <p:nvPr>
            <p:ph type="ctrTitle"/>
          </p:nvPr>
        </p:nvSpPr>
        <p:spPr>
          <a:xfrm>
            <a:off x="493006" y="1921510"/>
            <a:ext cx="4700480" cy="1529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интерфесов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пользователя </a:t>
            </a:r>
            <a:r>
              <a:rPr lang="ru-RU" sz="2000" dirty="0"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интернет-биржи услуг по компьютерным играм</a:t>
            </a:r>
            <a:r>
              <a:rPr lang="ru-RU" sz="2000" dirty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endParaRPr sz="2000" dirty="0">
              <a:latin typeface="Times New Roman" panose="02020603050405020304" pitchFamily="18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34"/>
          <p:cNvSpPr txBox="1">
            <a:spLocks noGrp="1"/>
          </p:cNvSpPr>
          <p:nvPr>
            <p:ph type="subTitle" idx="1"/>
          </p:nvPr>
        </p:nvSpPr>
        <p:spPr>
          <a:xfrm>
            <a:off x="6067245" y="3855100"/>
            <a:ext cx="31428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Выполнил:</a:t>
            </a:r>
            <a:r>
              <a:rPr lang="en-US" dirty="0"/>
              <a:t> </a:t>
            </a:r>
            <a:r>
              <a:rPr lang="ru-RU" dirty="0" err="1"/>
              <a:t>Рупперт</a:t>
            </a:r>
            <a:r>
              <a:rPr lang="ru-RU" dirty="0"/>
              <a:t> А.А.</a:t>
            </a:r>
            <a:br>
              <a:rPr lang="ru-RU" dirty="0"/>
            </a:br>
            <a:r>
              <a:rPr lang="ru-RU" dirty="0"/>
              <a:t>Руководитель: Русанов В.С.</a:t>
            </a:r>
            <a:endParaRPr lang="en-US" dirty="0"/>
          </a:p>
        </p:txBody>
      </p:sp>
      <p:sp>
        <p:nvSpPr>
          <p:cNvPr id="180" name="Google Shape;180;p34"/>
          <p:cNvSpPr/>
          <p:nvPr/>
        </p:nvSpPr>
        <p:spPr>
          <a:xfrm>
            <a:off x="813225" y="3798850"/>
            <a:ext cx="484800" cy="1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" name="Google Shape;183;p34"/>
          <p:cNvCxnSpPr/>
          <p:nvPr/>
        </p:nvCxnSpPr>
        <p:spPr>
          <a:xfrm>
            <a:off x="628471" y="600696"/>
            <a:ext cx="3384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Текстовое поле 3"/>
          <p:cNvSpPr txBox="1"/>
          <p:nvPr/>
        </p:nvSpPr>
        <p:spPr>
          <a:xfrm>
            <a:off x="493006" y="0"/>
            <a:ext cx="501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dirty="0"/>
              <a:t>ГАПОУ ТО «Тюменский колледж транспортных технологий и сервиса»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762903D9-17B3-3C52-81AC-1A78E97727F2}"/>
              </a:ext>
            </a:extLst>
          </p:cNvPr>
          <p:cNvSpPr txBox="1">
            <a:spLocks/>
          </p:cNvSpPr>
          <p:nvPr/>
        </p:nvSpPr>
        <p:spPr>
          <a:xfrm>
            <a:off x="1449265" y="4771403"/>
            <a:ext cx="6245469" cy="616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Тюмень,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>
            <a:spLocks noGrp="1"/>
          </p:cNvSpPr>
          <p:nvPr>
            <p:ph type="title"/>
          </p:nvPr>
        </p:nvSpPr>
        <p:spPr>
          <a:xfrm>
            <a:off x="642476" y="211425"/>
            <a:ext cx="77085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Цель и задачи</a:t>
            </a:r>
            <a:endParaRPr sz="4000" dirty="0"/>
          </a:p>
        </p:txBody>
      </p:sp>
      <p:sp>
        <p:nvSpPr>
          <p:cNvPr id="2" name="Текст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 - проектирование и разработка сайта интернет-биржи услуг по компьютерным играм</a:t>
            </a:r>
          </a:p>
          <a:p>
            <a:pPr marL="180000" marR="107950" indent="-36000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 проекта:</a:t>
            </a:r>
          </a:p>
          <a:p>
            <a:pPr marL="180000" marR="107950" lvl="0" indent="-3600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Провести анализ существующих решений и выявить их недостатки.</a:t>
            </a:r>
          </a:p>
          <a:p>
            <a:pPr marL="180000" marR="107950" lvl="0" indent="-3600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удобный пользовательский интерфейс</a:t>
            </a:r>
          </a:p>
          <a:p>
            <a:pPr marL="180000" marR="107950" lvl="0" indent="-3600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 основной функционал торговой площадки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Google Shape;190;p35"/>
          <p:cNvSpPr/>
          <p:nvPr/>
        </p:nvSpPr>
        <p:spPr>
          <a:xfrm>
            <a:off x="311700" y="4198958"/>
            <a:ext cx="484800" cy="1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>
            <a:off x="511117" y="166178"/>
            <a:ext cx="7708500" cy="5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Анализ предметной области</a:t>
            </a:r>
            <a:endParaRPr dirty="0"/>
          </a:p>
        </p:txBody>
      </p:sp>
      <p:sp>
        <p:nvSpPr>
          <p:cNvPr id="208" name="Google Shape;208;p36"/>
          <p:cNvSpPr/>
          <p:nvPr/>
        </p:nvSpPr>
        <p:spPr>
          <a:xfrm>
            <a:off x="511117" y="1290821"/>
            <a:ext cx="484800" cy="1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>
            <a:spLocks noGrp="1"/>
          </p:cNvSpPr>
          <p:nvPr>
            <p:ph type="title"/>
          </p:nvPr>
        </p:nvSpPr>
        <p:spPr>
          <a:xfrm>
            <a:off x="575734" y="0"/>
            <a:ext cx="3786600" cy="799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Аналоги </a:t>
            </a:r>
            <a:endParaRPr sz="4000" dirty="0"/>
          </a:p>
        </p:txBody>
      </p:sp>
      <p:sp>
        <p:nvSpPr>
          <p:cNvPr id="239" name="Google Shape;239;p39"/>
          <p:cNvSpPr/>
          <p:nvPr/>
        </p:nvSpPr>
        <p:spPr>
          <a:xfrm>
            <a:off x="4496350" y="957475"/>
            <a:ext cx="484800" cy="1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Изображение 1">
            <a:extLst>
              <a:ext uri="{FF2B5EF4-FFF2-40B4-BE49-F238E27FC236}">
                <a16:creationId xmlns:a16="http://schemas.microsoft.com/office/drawing/2014/main" id="{603A451E-5B36-76F2-F71E-1771C4A9F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53" y="957475"/>
            <a:ext cx="3988540" cy="2469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Изображение 3">
            <a:extLst>
              <a:ext uri="{FF2B5EF4-FFF2-40B4-BE49-F238E27FC236}">
                <a16:creationId xmlns:a16="http://schemas.microsoft.com/office/drawing/2014/main" id="{600624B7-CC4F-E6B3-BF78-4CDB287F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350" y="1229461"/>
            <a:ext cx="4209722" cy="2867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>
            <a:spLocks noGrp="1"/>
          </p:cNvSpPr>
          <p:nvPr>
            <p:ph type="title"/>
          </p:nvPr>
        </p:nvSpPr>
        <p:spPr>
          <a:xfrm>
            <a:off x="635740" y="536"/>
            <a:ext cx="3709800" cy="7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/>
              <a:t>Дизайн</a:t>
            </a:r>
            <a:endParaRPr sz="4000" dirty="0"/>
          </a:p>
        </p:txBody>
      </p:sp>
      <p:sp>
        <p:nvSpPr>
          <p:cNvPr id="219" name="Google Shape;219;p37"/>
          <p:cNvSpPr/>
          <p:nvPr/>
        </p:nvSpPr>
        <p:spPr>
          <a:xfrm>
            <a:off x="508141" y="4596132"/>
            <a:ext cx="484800" cy="1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AF8C33-2319-2E4A-81CB-A71F33811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2209"/>
            <a:ext cx="4572000" cy="225252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FF3DA01-374C-0D9F-9D5F-2CBB61606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787" y="367350"/>
            <a:ext cx="3022059" cy="19475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75E4AD-FB51-0798-F243-EEF903FE84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1280" y="2614383"/>
            <a:ext cx="3677920" cy="108069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EF9D23-F104-77CF-9711-A5DF41B9B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640" y="3441958"/>
            <a:ext cx="4572000" cy="9794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590" y="95029"/>
            <a:ext cx="7472437" cy="565500"/>
          </a:xfrm>
        </p:spPr>
        <p:txBody>
          <a:bodyPr/>
          <a:lstStyle/>
          <a:p>
            <a:r>
              <a:rPr lang="ru-RU" sz="4000" dirty="0"/>
              <a:t>Демонстрация сайта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700E26-D402-D3FB-234A-242F0471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85" y="1794933"/>
            <a:ext cx="6466849" cy="28120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8AC594-1438-CF31-1903-4CA030DF1616}"/>
              </a:ext>
            </a:extLst>
          </p:cNvPr>
          <p:cNvSpPr txBox="1"/>
          <p:nvPr/>
        </p:nvSpPr>
        <p:spPr>
          <a:xfrm>
            <a:off x="3650827" y="1104053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linkClick r:id="rId3" action="ppaction://hlinkfile"/>
              </a:rPr>
              <a:t>Открыть сайт</a:t>
            </a:r>
            <a:endParaRPr lang="ru-RU" dirty="0"/>
          </a:p>
        </p:txBody>
      </p:sp>
      <p:sp>
        <p:nvSpPr>
          <p:cNvPr id="3" name="Google Shape;311;p45">
            <a:extLst>
              <a:ext uri="{FF2B5EF4-FFF2-40B4-BE49-F238E27FC236}">
                <a16:creationId xmlns:a16="http://schemas.microsoft.com/office/drawing/2014/main" id="{4446C61A-6792-BBF9-E096-3E9B7E53A9BE}"/>
              </a:ext>
            </a:extLst>
          </p:cNvPr>
          <p:cNvSpPr/>
          <p:nvPr/>
        </p:nvSpPr>
        <p:spPr>
          <a:xfrm>
            <a:off x="664480" y="1232469"/>
            <a:ext cx="484800" cy="1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5"/>
          <p:cNvSpPr txBox="1">
            <a:spLocks noGrp="1"/>
          </p:cNvSpPr>
          <p:nvPr>
            <p:ph type="title"/>
          </p:nvPr>
        </p:nvSpPr>
        <p:spPr>
          <a:xfrm>
            <a:off x="325120" y="127804"/>
            <a:ext cx="3726600" cy="7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Заключение</a:t>
            </a:r>
            <a:endParaRPr dirty="0"/>
          </a:p>
        </p:txBody>
      </p:sp>
      <p:sp>
        <p:nvSpPr>
          <p:cNvPr id="311" name="Google Shape;311;p45"/>
          <p:cNvSpPr/>
          <p:nvPr/>
        </p:nvSpPr>
        <p:spPr>
          <a:xfrm>
            <a:off x="8132505" y="4173625"/>
            <a:ext cx="484800" cy="1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31F7E1C-512A-7C93-ED21-EB0C1C722ADE}"/>
              </a:ext>
            </a:extLst>
          </p:cNvPr>
          <p:cNvSpPr/>
          <p:nvPr/>
        </p:nvSpPr>
        <p:spPr>
          <a:xfrm>
            <a:off x="1090554" y="1155870"/>
            <a:ext cx="2166963" cy="257346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Удобный каталог товаров с категориями.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E794137-92AE-C27D-AD3E-43D6F53AF32E}"/>
              </a:ext>
            </a:extLst>
          </p:cNvPr>
          <p:cNvSpPr/>
          <p:nvPr/>
        </p:nvSpPr>
        <p:spPr>
          <a:xfrm>
            <a:off x="3409970" y="1155869"/>
            <a:ext cx="2166963" cy="257346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Реализована понятная система поиска и фильтром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58B78-954C-3429-32E7-8938F348CB53}"/>
              </a:ext>
            </a:extLst>
          </p:cNvPr>
          <p:cNvSpPr/>
          <p:nvPr/>
        </p:nvSpPr>
        <p:spPr>
          <a:xfrm>
            <a:off x="5729386" y="1155869"/>
            <a:ext cx="2166963" cy="257346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Адаптивный дизайн, поддерживаемый  на всех устройствах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>
          <a:extLst>
            <a:ext uri="{FF2B5EF4-FFF2-40B4-BE49-F238E27FC236}">
              <a16:creationId xmlns:a16="http://schemas.microsoft.com/office/drawing/2014/main" id="{5164DDC7-29CE-7B67-065D-12E8BD865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4">
            <a:extLst>
              <a:ext uri="{FF2B5EF4-FFF2-40B4-BE49-F238E27FC236}">
                <a16:creationId xmlns:a16="http://schemas.microsoft.com/office/drawing/2014/main" id="{C6F5E691-C8CB-4C25-E50A-C58B5EB7C16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93006" y="1921510"/>
            <a:ext cx="4700480" cy="1529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 разработка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интерфесов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пользователя </a:t>
            </a:r>
            <a:r>
              <a:rPr lang="ru-RU" sz="2000" dirty="0">
                <a:effectLst/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интернет-биржи услуг по компьютерным играм</a:t>
            </a:r>
            <a:r>
              <a:rPr lang="ru-RU" sz="2000" dirty="0"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</a:t>
            </a:r>
            <a:endParaRPr sz="2000" dirty="0">
              <a:latin typeface="Times New Roman" panose="02020603050405020304" pitchFamily="18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78" name="Google Shape;178;p34">
            <a:extLst>
              <a:ext uri="{FF2B5EF4-FFF2-40B4-BE49-F238E27FC236}">
                <a16:creationId xmlns:a16="http://schemas.microsoft.com/office/drawing/2014/main" id="{97B76346-002F-3EA3-6D62-5CD40312FC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067245" y="3855100"/>
            <a:ext cx="3142800" cy="6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Выполнил:</a:t>
            </a:r>
            <a:r>
              <a:rPr lang="en-US" dirty="0"/>
              <a:t> </a:t>
            </a:r>
            <a:r>
              <a:rPr lang="ru-RU" dirty="0" err="1"/>
              <a:t>Рупперт</a:t>
            </a:r>
            <a:r>
              <a:rPr lang="ru-RU" dirty="0"/>
              <a:t> А.А.</a:t>
            </a:r>
            <a:br>
              <a:rPr lang="ru-RU" dirty="0"/>
            </a:br>
            <a:r>
              <a:rPr lang="ru-RU" dirty="0"/>
              <a:t>Руководитель: Русанов В.С.</a:t>
            </a:r>
            <a:endParaRPr lang="en-US" dirty="0"/>
          </a:p>
        </p:txBody>
      </p:sp>
      <p:sp>
        <p:nvSpPr>
          <p:cNvPr id="180" name="Google Shape;180;p34">
            <a:extLst>
              <a:ext uri="{FF2B5EF4-FFF2-40B4-BE49-F238E27FC236}">
                <a16:creationId xmlns:a16="http://schemas.microsoft.com/office/drawing/2014/main" id="{310EE18A-F9CB-851D-7B7A-2FDC2E47FCB6}"/>
              </a:ext>
            </a:extLst>
          </p:cNvPr>
          <p:cNvSpPr/>
          <p:nvPr/>
        </p:nvSpPr>
        <p:spPr>
          <a:xfrm>
            <a:off x="813225" y="3798850"/>
            <a:ext cx="484800" cy="11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" name="Google Shape;183;p34">
            <a:extLst>
              <a:ext uri="{FF2B5EF4-FFF2-40B4-BE49-F238E27FC236}">
                <a16:creationId xmlns:a16="http://schemas.microsoft.com/office/drawing/2014/main" id="{DC7483BB-E1E8-6AA5-B2DA-37C90901F99A}"/>
              </a:ext>
            </a:extLst>
          </p:cNvPr>
          <p:cNvCxnSpPr/>
          <p:nvPr/>
        </p:nvCxnSpPr>
        <p:spPr>
          <a:xfrm>
            <a:off x="628471" y="600696"/>
            <a:ext cx="3384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Текстовое поле 3">
            <a:extLst>
              <a:ext uri="{FF2B5EF4-FFF2-40B4-BE49-F238E27FC236}">
                <a16:creationId xmlns:a16="http://schemas.microsoft.com/office/drawing/2014/main" id="{F7FD8669-128E-BCD2-CAF4-F8D6878C06AE}"/>
              </a:ext>
            </a:extLst>
          </p:cNvPr>
          <p:cNvSpPr txBox="1"/>
          <p:nvPr/>
        </p:nvSpPr>
        <p:spPr>
          <a:xfrm>
            <a:off x="493006" y="0"/>
            <a:ext cx="501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dirty="0"/>
              <a:t>ГАПОУ ТО «Тюменский колледж транспортных технологий и сервиса»</a:t>
            </a: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A4385E01-A25E-CBEB-656C-56CD9A94C31D}"/>
              </a:ext>
            </a:extLst>
          </p:cNvPr>
          <p:cNvSpPr txBox="1">
            <a:spLocks/>
          </p:cNvSpPr>
          <p:nvPr/>
        </p:nvSpPr>
        <p:spPr>
          <a:xfrm>
            <a:off x="1449265" y="4771403"/>
            <a:ext cx="6245469" cy="616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Тюмень, 2025</a:t>
            </a:r>
          </a:p>
        </p:txBody>
      </p:sp>
    </p:spTree>
    <p:extLst>
      <p:ext uri="{BB962C8B-B14F-4D97-AF65-F5344CB8AC3E}">
        <p14:creationId xmlns:p14="http://schemas.microsoft.com/office/powerpoint/2010/main" val="2088494585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78</TotalTime>
  <Words>147</Words>
  <Application>Microsoft Office PowerPoint</Application>
  <PresentationFormat>Экран (16:9)</PresentationFormat>
  <Paragraphs>23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Calibri</vt:lpstr>
      <vt:lpstr>Share</vt:lpstr>
      <vt:lpstr>Trebuchet MS</vt:lpstr>
      <vt:lpstr>Montserrat Black</vt:lpstr>
      <vt:lpstr>Times New Roman</vt:lpstr>
      <vt:lpstr>Arial</vt:lpstr>
      <vt:lpstr>Берлин</vt:lpstr>
      <vt:lpstr>Курсовой проект  Проектирование и разработка интерфесов пользователя интернет-биржи услуг по компьютерным играм </vt:lpstr>
      <vt:lpstr>Цель и задачи</vt:lpstr>
      <vt:lpstr>Анализ предметной области</vt:lpstr>
      <vt:lpstr>Аналоги </vt:lpstr>
      <vt:lpstr>Дизайн</vt:lpstr>
      <vt:lpstr>Демонстрация сайта</vt:lpstr>
      <vt:lpstr>Заключение</vt:lpstr>
      <vt:lpstr>Курсовой проект  Проектирование и разработка интерфесов пользователя интернет-биржи услуг по компьютерным играм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Проектирование, разработка, и публикация веб-сайта магазина одежды</dc:title>
  <dc:creator>student5</dc:creator>
  <cp:lastModifiedBy>Artyom Ruppert</cp:lastModifiedBy>
  <cp:revision>23</cp:revision>
  <dcterms:created xsi:type="dcterms:W3CDTF">2025-05-26T10:58:38Z</dcterms:created>
  <dcterms:modified xsi:type="dcterms:W3CDTF">2025-05-28T13:47:53Z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A2F84F7B76EB4BC7BD467A40EB45AAD2_12</vt:lpwstr>
  </property>
  <property fmtid="{D5CDD505-2E9C-101B-9397-08002B2CF9AE}" pid="3" name="KSOProductBuildVer">
    <vt:lpwstr>1049-12.2.0.21179</vt:lpwstr>
  </property>
</Properties>
</file>