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C1DAD-1A30-4912-8B07-23DDB17D4545}" type="datetimeFigureOut">
              <a:rPr lang="tr-TR" smtClean="0"/>
              <a:t>10.10.2017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A08DC-2A87-4D82-AC73-6EE7B2DC5FF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61642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C1DAD-1A30-4912-8B07-23DDB17D4545}" type="datetimeFigureOut">
              <a:rPr lang="tr-TR" smtClean="0"/>
              <a:t>10.10.2017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A08DC-2A87-4D82-AC73-6EE7B2DC5FF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1326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C1DAD-1A30-4912-8B07-23DDB17D4545}" type="datetimeFigureOut">
              <a:rPr lang="tr-TR" smtClean="0"/>
              <a:t>10.10.2017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A08DC-2A87-4D82-AC73-6EE7B2DC5FF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8979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C1DAD-1A30-4912-8B07-23DDB17D4545}" type="datetimeFigureOut">
              <a:rPr lang="tr-TR" smtClean="0"/>
              <a:t>10.10.2017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A08DC-2A87-4D82-AC73-6EE7B2DC5FF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61810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C1DAD-1A30-4912-8B07-23DDB17D4545}" type="datetimeFigureOut">
              <a:rPr lang="tr-TR" smtClean="0"/>
              <a:t>10.10.2017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A08DC-2A87-4D82-AC73-6EE7B2DC5FF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51037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C1DAD-1A30-4912-8B07-23DDB17D4545}" type="datetimeFigureOut">
              <a:rPr lang="tr-TR" smtClean="0"/>
              <a:t>10.10.2017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A08DC-2A87-4D82-AC73-6EE7B2DC5FF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19826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C1DAD-1A30-4912-8B07-23DDB17D4545}" type="datetimeFigureOut">
              <a:rPr lang="tr-TR" smtClean="0"/>
              <a:t>10.10.2017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A08DC-2A87-4D82-AC73-6EE7B2DC5FF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65232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C1DAD-1A30-4912-8B07-23DDB17D4545}" type="datetimeFigureOut">
              <a:rPr lang="tr-TR" smtClean="0"/>
              <a:t>10.10.2017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A08DC-2A87-4D82-AC73-6EE7B2DC5FF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53534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C1DAD-1A30-4912-8B07-23DDB17D4545}" type="datetimeFigureOut">
              <a:rPr lang="tr-TR" smtClean="0"/>
              <a:t>10.10.2017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A08DC-2A87-4D82-AC73-6EE7B2DC5FF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73162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C1DAD-1A30-4912-8B07-23DDB17D4545}" type="datetimeFigureOut">
              <a:rPr lang="tr-TR" smtClean="0"/>
              <a:t>10.10.2017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A08DC-2A87-4D82-AC73-6EE7B2DC5FF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994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C1DAD-1A30-4912-8B07-23DDB17D4545}" type="datetimeFigureOut">
              <a:rPr lang="tr-TR" smtClean="0"/>
              <a:t>10.10.2017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A08DC-2A87-4D82-AC73-6EE7B2DC5FF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97763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C1DAD-1A30-4912-8B07-23DDB17D4545}" type="datetimeFigureOut">
              <a:rPr lang="tr-TR" smtClean="0"/>
              <a:t>10.10.2017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A08DC-2A87-4D82-AC73-6EE7B2DC5FF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80877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142" y="417212"/>
            <a:ext cx="2858655" cy="285865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 prst="coolSlant"/>
            <a:contourClr>
              <a:srgbClr val="333333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253" y="3275867"/>
            <a:ext cx="2858655" cy="285865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 prst="coolSlant"/>
            <a:contourClr>
              <a:srgbClr val="333333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541" y="3495141"/>
            <a:ext cx="2858655" cy="285865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 prst="coolSlant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452813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00" b="94200" l="4800" r="94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487" y="453687"/>
            <a:ext cx="4761905" cy="4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35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Renda</dc:creator>
  <cp:lastModifiedBy>Renda</cp:lastModifiedBy>
  <cp:revision>4</cp:revision>
  <dcterms:created xsi:type="dcterms:W3CDTF">2017-10-10T06:23:16Z</dcterms:created>
  <dcterms:modified xsi:type="dcterms:W3CDTF">2017-10-10T16:06:35Z</dcterms:modified>
</cp:coreProperties>
</file>