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A4C282-F975-4008-A5FC-36EFB913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EF200A7-F5AD-4F4B-B993-B1989752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60908AC-28E2-49AB-A2D0-F9B304F2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06493C0-F58F-4657-AED1-88C0BE3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C5B81CD-496F-4E89-85EF-DE6FE5D9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948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903A05-BA22-40A3-BFCA-F16F39D5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17DA734-E0CE-4975-AD26-2A6B41C5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73BA2CB-6D1E-41A6-8DA9-649AA165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237699D-161F-4986-9644-6C32751F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1338F7E-EDE1-425B-A587-4A054475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38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3A5728AF-9D0D-4E8F-A03C-6780BD6CB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36307F6-0B48-45B8-864A-D7EB5543B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992CCC-D404-4D2B-8CB1-BA4F06D6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EE11A5A-BA33-4028-9982-6E40BFB6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ECCE48A-C6B6-443F-915C-4AE18F7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192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491B31-0AB9-4DD3-BBE1-D6C2CD77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60EDF4D-5CE3-4947-BA66-42CEFF9B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442A13E-6166-4E1E-AED1-81C255A2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3282A1C-9FED-44C9-8036-6BC3868C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13DB21B-FFEB-48B6-87A1-2B26D8A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62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B6B0C38-2032-4D8C-99B5-736FB72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013C090-D43E-407F-B172-4C35EA2B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B0DDED6-977F-4415-BAC4-A753D8F7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1BD5929-BE75-4FFB-9071-73EBFC8A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2B5173C-C83F-4CC2-8826-6F41395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36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8AF3341-4097-4399-AF9C-1C8B4F1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0100B85-DF24-4954-8894-72CBEDC25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E4ABDD9-3C9F-4E1B-B672-7CB2A79E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794F790-B844-46FE-870D-6E4CBFF5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C8DDC1E-8D4A-4869-A764-047A3414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3713C09-910A-44C5-9288-FE2D4B4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73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E1ECE5-14C8-4DCC-9762-D3AA5363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ACD2C28-443D-46EC-A6CE-8C2A1BB6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21A1501-6C3D-495A-853F-D0A4E7A7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42AEDD3-F4EC-46F8-851B-652E9383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31E49AB-46E9-472D-9FF5-6C39BBC2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3DFB21B0-5A80-4F4C-AF71-88772D2E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22BC7FFC-E56F-4FC8-B14E-369268E2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49A4A82F-416C-47DE-8924-7AE27CF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2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C10CA4-20D6-4E78-AD64-FE65EDE5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4087474-7C73-4B36-90D5-56D985E7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C9AC8A9-4C6B-40A8-BE6B-4F199796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BD922A1-06CC-4AD4-B88D-730C99CA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51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C8F61724-A195-4A6D-AE86-11C2AA40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AD44FB5-97FC-40A0-9F42-8A982080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D31D896-991E-4F4D-A8C1-72B3957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22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0ECDC7-82A6-416D-8419-76E75069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31CA47-C9B3-4BA9-959A-EA03A72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FC8B9F0-4384-4FB1-B90C-35F9076FD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E31BC2D-0EF4-4DE1-8F69-47A140CB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C21D50A-A621-41DC-B7DC-14121CE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5EB0E95-7C66-40EE-BD99-1759BA2F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10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A79285C-0808-4883-8104-43CF0AEB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FBC18C3-E798-4023-BB25-0C4AE307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45D4257-933B-4E25-B642-021ADA71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133BE23-AC1F-4E24-A731-3F8E5BBE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237AF46-C71D-4DBF-89C7-EDAF98E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8E66B93-3764-4247-A54B-002D835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5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68EB0D0E-E757-4EF8-B35D-470F8EB4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0E75CF6-E6D2-46EA-91B8-F1039408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37AE9F-F165-46B4-9978-260A6C62B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C252-EBBB-4FF9-A3D8-E8FFA507F737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B63E9CF-722C-4690-B5B6-640B74A74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0DFA53C-FA1B-4488-ACAE-F8D07967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BAC3-9F31-4B9D-9359-69D5705F2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kiananda25/MonitoringSuh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CAFCA6-CC59-42BD-8035-D1F64FE8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049"/>
            <a:ext cx="9144000" cy="16699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otham Rounded Bold" pitchFamily="50" charset="0"/>
              </a:rPr>
              <a:t>Monitoring </a:t>
            </a:r>
            <a:r>
              <a:rPr lang="en-US" dirty="0" err="1">
                <a:latin typeface="Gotham Rounded Bold" pitchFamily="50" charset="0"/>
              </a:rPr>
              <a:t>Suhu</a:t>
            </a:r>
            <a:r>
              <a:rPr lang="en-US" dirty="0">
                <a:latin typeface="Gotham Rounded Bold" pitchFamily="50" charset="0"/>
              </a:rPr>
              <a:t> </a:t>
            </a:r>
            <a:r>
              <a:rPr lang="en-US" dirty="0" err="1">
                <a:latin typeface="Gotham Rounded Bold" pitchFamily="50" charset="0"/>
              </a:rPr>
              <a:t>Dengan</a:t>
            </a:r>
            <a:r>
              <a:rPr lang="en-US" dirty="0">
                <a:latin typeface="Gotham Rounded Bold" pitchFamily="50" charset="0"/>
              </a:rPr>
              <a:t> Arduino Uno dan DHT22</a:t>
            </a:r>
            <a:endParaRPr lang="id-ID" dirty="0"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39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CAFCA6-CC59-42BD-8035-D1F64FE8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940" y="475845"/>
            <a:ext cx="6266120" cy="819002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latin typeface="Gotham Rounded Bold" pitchFamily="50" charset="0"/>
              </a:rPr>
              <a:t>Pemasangan</a:t>
            </a:r>
            <a:r>
              <a:rPr lang="en-US" sz="4000" dirty="0">
                <a:latin typeface="Gotham Rounded Bold" pitchFamily="50" charset="0"/>
              </a:rPr>
              <a:t> DHT22</a:t>
            </a:r>
            <a:endParaRPr lang="id-ID" sz="4000" dirty="0">
              <a:latin typeface="Gotham Rounded Bold" pitchFamily="50" charset="0"/>
            </a:endParaRPr>
          </a:p>
        </p:txBody>
      </p:sp>
      <p:pic>
        <p:nvPicPr>
          <p:cNvPr id="1026" name="Picture 2" descr="Temperature Monitoring With DHT22 &amp; Arduino">
            <a:extLst>
              <a:ext uri="{FF2B5EF4-FFF2-40B4-BE49-F238E27FC236}">
                <a16:creationId xmlns:a16="http://schemas.microsoft.com/office/drawing/2014/main" id="{FF1E0727-EA45-40DC-8F07-C080384F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51" y="1607177"/>
            <a:ext cx="7001097" cy="52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9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CAFCA6-CC59-42BD-8035-D1F64FE8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52" y="542106"/>
            <a:ext cx="7797825" cy="819002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latin typeface="Gotham Rounded Bold" pitchFamily="50" charset="0"/>
              </a:rPr>
              <a:t>Pemasangan</a:t>
            </a:r>
            <a:r>
              <a:rPr lang="en-US" sz="4000" dirty="0">
                <a:latin typeface="Gotham Rounded Bold" pitchFamily="50" charset="0"/>
              </a:rPr>
              <a:t> Modul SD Card</a:t>
            </a:r>
            <a:endParaRPr lang="id-ID" sz="4000" dirty="0">
              <a:latin typeface="Gotham Rounded Bold" pitchFamily="50" charset="0"/>
            </a:endParaRPr>
          </a:p>
        </p:txBody>
      </p:sp>
      <p:pic>
        <p:nvPicPr>
          <p:cNvPr id="2050" name="Picture 2" descr="Hasil gambar untuk micro sd card dht22">
            <a:extLst>
              <a:ext uri="{FF2B5EF4-FFF2-40B4-BE49-F238E27FC236}">
                <a16:creationId xmlns:a16="http://schemas.microsoft.com/office/drawing/2014/main" id="{D7A7227B-47CA-4E6E-B360-E8C017E3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53394"/>
            <a:ext cx="82677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125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CAFCA6-CC59-42BD-8035-D1F64FE8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52" y="542106"/>
            <a:ext cx="7797825" cy="819002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latin typeface="Gotham Rounded Bold" pitchFamily="50" charset="0"/>
              </a:rPr>
              <a:t>Pemasangan</a:t>
            </a:r>
            <a:r>
              <a:rPr lang="en-US" sz="4000" dirty="0">
                <a:latin typeface="Gotham Rounded Bold" pitchFamily="50" charset="0"/>
              </a:rPr>
              <a:t> RTC</a:t>
            </a:r>
            <a:endParaRPr lang="id-ID" sz="4000" dirty="0">
              <a:latin typeface="Gotham Rounded Bold" pitchFamily="50" charset="0"/>
            </a:endParaRPr>
          </a:p>
        </p:txBody>
      </p:sp>
      <p:pic>
        <p:nvPicPr>
          <p:cNvPr id="6146" name="Picture 2" descr="Hasil gambar untuk pemasangan rtc pada dht22">
            <a:extLst>
              <a:ext uri="{FF2B5EF4-FFF2-40B4-BE49-F238E27FC236}">
                <a16:creationId xmlns:a16="http://schemas.microsoft.com/office/drawing/2014/main" id="{A179F9FF-A880-4C04-A7E8-3FD78B6CD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9" y="1567069"/>
            <a:ext cx="7447722" cy="37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508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03D892FC-7FF2-49E2-A134-C0004E49A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73D05C2E-9F82-42B3-ABEB-9457789A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70" y="871141"/>
            <a:ext cx="9387060" cy="52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1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4CAF2D0-0A38-4F3C-A5CB-67687F2F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57363"/>
            <a:ext cx="817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03AA6299-77CC-40B3-8303-CA022040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74" y="908537"/>
            <a:ext cx="7328452" cy="54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0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AF051E-606D-43A4-BF51-915ECC9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9" y="2593940"/>
            <a:ext cx="10515600" cy="1325563"/>
          </a:xfrm>
        </p:spPr>
        <p:txBody>
          <a:bodyPr/>
          <a:lstStyle/>
          <a:p>
            <a:r>
              <a:rPr lang="en-US" dirty="0" err="1">
                <a:latin typeface="Gotham Rounded Bold" pitchFamily="50" charset="0"/>
              </a:rPr>
              <a:t>Sekian</a:t>
            </a:r>
            <a:r>
              <a:rPr lang="en-US" dirty="0">
                <a:latin typeface="Gotham Rounded Bold" pitchFamily="50" charset="0"/>
              </a:rPr>
              <a:t> dan </a:t>
            </a:r>
            <a:r>
              <a:rPr lang="en-US" dirty="0" err="1">
                <a:latin typeface="Gotham Rounded Bold" pitchFamily="50" charset="0"/>
              </a:rPr>
              <a:t>Terimakasih</a:t>
            </a:r>
            <a:endParaRPr lang="id-ID" dirty="0">
              <a:latin typeface="Gotham Rounded Bold" pitchFamily="50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DF56E19-5961-460A-9449-6E141A23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166" y="5994924"/>
            <a:ext cx="7620000" cy="995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hlinkClick r:id="rId2"/>
              </a:rPr>
              <a:t>https://github.com/rezkiananda25/MonitoringSuhu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635753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Layar Lebar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Gotham Rounded Bold</vt:lpstr>
      <vt:lpstr>Tema Office</vt:lpstr>
      <vt:lpstr>Monitoring Suhu Dengan Arduino Uno dan DHT22</vt:lpstr>
      <vt:lpstr>Pemasangan DHT22</vt:lpstr>
      <vt:lpstr>Pemasangan Modul SD Card</vt:lpstr>
      <vt:lpstr>Pemasangan RTC</vt:lpstr>
      <vt:lpstr>Presentasi PowerPoint</vt:lpstr>
      <vt:lpstr>Presentasi PowerPoint</vt:lpstr>
      <vt:lpstr>Presentasi PowerPoint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Suhu Dengan Arduino Uno dan DHT22</dc:title>
  <dc:creator>Muhammad Rezki Ananda</dc:creator>
  <cp:lastModifiedBy>Muhammad Rezki Ananda</cp:lastModifiedBy>
  <cp:revision>7</cp:revision>
  <dcterms:created xsi:type="dcterms:W3CDTF">2020-02-26T13:10:24Z</dcterms:created>
  <dcterms:modified xsi:type="dcterms:W3CDTF">2020-02-26T13:49:44Z</dcterms:modified>
</cp:coreProperties>
</file>