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1A26-2DEE-E646-85D4-63AAB4F57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A00F4-2C66-3244-AB1A-BF82544D6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10234-4D1B-554F-A945-512D00E2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40E0-7540-7246-A6AA-A0193D64D6B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240AA-CE53-CB44-917A-C8FABA23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C1A2-7BDB-A74C-A893-7352CCBC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C64-0F3D-F44E-9BBE-6702B544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3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CDC6-01BE-F240-AD2D-50B9D169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66303-8B59-184A-A774-5C52B4489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D2A27-0BA7-6140-8542-4C085506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40E0-7540-7246-A6AA-A0193D64D6B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4F9C0-A42F-0D40-9107-F4DD9660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0798-8703-544D-9D81-06B8B44A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C64-0F3D-F44E-9BBE-6702B544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2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E15DF-1413-E34C-83DD-46D56E5DA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F053C-2C41-1D47-89E8-6ED6C568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F701F-45E5-6E4D-9D86-2B9EB076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40E0-7540-7246-A6AA-A0193D64D6B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34D5B-74A1-774D-85EF-7F7208B4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61B4-4ECF-BC4E-AA97-69B4C6FE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C64-0F3D-F44E-9BBE-6702B544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6B3F-EF11-024C-8D37-5392BF22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7ED0-D0AF-6D48-9001-D7A2CC01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6AF41-19EB-6547-8F7C-5765FF42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40E0-7540-7246-A6AA-A0193D64D6B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C7EEC-E744-A943-A523-6D261E6D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121BD-823B-2240-A151-9276B58F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C64-0F3D-F44E-9BBE-6702B544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10EC-197B-3846-9C5E-66E21A0F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DF100-D513-3A4E-AA52-A88AB22D6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4A48-1671-4D4F-93B2-1A467B0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40E0-7540-7246-A6AA-A0193D64D6B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9CB6E-D538-4E4A-B48E-4E088BC3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F09EF-483E-924C-A83F-0F68BE61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C64-0F3D-F44E-9BBE-6702B544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4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C022-2EBA-7C4D-8D75-004AEF16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067A-1424-BA4F-B214-E77E0CE30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575C5-EB6A-5542-B0B4-0A58A63BB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27EEA-5D29-5C45-BD7A-FC98C1CF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40E0-7540-7246-A6AA-A0193D64D6B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53FA4-4ACB-E444-A666-CD39A330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CE7F-5DB0-4845-BA4E-086899EB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C64-0F3D-F44E-9BBE-6702B544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00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1EBB-55AA-0E4C-875B-EFA3BEA8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39FD5-005A-EF42-8DA7-A60EFDF7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32B06-385A-4F41-B2F8-A79BFB549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7D27E-4965-F744-B92E-E9B652708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8BB80-128F-BD4F-B8E5-30B421D30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82D33-56D6-2E4C-97CD-A34BAC88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40E0-7540-7246-A6AA-A0193D64D6B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F49C6-8936-3344-B9EC-DE8D2528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0D998-587F-AF46-9CE7-E2AF7BD1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C64-0F3D-F44E-9BBE-6702B544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2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C763-FC4E-FD4A-B29A-89632E15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E02D9-B504-2B4D-8B82-478601CE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40E0-7540-7246-A6AA-A0193D64D6B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63AF1-20C0-0549-B7B6-63326F6F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0ADCE-BD5B-DF41-9AA4-7ABD3ED7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C64-0F3D-F44E-9BBE-6702B544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5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E753F-ED1C-944F-B66A-BB94EF7B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40E0-7540-7246-A6AA-A0193D64D6B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CAD0E-D537-554F-B01F-5323059F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6862B-09E8-0F4D-A779-B2915FAA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C64-0F3D-F44E-9BBE-6702B544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1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6286-C372-0F45-9FB2-7B9C6AF2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F48B-257B-4746-A832-88C45D3B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3BB5F-83E7-5A40-8707-593A2FBAD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7012F-ED93-B54C-AEA5-44E44D90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40E0-7540-7246-A6AA-A0193D64D6B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BC266-9AC2-0742-93FF-68F70873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65079-E633-894F-935E-CCE3D532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C64-0F3D-F44E-9BBE-6702B544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0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242C-4A47-0745-A124-6E9E5D02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21015-35CA-C244-BC0B-B1B5EBF14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DC4CE-EFE5-6B48-958F-D9D0B76E7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95DEF-A491-3F4C-84C6-AFE62680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40E0-7540-7246-A6AA-A0193D64D6B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A3179-5F23-E244-A4E1-C71C903E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AC5CA-9D25-C442-9A1F-751387A0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5C64-0F3D-F44E-9BBE-6702B544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8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FA4AA-4121-8E40-82BB-4676A26E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2A2D-087D-0E4F-B645-5599C17BE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3BBB-F52F-884D-9C34-096ABC59B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40E0-7540-7246-A6AA-A0193D64D6B1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E778F-A506-604A-93F4-C035C5DB7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1733-D877-0346-9AC4-2144A4ACE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5C64-0F3D-F44E-9BBE-6702B544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9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1396-EEE7-DA4A-A426-2D88FDDD1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Slide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D1036-B794-BC46-8E6D-318903236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slides</a:t>
            </a:r>
          </a:p>
        </p:txBody>
      </p:sp>
    </p:spTree>
    <p:extLst>
      <p:ext uri="{BB962C8B-B14F-4D97-AF65-F5344CB8AC3E}">
        <p14:creationId xmlns:p14="http://schemas.microsoft.com/office/powerpoint/2010/main" val="386528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F7B8-7728-834F-B9D2-0CF9E18D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7A41-80C1-F148-9DBA-DE693684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great content</a:t>
            </a:r>
          </a:p>
        </p:txBody>
      </p:sp>
    </p:spTree>
    <p:extLst>
      <p:ext uri="{BB962C8B-B14F-4D97-AF65-F5344CB8AC3E}">
        <p14:creationId xmlns:p14="http://schemas.microsoft.com/office/powerpoint/2010/main" val="135391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Example Slide Deck</vt:lpstr>
      <vt:lpstr>Great Header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Slide Deck</dc:title>
  <dc:creator>De Leon, Desiree</dc:creator>
  <cp:lastModifiedBy>De Leon, Desiree</cp:lastModifiedBy>
  <cp:revision>1</cp:revision>
  <dcterms:created xsi:type="dcterms:W3CDTF">2019-06-27T02:42:29Z</dcterms:created>
  <dcterms:modified xsi:type="dcterms:W3CDTF">2019-06-27T02:45:13Z</dcterms:modified>
</cp:coreProperties>
</file>