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1" r:id="rId1"/>
  </p:sldMasterIdLst>
  <p:notesMasterIdLst>
    <p:notesMasterId r:id="rId3"/>
  </p:notesMasterIdLst>
  <p:sldIdLst>
    <p:sldId id="405" r:id="rId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292929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69A4D9"/>
    <a:srgbClr val="333399"/>
    <a:srgbClr val="1A1A68"/>
    <a:srgbClr val="3333CC"/>
    <a:srgbClr val="4343C1"/>
    <a:srgbClr val="C2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8" autoAdjust="0"/>
    <p:restoredTop sz="96488" autoAdjust="0"/>
  </p:normalViewPr>
  <p:slideViewPr>
    <p:cSldViewPr snapToObjects="1">
      <p:cViewPr varScale="1">
        <p:scale>
          <a:sx n="88" d="100"/>
          <a:sy n="88" d="100"/>
        </p:scale>
        <p:origin x="78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74" y="62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7273FC6-9D06-41FC-A9B7-E14DFDFB181E}" type="datetimeFigureOut">
              <a:rPr lang="ko-KR" altLang="en-US"/>
              <a:pPr>
                <a:defRPr/>
              </a:pPr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B941698E-A9C8-486B-B60C-CBD688AD291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invGray">
          <a:xfrm>
            <a:off x="-7938" y="5139190"/>
            <a:ext cx="9153526" cy="1103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AutoShape 11"/>
          <p:cNvSpPr>
            <a:spLocks noChangeArrowheads="1"/>
          </p:cNvSpPr>
          <p:nvPr userDrawn="1"/>
        </p:nvSpPr>
        <p:spPr bwMode="ltGray">
          <a:xfrm>
            <a:off x="1473200" y="6112405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1576388" y="618860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400" dirty="0">
                <a:solidFill>
                  <a:schemeClr val="bg1"/>
                </a:solidFill>
                <a:latin typeface="Bauhaus 93" panose="04030905020B02020C02" pitchFamily="82" charset="0"/>
                <a:ea typeface="HY강M" pitchFamily="18" charset="-127"/>
              </a:rPr>
              <a:t>Operating</a:t>
            </a:r>
            <a:r>
              <a:rPr lang="en-US" altLang="ko-KR" sz="2400" baseline="0" dirty="0">
                <a:solidFill>
                  <a:schemeClr val="bg1"/>
                </a:solidFill>
                <a:latin typeface="Bauhaus 93" panose="04030905020B02020C02" pitchFamily="82" charset="0"/>
                <a:ea typeface="HY강M" pitchFamily="18" charset="-127"/>
              </a:rPr>
              <a:t> Systems </a:t>
            </a:r>
            <a:r>
              <a:rPr lang="en-US" altLang="ko-KR" sz="2400" dirty="0">
                <a:solidFill>
                  <a:schemeClr val="bg1"/>
                </a:solidFill>
                <a:latin typeface="Bauhaus 93" panose="04030905020B02020C02" pitchFamily="82" charset="0"/>
                <a:ea typeface="HY강M" pitchFamily="18" charset="-127"/>
              </a:rPr>
              <a:t>by PBL</a:t>
            </a:r>
            <a:endParaRPr lang="ko-KR" altLang="en-US" sz="2400" dirty="0">
              <a:solidFill>
                <a:schemeClr val="bg1"/>
              </a:solidFill>
              <a:latin typeface="Bauhaus 93" panose="04030905020B02020C02" pitchFamily="82" charset="0"/>
              <a:ea typeface="HY강M" pitchFamily="18" charset="-127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525" y="5184195"/>
            <a:ext cx="9153525" cy="838200"/>
          </a:xfrm>
        </p:spPr>
        <p:txBody>
          <a:bodyPr/>
          <a:lstStyle>
            <a:lvl1pPr marL="717550" indent="0" algn="ctr">
              <a:defRPr sz="3600" b="0" baseline="0">
                <a:solidFill>
                  <a:srgbClr val="452103"/>
                </a:solidFill>
                <a:latin typeface="Bauhaus 93" panose="04030905020B02020C02" pitchFamily="82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588"/>
            <a:ext cx="9136362" cy="504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3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88260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0600" cy="5562600"/>
          </a:xfrm>
        </p:spPr>
        <p:txBody>
          <a:bodyPr/>
          <a:lstStyle>
            <a:lvl1pPr>
              <a:buFont typeface="Wingdings" pitchFamily="2" charset="2"/>
              <a:buChar char="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418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2pPr>
              <a:lnSpc>
                <a:spcPct val="100000"/>
              </a:lnSpc>
              <a:defRPr sz="1700"/>
            </a:lvl2pPr>
            <a:lvl3pPr>
              <a:lnSpc>
                <a:spcPct val="100000"/>
              </a:lnSpc>
              <a:defRPr sz="1500"/>
            </a:lvl3pPr>
            <a:lvl4pPr marL="809625" indent="-180975">
              <a:lnSpc>
                <a:spcPct val="100000"/>
              </a:lnSpc>
              <a:buFont typeface="Wingdings" pitchFamily="2" charset="2"/>
              <a:buChar char="ü"/>
              <a:defRPr sz="1500" b="0">
                <a:solidFill>
                  <a:schemeClr val="accent1">
                    <a:lumMod val="75000"/>
                  </a:schemeClr>
                </a:solidFill>
              </a:defRPr>
            </a:lvl4pPr>
            <a:lvl5pPr marL="990600" indent="-180975">
              <a:lnSpc>
                <a:spcPct val="100000"/>
              </a:lnSpc>
              <a:defRPr sz="13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</a:t>
            </a:r>
            <a:endParaRPr lang="en-US" altLang="ko-KR" dirty="0"/>
          </a:p>
          <a:p>
            <a:pPr lvl="4"/>
            <a:r>
              <a:rPr lang="ko-KR" altLang="en-US" dirty="0"/>
              <a:t>다섯째</a:t>
            </a:r>
          </a:p>
        </p:txBody>
      </p:sp>
    </p:spTree>
    <p:extLst>
      <p:ext uri="{BB962C8B-B14F-4D97-AF65-F5344CB8AC3E}">
        <p14:creationId xmlns:p14="http://schemas.microsoft.com/office/powerpoint/2010/main" val="419189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uhaus 93" panose="04030905020B02020C02" pitchFamily="82" charset="0"/>
              </a:rPr>
              <a:t>Thank You !</a:t>
            </a:r>
            <a:endParaRPr lang="ko-KR" altLang="en-US" sz="5400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 userDrawn="1"/>
        </p:nvSpPr>
        <p:spPr bwMode="auto">
          <a:xfrm>
            <a:off x="1576388" y="5181600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400" dirty="0">
                <a:solidFill>
                  <a:schemeClr val="bg1"/>
                </a:solidFill>
                <a:latin typeface="Bauhaus 93" panose="04030905020B02020C02" pitchFamily="82" charset="0"/>
                <a:ea typeface="HY강M" pitchFamily="18" charset="-127"/>
              </a:rPr>
              <a:t>Operating Systems</a:t>
            </a:r>
            <a:endParaRPr lang="ko-KR" altLang="en-US" sz="2400" dirty="0">
              <a:solidFill>
                <a:schemeClr val="bg1"/>
              </a:solidFill>
              <a:latin typeface="Bauhaus 93" panose="04030905020B02020C02" pitchFamily="82" charset="0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98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gray">
          <a:xfrm>
            <a:off x="-9525" y="0"/>
            <a:ext cx="9161463" cy="612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endParaRPr lang="ko-KR" altLang="en-US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9" name="AutoShape 9"/>
          <p:cNvSpPr>
            <a:spLocks noChangeArrowheads="1"/>
          </p:cNvSpPr>
          <p:nvPr userDrawn="1"/>
        </p:nvSpPr>
        <p:spPr bwMode="ltGray">
          <a:xfrm>
            <a:off x="228600" y="153988"/>
            <a:ext cx="8686800" cy="64452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153400" y="6592888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6E017702-9DC3-49E9-BF1A-7FFFD887912F}" type="slidenum">
              <a:rPr lang="ko-KR" altLang="en-US" sz="1100" smtClean="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r>
              <a:rPr lang="en-US" altLang="ko-KR" sz="1100" dirty="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/18</a:t>
            </a:r>
          </a:p>
        </p:txBody>
      </p:sp>
      <p:sp>
        <p:nvSpPr>
          <p:cNvPr id="1031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  <a:endParaRPr lang="en-US" altLang="ko-KR"/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2" name="제목 개체 틀 23"/>
          <p:cNvSpPr>
            <a:spLocks noGrp="1"/>
          </p:cNvSpPr>
          <p:nvPr>
            <p:ph type="title"/>
          </p:nvPr>
        </p:nvSpPr>
        <p:spPr bwMode="auto">
          <a:xfrm>
            <a:off x="304800" y="169863"/>
            <a:ext cx="8459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5" r:id="rId2"/>
    <p:sldLayoutId id="2147483856" r:id="rId3"/>
    <p:sldLayoutId id="2147483859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latinLnBrk="1" hangingPunct="0">
        <a:spcBef>
          <a:spcPct val="20000"/>
        </a:spcBef>
        <a:spcAft>
          <a:spcPts val="600"/>
        </a:spcAft>
        <a:buClr>
          <a:srgbClr val="888128"/>
        </a:buClr>
        <a:buSzPct val="95000"/>
        <a:buFont typeface="Wingdings" panose="05000000000000000000" pitchFamily="2" charset="2"/>
        <a:buChar char="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444500" indent="-174625" algn="l" rtl="0" eaLnBrk="0" fontAlgn="base" latinLnBrk="1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627063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304800" y="188913"/>
            <a:ext cx="7391400" cy="563562"/>
          </a:xfrm>
          <a:ln/>
        </p:spPr>
        <p:txBody>
          <a:bodyPr/>
          <a:lstStyle/>
          <a:p>
            <a:r>
              <a:rPr lang="en-US" altLang="ko-KR" dirty="0"/>
              <a:t>Weekly Report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315" name="내용 개체 틀 1"/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0600" cy="54819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ko-KR" dirty="0" err="1"/>
              <a:t>Doge_Coin</a:t>
            </a:r>
            <a:r>
              <a:rPr lang="en-US" altLang="ko-KR" dirty="0"/>
              <a:t> (Week 11 – 05/17)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09696"/>
              </p:ext>
            </p:extLst>
          </p:nvPr>
        </p:nvGraphicFramePr>
        <p:xfrm>
          <a:off x="476543" y="1538789"/>
          <a:ext cx="8438856" cy="490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428">
                  <a:extLst>
                    <a:ext uri="{9D8B030D-6E8A-4147-A177-3AD203B41FA5}">
                      <a16:colId xmlns:a16="http://schemas.microsoft.com/office/drawing/2014/main" val="855636655"/>
                    </a:ext>
                  </a:extLst>
                </a:gridCol>
                <a:gridCol w="4219428">
                  <a:extLst>
                    <a:ext uri="{9D8B030D-6E8A-4147-A177-3AD203B41FA5}">
                      <a16:colId xmlns:a16="http://schemas.microsoft.com/office/drawing/2014/main" val="2834227757"/>
                    </a:ext>
                  </a:extLst>
                </a:gridCol>
              </a:tblGrid>
              <a:tr h="490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Current Week 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Next Week Plan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78350"/>
                  </a:ext>
                </a:extLst>
              </a:tr>
              <a:tr h="4415170">
                <a:tc>
                  <a:txBody>
                    <a:bodyPr/>
                    <a:lstStyle/>
                    <a:p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-Create a project proposal</a:t>
                      </a:r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. Research the information required for the </a:t>
                      </a:r>
                    </a:p>
                    <a:p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project proposal– (05/09 ~ 05/10)</a:t>
                      </a:r>
                    </a:p>
                    <a:p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. Create a project proposal in ppt and submit – (05/11)</a:t>
                      </a:r>
                    </a:p>
                    <a:p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-Start the coding to project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. Configuring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(05/13)</a:t>
                      </a:r>
                    </a:p>
                    <a:p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. Segmentation of Project Tasks – 4/13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which part and which team members will work on</a:t>
                      </a:r>
                    </a:p>
                    <a:p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-Weekly Meeting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. Checked test API performed by team members </a:t>
                      </a:r>
                    </a:p>
                    <a:p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– (05/16)</a:t>
                      </a:r>
                    </a:p>
                    <a:p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. Check our project idea and Feedback – (05/16)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400" b="1" dirty="0"/>
                        <a:t>- Module Configuration Tasks(1/3)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/>
                        <a:t>  . Create a main module(Team Tasks) – 05/20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400" dirty="0"/>
                        <a:t>  </a:t>
                      </a:r>
                      <a:r>
                        <a:rPr lang="en-US" altLang="ko-KR" sz="1200" dirty="0"/>
                        <a:t>. Create a each modules(individuals) – (~ 05/23)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400" b="1" dirty="0"/>
                        <a:t>- Theoretical Study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400" b="1" dirty="0"/>
                        <a:t>  </a:t>
                      </a:r>
                      <a:r>
                        <a:rPr lang="en-US" altLang="ko-KR" sz="1200" dirty="0"/>
                        <a:t>. Review OS theory to be applied to our project– (05/21)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/>
                        <a:t>  . Study OS theory with team members – (~ 05/23) 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sz="1400" dirty="0"/>
                    </a:p>
                    <a:p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Weekly Meeting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. Checking personal Tasks – (05/24)</a:t>
                      </a:r>
                    </a:p>
                    <a:p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. Check team member’s understanding of </a:t>
                      </a:r>
                      <a:r>
                        <a:rPr lang="en-US" altLang="ko-KR" sz="12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theory</a:t>
                      </a:r>
                    </a:p>
                    <a:p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– (05/24)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1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26684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15584</TotalTime>
  <Words>206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HY강M</vt:lpstr>
      <vt:lpstr>HY견고딕</vt:lpstr>
      <vt:lpstr>HY헤드라인M</vt:lpstr>
      <vt:lpstr>굴림</vt:lpstr>
      <vt:lpstr>돋움</vt:lpstr>
      <vt:lpstr>맑은 고딕</vt:lpstr>
      <vt:lpstr>Arial</vt:lpstr>
      <vt:lpstr>Bauhaus 93</vt:lpstr>
      <vt:lpstr>Wingdings</vt:lpstr>
      <vt:lpstr>2_디자인 사용자 지정</vt:lpstr>
      <vt:lpstr>Weekly Report</vt:lpstr>
    </vt:vector>
  </TitlesOfParts>
  <Company>HanbitMedia,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 C 언어 기초</dc:title>
  <dc:creator>kkshin</dc:creator>
  <cp:lastModifiedBy>Administrator</cp:lastModifiedBy>
  <cp:revision>709</cp:revision>
  <cp:lastPrinted>2025-05-09T03:54:46Z</cp:lastPrinted>
  <dcterms:created xsi:type="dcterms:W3CDTF">2004-07-21T02:43:03Z</dcterms:created>
  <dcterms:modified xsi:type="dcterms:W3CDTF">2025-05-20T04:38:04Z</dcterms:modified>
</cp:coreProperties>
</file>