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Moundville Archeological Park </a:t>
            </a:r>
            <a:br>
              <a:rPr lang="en-US" sz="3600" dirty="0" smtClean="0"/>
            </a:br>
            <a:r>
              <a:rPr lang="en-US" sz="3600" dirty="0" smtClean="0"/>
              <a:t>Interactive Experience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67862"/>
            <a:ext cx="9144000" cy="3090138"/>
          </a:xfrm>
        </p:spPr>
        <p:txBody>
          <a:bodyPr>
            <a:normAutofit/>
          </a:bodyPr>
          <a:lstStyle/>
          <a:p>
            <a:r>
              <a:rPr lang="en-US" dirty="0" smtClean="0"/>
              <a:t>Brian </a:t>
            </a:r>
            <a:r>
              <a:rPr lang="en-US" dirty="0" smtClean="0"/>
              <a:t>Connell</a:t>
            </a:r>
          </a:p>
          <a:p>
            <a:r>
              <a:rPr lang="en-US" dirty="0" smtClean="0"/>
              <a:t>Matt Robbins</a:t>
            </a:r>
          </a:p>
          <a:p>
            <a:r>
              <a:rPr lang="en-US" dirty="0" smtClean="0"/>
              <a:t>Darwin </a:t>
            </a:r>
            <a:r>
              <a:rPr lang="en-US" dirty="0" smtClean="0"/>
              <a:t>Witt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Dept. of Computer </a:t>
            </a:r>
            <a:r>
              <a:rPr lang="en-US" sz="2000" dirty="0" smtClean="0"/>
              <a:t>Science, The University </a:t>
            </a:r>
            <a:r>
              <a:rPr lang="en-US" sz="2000" dirty="0" smtClean="0"/>
              <a:t>of Alabama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99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Moundville</a:t>
            </a:r>
            <a:endParaRPr lang="en-US" dirty="0"/>
          </a:p>
        </p:txBody>
      </p:sp>
      <p:pic>
        <p:nvPicPr>
          <p:cNvPr id="1026" name="Picture 2" descr="C:\Users\mrrobbins\Desktop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799"/>
            <a:ext cx="2838450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rrobbins\Desktop\Cap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2" y="2209799"/>
            <a:ext cx="5697538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05000"/>
            <a:ext cx="7745505" cy="3840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Maximize visitor access to park discoveries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Provide immersive educational experience</a:t>
            </a:r>
          </a:p>
          <a:p>
            <a:endParaRPr lang="en-US" dirty="0"/>
          </a:p>
          <a:p>
            <a:r>
              <a:rPr lang="en-US" dirty="0" smtClean="0"/>
              <a:t>Centralize Moundville’s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 New Museum Experience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2109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for self-guided tours</a:t>
            </a:r>
          </a:p>
          <a:p>
            <a:endParaRPr lang="en-US" dirty="0"/>
          </a:p>
          <a:p>
            <a:r>
              <a:rPr lang="en-US" dirty="0" smtClean="0"/>
              <a:t>Allow Users to lead their own discovery of the park and follow their interests </a:t>
            </a:r>
          </a:p>
          <a:p>
            <a:endParaRPr lang="en-US" dirty="0"/>
          </a:p>
          <a:p>
            <a:r>
              <a:rPr lang="en-US" dirty="0" smtClean="0"/>
              <a:t>Centralized database to digitize and catalog Moundville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Proposed Solution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3420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Android App</a:t>
            </a:r>
          </a:p>
          <a:p>
            <a:pPr lvl="1"/>
            <a:r>
              <a:rPr lang="en-US" dirty="0" smtClean="0"/>
              <a:t>Museum Visitors</a:t>
            </a:r>
          </a:p>
          <a:p>
            <a:pPr lvl="1"/>
            <a:r>
              <a:rPr lang="en-US" dirty="0" smtClean="0"/>
              <a:t>Experience-driven database viewer</a:t>
            </a:r>
          </a:p>
          <a:p>
            <a:pPr lvl="1"/>
            <a:r>
              <a:rPr lang="en-US" dirty="0" smtClean="0"/>
              <a:t>Indoor and Outdoor experiences</a:t>
            </a:r>
          </a:p>
          <a:p>
            <a:endParaRPr lang="en-US" dirty="0" smtClean="0"/>
          </a:p>
          <a:p>
            <a:r>
              <a:rPr lang="en-US" b="1" dirty="0" smtClean="0"/>
              <a:t>Admin </a:t>
            </a:r>
            <a:r>
              <a:rPr lang="en-US" b="1" dirty="0" smtClean="0"/>
              <a:t>Web Portal</a:t>
            </a:r>
            <a:endParaRPr lang="en-US" b="1" dirty="0" smtClean="0"/>
          </a:p>
          <a:p>
            <a:pPr lvl="1"/>
            <a:r>
              <a:rPr lang="en-US" dirty="0" smtClean="0"/>
              <a:t>Museum Curators</a:t>
            </a:r>
          </a:p>
          <a:p>
            <a:pPr lvl="1"/>
            <a:r>
              <a:rPr lang="en-US" dirty="0" smtClean="0"/>
              <a:t>Simple </a:t>
            </a:r>
            <a:r>
              <a:rPr lang="en-US" dirty="0" smtClean="0"/>
              <a:t>interface </a:t>
            </a:r>
            <a:r>
              <a:rPr lang="en-US" dirty="0" smtClean="0"/>
              <a:t>to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Upload text, images &amp; geo-tag articles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Overview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2441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QR Code Reader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 Google Map</a:t>
            </a:r>
          </a:p>
          <a:p>
            <a:pPr marL="868680" lvl="1" indent="-457200"/>
            <a:r>
              <a:rPr lang="en-US" dirty="0"/>
              <a:t>Highlight artifacts &amp; photos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“Near Me” Proximity Explorer</a:t>
            </a:r>
          </a:p>
          <a:p>
            <a:pPr marL="868680" lvl="1" indent="-457200"/>
            <a:r>
              <a:rPr lang="en-US" dirty="0"/>
              <a:t>Allows Users to browse points of interest near by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Overview Cont.</a:t>
            </a:r>
            <a:endParaRPr lang="en-US" sz="4400" dirty="0"/>
          </a:p>
        </p:txBody>
      </p:sp>
      <p:pic>
        <p:nvPicPr>
          <p:cNvPr id="1026" name="Picture 2" descr="C:\Users\Darwin\Documents\Insync\quin0716@gmail.com\cs495\media\graphics\overview-graph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286000"/>
            <a:ext cx="2692400" cy="269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517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Overview Cont.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032" y="1219200"/>
            <a:ext cx="7621736" cy="6351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841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3200"/>
            <a:ext cx="4419600" cy="649287"/>
          </a:xfrm>
        </p:spPr>
        <p:txBody>
          <a:bodyPr/>
          <a:lstStyle/>
          <a:p>
            <a:r>
              <a:rPr lang="en-US" sz="3200" dirty="0" smtClean="0"/>
              <a:t>Screenshots</a:t>
            </a:r>
            <a:endParaRPr lang="en-US" sz="32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57200"/>
            <a:ext cx="3352800" cy="5960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2554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95D1D"/>
                </a:solidFill>
              </a:rPr>
              <a:t>Screenshots:  </a:t>
            </a:r>
            <a:r>
              <a:rPr lang="en-US" sz="3200" dirty="0" smtClean="0">
                <a:solidFill>
                  <a:srgbClr val="895D1D"/>
                </a:solidFill>
              </a:rPr>
              <a:t>Park Map</a:t>
            </a:r>
            <a:endParaRPr lang="en-US" sz="3200" dirty="0" smtClean="0">
              <a:solidFill>
                <a:srgbClr val="895D1D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685800"/>
            <a:ext cx="3386137" cy="601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642938" y="668866"/>
            <a:ext cx="3395662" cy="603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897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451</TotalTime>
  <Words>133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Moundville Archeological Park  Interactive Experience</vt:lpstr>
      <vt:lpstr>Moundville</vt:lpstr>
      <vt:lpstr>A New Museum Experience</vt:lpstr>
      <vt:lpstr>Proposed Solution</vt:lpstr>
      <vt:lpstr>System Overview</vt:lpstr>
      <vt:lpstr>System Overview Cont.</vt:lpstr>
      <vt:lpstr>System Overview Cont.</vt:lpstr>
      <vt:lpstr>Screenshots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Moundville Interactive Experience</dc:title>
  <dc:creator>Darwin</dc:creator>
  <cp:lastModifiedBy>Matt</cp:lastModifiedBy>
  <cp:revision>72</cp:revision>
  <dcterms:created xsi:type="dcterms:W3CDTF">2006-08-16T00:00:00Z</dcterms:created>
  <dcterms:modified xsi:type="dcterms:W3CDTF">2012-03-30T04:29:32Z</dcterms:modified>
</cp:coreProperties>
</file>