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23.10.2020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23.10.2020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23.10.2020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23.10.2020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23.10.2020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Booking of hotel website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Zhumartov</a:t>
            </a:r>
            <a:r>
              <a:rPr lang="en-US" dirty="0" smtClean="0"/>
              <a:t> Marat</a:t>
            </a: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Reg_page</a:t>
            </a:r>
            <a:endParaRPr lang="ru-RU" dirty="0"/>
          </a:p>
        </p:txBody>
      </p:sp>
      <p:pic>
        <p:nvPicPr>
          <p:cNvPr id="16385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59012" y="1774825"/>
            <a:ext cx="4625975" cy="462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Project_description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topic of a project is booking service for a hotel called Mountain Wind. The website consists of 5 </a:t>
            </a:r>
            <a:r>
              <a:rPr lang="en-US" dirty="0" err="1" smtClean="0"/>
              <a:t>webpages</a:t>
            </a:r>
            <a:r>
              <a:rPr lang="en-US" dirty="0" smtClean="0"/>
              <a:t> completed with html and </a:t>
            </a:r>
            <a:r>
              <a:rPr lang="en-US" dirty="0" err="1" smtClean="0"/>
              <a:t>css</a:t>
            </a:r>
            <a:r>
              <a:rPr lang="en-US" dirty="0" smtClean="0"/>
              <a:t> codes.  There we have Information page; Home page; Catalog page; Registration page and Contact page;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Home_page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775191"/>
            <a:ext cx="4186238" cy="4625609"/>
          </a:xfrm>
        </p:spPr>
        <p:txBody>
          <a:bodyPr/>
          <a:lstStyle/>
          <a:p>
            <a:r>
              <a:rPr lang="en-US" dirty="0" smtClean="0"/>
              <a:t>The home page has an overview for a hotel, also short description of a hotel. Prices and reviews are present below it.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19189" y="1928802"/>
            <a:ext cx="4324811" cy="404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Info_page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071678"/>
            <a:ext cx="4983889" cy="364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6314" y="2071678"/>
            <a:ext cx="4114800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Catalog_page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3857628"/>
            <a:ext cx="8229600" cy="2543172"/>
          </a:xfrm>
        </p:spPr>
        <p:txBody>
          <a:bodyPr/>
          <a:lstStyle/>
          <a:p>
            <a:r>
              <a:rPr lang="en-US" dirty="0" smtClean="0"/>
              <a:t>On catalog page there we have room tours in our hotel.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0232" y="1500174"/>
            <a:ext cx="5113789" cy="23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Project_relevance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project is a relevant one, because there are not so many qualitative websites for a hotel in </a:t>
            </a:r>
            <a:r>
              <a:rPr lang="en-US" dirty="0" err="1" smtClean="0"/>
              <a:t>Almaty</a:t>
            </a:r>
            <a:r>
              <a:rPr lang="en-US" dirty="0" smtClean="0"/>
              <a:t>, especially if everything is online now, so after quarantine people would relax from staying at home.</a:t>
            </a:r>
            <a:endParaRPr lang="ru-RU" dirty="0"/>
          </a:p>
        </p:txBody>
      </p:sp>
      <p:pic>
        <p:nvPicPr>
          <p:cNvPr id="20482" name="Picture 2" descr="Hundreds of Michigan residents being home quarantined for possible  Coronaviru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43174" y="4500570"/>
            <a:ext cx="3571900" cy="200919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Responsibilites</a:t>
            </a:r>
            <a:r>
              <a:rPr lang="en-US" dirty="0" smtClean="0"/>
              <a:t>!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Marat </a:t>
            </a:r>
            <a:r>
              <a:rPr lang="en-US" dirty="0" err="1" smtClean="0"/>
              <a:t>Zhumartov</a:t>
            </a:r>
            <a:r>
              <a:rPr lang="en-US" dirty="0" smtClean="0"/>
              <a:t> is the only member of a team </a:t>
            </a:r>
            <a:r>
              <a:rPr lang="en-US" dirty="0" err="1" smtClean="0"/>
              <a:t>kakoijeparol</a:t>
            </a:r>
            <a:r>
              <a:rPr lang="en-US" dirty="0" smtClean="0"/>
              <a:t>; So everything was performed by me, as far as possible (Did not use bootstrap).</a:t>
            </a:r>
            <a:endParaRPr lang="ru-RU" dirty="0"/>
          </a:p>
        </p:txBody>
      </p:sp>
      <p:pic>
        <p:nvPicPr>
          <p:cNvPr id="19457" name="Picture 1" descr="C:\Users\1\Desktop\177PJMr3b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86512" y="3429000"/>
            <a:ext cx="2428826" cy="323843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Project_features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The project provides only a front for a website. </a:t>
            </a:r>
          </a:p>
          <a:p>
            <a:pPr>
              <a:buNone/>
            </a:pPr>
            <a:r>
              <a:rPr lang="en-US" dirty="0" smtClean="0"/>
              <a:t>User can clique onto reference pages, see comfortable color palette and pop-up blocks.</a:t>
            </a:r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header</a:t>
            </a:r>
            <a:endParaRPr lang="ru-RU" dirty="0"/>
          </a:p>
        </p:txBody>
      </p:sp>
      <p:pic>
        <p:nvPicPr>
          <p:cNvPr id="17409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344737"/>
            <a:ext cx="8229600" cy="348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одульная">
  <a:themeElements>
    <a:clrScheme name="Модульная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Модульная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Моду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43</TotalTime>
  <Words>191</Words>
  <Application>Microsoft Office PowerPoint</Application>
  <PresentationFormat>Экран (4:3)</PresentationFormat>
  <Paragraphs>18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Модульная</vt:lpstr>
      <vt:lpstr>Booking of hotel website</vt:lpstr>
      <vt:lpstr>Project_description</vt:lpstr>
      <vt:lpstr>Home_page</vt:lpstr>
      <vt:lpstr>Info_page</vt:lpstr>
      <vt:lpstr>Catalog_page</vt:lpstr>
      <vt:lpstr>Project_relevance</vt:lpstr>
      <vt:lpstr>Responsibilites!</vt:lpstr>
      <vt:lpstr>Project_features</vt:lpstr>
      <vt:lpstr>header</vt:lpstr>
      <vt:lpstr>Reg_page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Booking of hotel website</dc:title>
  <dc:creator>1</dc:creator>
  <cp:lastModifiedBy>1</cp:lastModifiedBy>
  <cp:revision>6</cp:revision>
  <dcterms:created xsi:type="dcterms:W3CDTF">2020-10-23T15:53:33Z</dcterms:created>
  <dcterms:modified xsi:type="dcterms:W3CDTF">2020-10-23T16:56:05Z</dcterms:modified>
</cp:coreProperties>
</file>