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3468600-DC97-42ED-B735-CEFA2F08C21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Inverse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818" y="3809199"/>
            <a:ext cx="6777317" cy="1333948"/>
          </a:xfrm>
        </p:spPr>
        <p:txBody>
          <a:bodyPr/>
          <a:lstStyle/>
          <a:p>
            <a:r>
              <a:rPr lang="en-US" dirty="0" smtClean="0"/>
              <a:t>Inverse Function – </a:t>
            </a:r>
            <a:r>
              <a:rPr lang="en-US" dirty="0" smtClean="0">
                <a:solidFill>
                  <a:srgbClr val="FF0000"/>
                </a:solidFill>
              </a:rPr>
              <a:t>the original relation and its inverse relation whenever </a:t>
            </a:r>
            <a:r>
              <a:rPr lang="en-US" u="sng" dirty="0" smtClean="0">
                <a:solidFill>
                  <a:srgbClr val="FF0000"/>
                </a:solidFill>
              </a:rPr>
              <a:t>both</a:t>
            </a:r>
            <a:r>
              <a:rPr lang="en-US" dirty="0" smtClean="0">
                <a:solidFill>
                  <a:srgbClr val="FF0000"/>
                </a:solidFill>
              </a:rPr>
              <a:t> relations are </a:t>
            </a:r>
            <a:r>
              <a:rPr lang="en-US" u="sng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5892" y="2476053"/>
            <a:ext cx="6777317" cy="133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Inverse Relation – </a:t>
            </a:r>
            <a:r>
              <a:rPr lang="en-US" dirty="0" smtClean="0">
                <a:solidFill>
                  <a:srgbClr val="FF0000"/>
                </a:solidFill>
              </a:rPr>
              <a:t>a relation that interchanges the input and output values of the original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/>
          <a:lstStyle/>
          <a:p>
            <a:r>
              <a:rPr lang="en-US" dirty="0" smtClean="0"/>
              <a:t>Inverse Relations in a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366108"/>
              </p:ext>
            </p:extLst>
          </p:nvPr>
        </p:nvGraphicFramePr>
        <p:xfrm>
          <a:off x="1066800" y="2362200"/>
          <a:ext cx="67770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506"/>
                <a:gridCol w="1129506"/>
                <a:gridCol w="1129506"/>
                <a:gridCol w="1129506"/>
                <a:gridCol w="1129506"/>
                <a:gridCol w="11295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189457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Relation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56373" y="4186187"/>
            <a:ext cx="6829124" cy="1198880"/>
            <a:chOff x="1095676" y="3581400"/>
            <a:chExt cx="6829124" cy="1198880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4764984"/>
                </p:ext>
              </p:extLst>
            </p:nvPr>
          </p:nvGraphicFramePr>
          <p:xfrm>
            <a:off x="1147764" y="4038600"/>
            <a:ext cx="677703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129506"/>
                  <a:gridCol w="1129506"/>
                  <a:gridCol w="1129506"/>
                  <a:gridCol w="1129506"/>
                  <a:gridCol w="1129506"/>
                  <a:gridCol w="1129506"/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6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4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2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-2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Y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1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2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3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4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095676" y="3581400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Inverse Relation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4821" y="3352800"/>
            <a:ext cx="665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 you think happens in the inverse relations table? </a:t>
            </a:r>
          </a:p>
          <a:p>
            <a:r>
              <a:rPr lang="en-US" dirty="0" smtClean="0"/>
              <a:t>Make a prediction.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6800" y="5498068"/>
            <a:ext cx="7285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 sentence that describes what changed.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85248" y="5835573"/>
            <a:ext cx="7285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x and y values switched in the inverse relation.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27547"/>
            <a:ext cx="7024744" cy="1143000"/>
          </a:xfrm>
        </p:spPr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2743201"/>
            <a:ext cx="3581399" cy="60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: Write the original equation.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45230"/>
            <a:ext cx="7347064" cy="84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1" y="3429000"/>
            <a:ext cx="3581399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: Switch x and y.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1" y="4038600"/>
            <a:ext cx="3581399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3</a:t>
            </a:r>
            <a:r>
              <a:rPr lang="en-US" dirty="0" smtClean="0"/>
              <a:t>: Solve for y.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208429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12856"/>
            <a:ext cx="2205558" cy="48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48" y="4141525"/>
            <a:ext cx="2011145" cy="4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777" y="4876800"/>
            <a:ext cx="2214381" cy="81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600200" y="5078409"/>
            <a:ext cx="3581399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The inverse relation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36" y="1828800"/>
            <a:ext cx="7024744" cy="1143000"/>
          </a:xfrm>
        </p:spPr>
        <p:txBody>
          <a:bodyPr/>
          <a:lstStyle/>
          <a:p>
            <a:r>
              <a:rPr lang="en-US" dirty="0" smtClean="0"/>
              <a:t>Example 2: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1"/>
            <a:ext cx="3099736" cy="1524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: Show that </a:t>
            </a:r>
            <a:r>
              <a:rPr lang="en-US" dirty="0" smtClean="0">
                <a:solidFill>
                  <a:srgbClr val="0070C0"/>
                </a:solidFill>
              </a:rPr>
              <a:t>f(f(x)</a:t>
            </a:r>
            <a:r>
              <a:rPr lang="en-US" baseline="30000" dirty="0" smtClean="0">
                <a:solidFill>
                  <a:srgbClr val="0070C0"/>
                </a:solidFill>
              </a:rPr>
              <a:t>-1</a:t>
            </a:r>
            <a:r>
              <a:rPr lang="en-US" dirty="0" smtClean="0">
                <a:solidFill>
                  <a:srgbClr val="0070C0"/>
                </a:solidFill>
              </a:rPr>
              <a:t>) = x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" y="742709"/>
            <a:ext cx="5562600" cy="161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" y="2962025"/>
            <a:ext cx="6158564" cy="70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3810000"/>
            <a:ext cx="3099736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: Show that 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baseline="30000" dirty="0" smtClean="0">
                <a:solidFill>
                  <a:srgbClr val="0070C0"/>
                </a:solidFill>
              </a:rPr>
              <a:t>-1</a:t>
            </a:r>
            <a:r>
              <a:rPr lang="en-US" dirty="0" smtClean="0">
                <a:solidFill>
                  <a:srgbClr val="0070C0"/>
                </a:solidFill>
              </a:rPr>
              <a:t>(f(x)) = x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92434"/>
            <a:ext cx="300037" cy="32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5" y="1392434"/>
            <a:ext cx="300037" cy="32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4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4236" y="695575"/>
            <a:ext cx="702474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Example 2: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209800"/>
            <a:ext cx="3099736" cy="152400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: Show that </a:t>
            </a:r>
            <a:r>
              <a:rPr lang="en-US" dirty="0" smtClean="0">
                <a:solidFill>
                  <a:srgbClr val="0070C0"/>
                </a:solidFill>
              </a:rPr>
              <a:t>f(f(x)</a:t>
            </a:r>
            <a:r>
              <a:rPr lang="en-US" baseline="30000" dirty="0" smtClean="0">
                <a:solidFill>
                  <a:srgbClr val="0070C0"/>
                </a:solidFill>
              </a:rPr>
              <a:t>-1</a:t>
            </a:r>
            <a:r>
              <a:rPr lang="en-US" dirty="0" smtClean="0">
                <a:solidFill>
                  <a:srgbClr val="0070C0"/>
                </a:solidFill>
              </a:rPr>
              <a:t>) = x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" y="1447800"/>
            <a:ext cx="6158564" cy="70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209800"/>
            <a:ext cx="3099736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: Show that 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baseline="30000" dirty="0" smtClean="0">
                <a:solidFill>
                  <a:srgbClr val="0070C0"/>
                </a:solidFill>
              </a:rPr>
              <a:t>-1</a:t>
            </a:r>
            <a:r>
              <a:rPr lang="en-US" dirty="0" smtClean="0">
                <a:solidFill>
                  <a:srgbClr val="0070C0"/>
                </a:solidFill>
              </a:rPr>
              <a:t>(f(x)) = x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5" y="3192680"/>
            <a:ext cx="2794185" cy="6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2455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226594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86400"/>
            <a:ext cx="1112118" cy="4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92680"/>
            <a:ext cx="3397492" cy="4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8" y="3876674"/>
            <a:ext cx="2622176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53" y="4648200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03" y="5455619"/>
            <a:ext cx="1112597" cy="48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4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54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3: find the inverse of a power function.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" y="1828800"/>
            <a:ext cx="546847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1" y="2743201"/>
            <a:ext cx="3581399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: Write the original equation.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7662" y="4114800"/>
            <a:ext cx="3581399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3</a:t>
            </a:r>
            <a:r>
              <a:rPr lang="en-US" dirty="0" smtClean="0"/>
              <a:t>: Switch x and y.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3862" y="4968240"/>
            <a:ext cx="3581399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4</a:t>
            </a:r>
            <a:r>
              <a:rPr lang="en-US" dirty="0" smtClean="0"/>
              <a:t>: Solve for y.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1" y="3505201"/>
            <a:ext cx="3581399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: Replace f(x) with y.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18" y="2646047"/>
            <a:ext cx="1746298" cy="47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18" y="3322744"/>
            <a:ext cx="1440582" cy="48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1371600" cy="39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92" y="4724400"/>
            <a:ext cx="1180407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31" y="5411152"/>
            <a:ext cx="1565095" cy="60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981200" y="5593361"/>
            <a:ext cx="3581399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The inverse relation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8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 build="p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Practice: </a:t>
            </a:r>
            <a:r>
              <a:rPr lang="en-US" dirty="0" smtClean="0">
                <a:solidFill>
                  <a:srgbClr val="FF0000"/>
                </a:solidFill>
              </a:rPr>
              <a:t>Take out a sheet of paper.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1650"/>
            <a:ext cx="7848600" cy="469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Practice: </a:t>
            </a:r>
            <a:r>
              <a:rPr lang="en-US" dirty="0" smtClean="0">
                <a:solidFill>
                  <a:srgbClr val="FF0000"/>
                </a:solidFill>
              </a:rPr>
              <a:t>Take out a sheet of paper.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3247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2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145</TotalTime>
  <Words>251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Use Inverse Functions</vt:lpstr>
      <vt:lpstr>Key Vocabulary</vt:lpstr>
      <vt:lpstr>Inverse Relations in a Table</vt:lpstr>
      <vt:lpstr>Example 1:</vt:lpstr>
      <vt:lpstr>Example 2: </vt:lpstr>
      <vt:lpstr>PowerPoint Presentation</vt:lpstr>
      <vt:lpstr>Example 3: find the inverse of a power function.</vt:lpstr>
      <vt:lpstr>Class Practice: Take out a sheet of paper.</vt:lpstr>
      <vt:lpstr>Class Practice: Take out a sheet of paper.</vt:lpstr>
      <vt:lpstr>PowerPoint Presentation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Inverse Functions</dc:title>
  <dc:creator>Ryan Sabado</dc:creator>
  <cp:lastModifiedBy>Ryan Sabado</cp:lastModifiedBy>
  <cp:revision>7</cp:revision>
  <dcterms:created xsi:type="dcterms:W3CDTF">2013-12-18T15:24:05Z</dcterms:created>
  <dcterms:modified xsi:type="dcterms:W3CDTF">2013-12-18T17:49:43Z</dcterms:modified>
</cp:coreProperties>
</file>